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2" r:id="rId19"/>
    <p:sldId id="273" r:id="rId20"/>
    <p:sldId id="259" r:id="rId21"/>
    <p:sldId id="272" r:id="rId22"/>
    <p:sldId id="276" r:id="rId23"/>
    <p:sldId id="275" r:id="rId24"/>
    <p:sldId id="274" r:id="rId25"/>
    <p:sldId id="269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7/03/2012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7/03/2012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NPM registry 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&lt;&lt;maybe list some of the most useful ones&gt;&gt;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Node.js</a:t>
            </a:r>
            <a:endParaRPr lang="en-AU" dirty="0"/>
          </a:p>
          <a:p>
            <a:r>
              <a:rPr lang="en-AU" dirty="0" err="1"/>
              <a:t>IISNode</a:t>
            </a:r>
            <a:endParaRPr lang="en-AU" dirty="0"/>
          </a:p>
          <a:p>
            <a:r>
              <a:rPr lang="en-AU" dirty="0"/>
              <a:t>NPM for Windows</a:t>
            </a:r>
          </a:p>
          <a:p>
            <a:r>
              <a:rPr lang="en-AU" dirty="0"/>
              <a:t>Windows Azure </a:t>
            </a:r>
            <a:r>
              <a:rPr lang="en-AU" dirty="0" smtClean="0"/>
              <a:t>Emulators &amp; Authoring Components</a:t>
            </a:r>
            <a:endParaRPr lang="en-AU" dirty="0"/>
          </a:p>
          <a:p>
            <a:r>
              <a:rPr lang="en-AU" dirty="0" smtClean="0"/>
              <a:t>Windows </a:t>
            </a:r>
            <a:r>
              <a:rPr lang="en-AU" dirty="0"/>
              <a:t>Azure PowerShell for Node.js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What is node</a:t>
            </a:r>
            <a:r>
              <a:rPr lang="en-AU" dirty="0" smtClean="0"/>
              <a:t>.js</a:t>
            </a:r>
            <a:endParaRPr lang="en-AU" dirty="0" smtClean="0"/>
          </a:p>
          <a:p>
            <a:r>
              <a:rPr lang="en-AU" dirty="0" smtClean="0"/>
              <a:t>Event 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</a:t>
            </a:r>
            <a:r>
              <a:rPr lang="en-AU" dirty="0" smtClean="0"/>
              <a:t>technology for building scalable network programs.</a:t>
            </a:r>
          </a:p>
          <a:p>
            <a:r>
              <a:rPr lang="en-AU" dirty="0" smtClean="0"/>
              <a:t>Executes server side JavaScript code using Google's </a:t>
            </a:r>
            <a:r>
              <a:rPr lang="en-AU" dirty="0" smtClean="0"/>
              <a:t>(super fast)V8 </a:t>
            </a:r>
            <a:r>
              <a:rPr lang="en-AU" dirty="0" smtClean="0"/>
              <a:t>JavaScript </a:t>
            </a:r>
            <a:r>
              <a:rPr lang="en-AU" dirty="0" smtClean="0"/>
              <a:t>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</a:t>
            </a:r>
            <a:r>
              <a:rPr lang="en-AU" dirty="0" smtClean="0"/>
              <a:t>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27634</TotalTime>
  <Words>666</Words>
  <Application>Microsoft Office PowerPoint</Application>
  <PresentationFormat>On-screen Show (4:3)</PresentationFormat>
  <Paragraphs>149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1_Office Theme</vt:lpstr>
      <vt:lpstr>1_Custom Design</vt:lpstr>
      <vt:lpstr>Custom Design</vt:lpstr>
      <vt:lpstr>Package</vt:lpstr>
      <vt:lpstr>Building Node.js Applications on Windows Azure</vt:lpstr>
      <vt:lpstr>Introduce myself</vt:lpstr>
      <vt:lpstr>Agenda</vt:lpstr>
      <vt:lpstr>What is node.js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</vt:lpstr>
      <vt:lpstr>Node Package Manager</vt:lpstr>
      <vt:lpstr>Windows Azure SDK for Node.js</vt:lpstr>
      <vt:lpstr>When should I use it? </vt:lpstr>
      <vt:lpstr>PowerPoint Presentation</vt:lpstr>
      <vt:lpstr>Notes 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1128</cp:revision>
  <dcterms:created xsi:type="dcterms:W3CDTF">2010-05-18T03:27:16Z</dcterms:created>
  <dcterms:modified xsi:type="dcterms:W3CDTF">2012-03-07T09:18:58Z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