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80" r:id="rId11"/>
    <p:sldId id="260" r:id="rId12"/>
    <p:sldId id="279" r:id="rId13"/>
    <p:sldId id="277" r:id="rId14"/>
    <p:sldId id="278" r:id="rId15"/>
    <p:sldId id="270" r:id="rId16"/>
    <p:sldId id="271" r:id="rId17"/>
    <p:sldId id="272" r:id="rId18"/>
    <p:sldId id="273" r:id="rId19"/>
    <p:sldId id="259" r:id="rId20"/>
    <p:sldId id="276" r:id="rId21"/>
    <p:sldId id="275" r:id="rId22"/>
    <p:sldId id="274" r:id="rId23"/>
    <p:sldId id="269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6" autoAdjust="0"/>
    <p:restoredTop sz="72157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5/03/2012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5/03/2012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detuts.com/pdf/handson-nodejs-sample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2232248"/>
          </a:xfrm>
        </p:spPr>
        <p:txBody>
          <a:bodyPr/>
          <a:lstStyle/>
          <a:p>
            <a:r>
              <a:rPr lang="en-AU" sz="4800" dirty="0"/>
              <a:t>Building Node.js Applications 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064435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Include fact that functions are first class objects !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nodetuts.com/pdf/handson-nodejs-sample.pdf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NPM  node package manger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JavaScript  closures run on different threads from event loop</a:t>
            </a:r>
          </a:p>
          <a:p>
            <a:r>
              <a:rPr lang="en-AU" dirty="0" smtClean="0"/>
              <a:t>Mention </a:t>
            </a:r>
            <a:r>
              <a:rPr lang="en-AU" dirty="0" err="1" smtClean="0"/>
              <a:t>joyet</a:t>
            </a:r>
            <a:r>
              <a:rPr lang="en-AU" dirty="0" smtClean="0"/>
              <a:t> and Ryan ?</a:t>
            </a:r>
          </a:p>
          <a:p>
            <a:r>
              <a:rPr lang="en-AU" dirty="0" smtClean="0"/>
              <a:t>Only uses 1 core .. Need to run Cluster ?? To  get  multi core </a:t>
            </a:r>
            <a:r>
              <a:rPr lang="en-AU" dirty="0"/>
              <a:t> </a:t>
            </a:r>
            <a:r>
              <a:rPr lang="en-AU" dirty="0" smtClean="0"/>
              <a:t>and then there is no inter process </a:t>
            </a:r>
            <a:r>
              <a:rPr lang="en-AU" dirty="0" err="1" smtClean="0"/>
              <a:t>comms</a:t>
            </a:r>
            <a:endParaRPr lang="en-AU" dirty="0" smtClean="0"/>
          </a:p>
          <a:p>
            <a:r>
              <a:rPr lang="en-AU" dirty="0" smtClean="0"/>
              <a:t>Like no </a:t>
            </a:r>
            <a:r>
              <a:rPr lang="en-AU" dirty="0" err="1" smtClean="0"/>
              <a:t>sql</a:t>
            </a:r>
            <a:r>
              <a:rPr lang="en-AU" dirty="0" smtClean="0"/>
              <a:t> </a:t>
            </a:r>
            <a:r>
              <a:rPr lang="en-AU" dirty="0" err="1" smtClean="0"/>
              <a:t>ovement</a:t>
            </a:r>
            <a:r>
              <a:rPr lang="en-AU" dirty="0" smtClean="0"/>
              <a:t> for </a:t>
            </a:r>
            <a:r>
              <a:rPr lang="en-AU" smtClean="0"/>
              <a:t>web servers…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928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Hello World!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Build a http webserver in 5 lines of code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 smtClean="0"/>
              <a:t>Thanks for listening!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r>
              <a:rPr lang="en-AU" sz="1600" dirty="0" smtClean="0"/>
              <a:t>email 		aidancasey@gmail.com 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LinkedIn	</a:t>
            </a:r>
            <a:r>
              <a:rPr lang="en-AU" sz="1600" dirty="0" smtClean="0"/>
              <a:t>	http</a:t>
            </a:r>
            <a:r>
              <a:rPr lang="en-AU" sz="1600" dirty="0"/>
              <a:t>://</a:t>
            </a:r>
            <a:r>
              <a:rPr lang="en-AU" sz="1600" dirty="0" smtClean="0"/>
              <a:t>www.linkedin.com/pub/aidan-casey/2/a71/353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340990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Quick demo of node inspector &amp; point out it doesn’t work in IE !!!</a:t>
            </a:r>
          </a:p>
          <a:p>
            <a:r>
              <a:rPr lang="en-AU" dirty="0" smtClean="0"/>
              <a:t>Can you debug </a:t>
            </a:r>
            <a:r>
              <a:rPr lang="en-AU" smtClean="0"/>
              <a:t>in cloud 9…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91570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building simple chat client and deploying to azure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9314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IISNODE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DEBUGGING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POWERSHELL..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Cloud9ide – built purely on node</a:t>
            </a:r>
          </a:p>
          <a:p>
            <a:pPr marL="0" indent="0">
              <a:buNone/>
            </a:pPr>
            <a:r>
              <a:rPr lang="en-AU" dirty="0" smtClean="0"/>
              <a:t>Node more active followers than </a:t>
            </a:r>
            <a:r>
              <a:rPr lang="en-AU" dirty="0" err="1" smtClean="0"/>
              <a:t>jquery</a:t>
            </a:r>
            <a:r>
              <a:rPr lang="en-AU" dirty="0" smtClean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99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Evented I/O explained </a:t>
            </a:r>
            <a:r>
              <a:rPr lang="en-AU" sz="2000" dirty="0" smtClean="0"/>
              <a:t>( </a:t>
            </a:r>
            <a:r>
              <a:rPr lang="en-AU" sz="2000" dirty="0"/>
              <a:t>courtesy of Simon </a:t>
            </a:r>
            <a:r>
              <a:rPr lang="en-AU" sz="2000" dirty="0" err="1" smtClean="0"/>
              <a:t>Willison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http://www.slideshare.net/simon/evented-io-based-web-servers-explained-using-bunnies</a:t>
            </a:r>
          </a:p>
        </p:txBody>
      </p:sp>
    </p:spTree>
    <p:extLst>
      <p:ext uri="{BB962C8B-B14F-4D97-AF65-F5344CB8AC3E}">
        <p14:creationId xmlns:p14="http://schemas.microsoft.com/office/powerpoint/2010/main" val="252603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Introduce myself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 smtClean="0"/>
              <a:t>Born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 smtClean="0"/>
              <a:t>Currently </a:t>
            </a:r>
            <a:r>
              <a:rPr lang="en-AU" dirty="0"/>
              <a:t>working  </a:t>
            </a:r>
            <a:r>
              <a:rPr lang="en-AU" dirty="0" smtClean="0"/>
              <a:t>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http://www.linkedin.com/pub/aidan-casey/2/a71/353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96834"/>
            <a:ext cx="864096" cy="2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790009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66746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Explain </a:t>
            </a:r>
            <a:r>
              <a:rPr lang="en-AU" dirty="0"/>
              <a:t>event-driven, non-blocking I/O </a:t>
            </a:r>
            <a:r>
              <a:rPr lang="en-AU" dirty="0" smtClean="0"/>
              <a:t>processing</a:t>
            </a:r>
          </a:p>
          <a:p>
            <a:r>
              <a:rPr lang="en-AU" dirty="0" smtClean="0"/>
              <a:t>NPM (node package manager) </a:t>
            </a:r>
          </a:p>
          <a:p>
            <a:r>
              <a:rPr lang="en-AU" dirty="0" smtClean="0"/>
              <a:t>Build and publish a simple chat room application to azure</a:t>
            </a:r>
          </a:p>
          <a:p>
            <a:r>
              <a:rPr lang="en-AU" dirty="0" smtClean="0"/>
              <a:t>Tooling – editors , debuggers, unit testing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</a:t>
            </a:r>
            <a:r>
              <a:rPr lang="en-AU" sz="1000" dirty="0" smtClean="0"/>
              <a:t>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  <a:endParaRPr lang="en-AU" sz="1000" dirty="0" smtClean="0"/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</a:t>
            </a:r>
            <a:r>
              <a:rPr lang="en-AU" sz="1000" b="1" dirty="0" smtClean="0"/>
              <a:t>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885295"/>
          </a:xfrm>
        </p:spPr>
        <p:txBody>
          <a:bodyPr/>
          <a:lstStyle/>
          <a:p>
            <a:r>
              <a:rPr lang="en-AU" dirty="0" smtClean="0"/>
              <a:t>What is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Many hosting options – Azure, </a:t>
            </a:r>
            <a:r>
              <a:rPr lang="en-AU" dirty="0" err="1" smtClean="0"/>
              <a:t>AppHarbour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r>
              <a:rPr lang="en-AU" dirty="0" smtClean="0"/>
              <a:t>, NodeSter.com(EC2,Rackspace,GoGrid!) 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web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42012"/>
            <a:ext cx="5630061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7854"/>
            <a:ext cx="5582429" cy="857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761331" y="4083798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52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Since the Event Loop runs on a single thread you must avoid blocking calls at all times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27593</TotalTime>
  <Words>578</Words>
  <Application>Microsoft Office PowerPoint</Application>
  <PresentationFormat>On-screen Show (4:3)</PresentationFormat>
  <Paragraphs>133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1_Custom Design</vt:lpstr>
      <vt:lpstr>Custom Design</vt:lpstr>
      <vt:lpstr>Building Node.js Applications on Windows Azure</vt:lpstr>
      <vt:lpstr>Introduce myself</vt:lpstr>
      <vt:lpstr>Agenda</vt:lpstr>
      <vt:lpstr>Timeline</vt:lpstr>
      <vt:lpstr>What is node.js</vt:lpstr>
      <vt:lpstr>Event Loop Processing Explained</vt:lpstr>
      <vt:lpstr>traditional  web server synchronous I/O model</vt:lpstr>
      <vt:lpstr>Single threaded event loop model</vt:lpstr>
      <vt:lpstr>Don’t Block!</vt:lpstr>
      <vt:lpstr>Why JavaScript?</vt:lpstr>
      <vt:lpstr>NPM  node package manger</vt:lpstr>
      <vt:lpstr>Hello World! </vt:lpstr>
      <vt:lpstr>PowerPoint Presentation</vt:lpstr>
      <vt:lpstr>Debugging </vt:lpstr>
      <vt:lpstr>Demo building simple chat client and deploying to azure</vt:lpstr>
      <vt:lpstr>Tools</vt:lpstr>
      <vt:lpstr>References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1120</cp:revision>
  <dcterms:created xsi:type="dcterms:W3CDTF">2010-05-18T03:27:16Z</dcterms:created>
  <dcterms:modified xsi:type="dcterms:W3CDTF">2012-03-05T10:27:33Z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