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8" r:id="rId19"/>
    <p:sldId id="285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91" d="100"/>
          <a:sy n="91" d="100"/>
        </p:scale>
        <p:origin x="-5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15/03/2012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15/03/2012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5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28342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free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m</a:t>
            </a:r>
            <a:r>
              <a:rPr lang="en-AU" dirty="0" smtClean="0"/>
              <a:t>ost popular…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Express (web </a:t>
            </a:r>
            <a:r>
              <a:rPr lang="en-AU" dirty="0" err="1" smtClean="0"/>
              <a:t>dev</a:t>
            </a:r>
            <a:r>
              <a:rPr lang="en-AU" dirty="0" smtClean="0"/>
              <a:t> framework), Socket.IO (real-time </a:t>
            </a:r>
            <a:r>
              <a:rPr lang="en-AU" dirty="0" err="1" smtClean="0"/>
              <a:t>comms</a:t>
            </a:r>
            <a:r>
              <a:rPr lang="en-AU" dirty="0" smtClean="0"/>
              <a:t>), Jade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dirty="0" err="1" smtClean="0"/>
              <a:t>OAuth</a:t>
            </a:r>
            <a:r>
              <a:rPr lang="en-AU" dirty="0"/>
              <a:t> </a:t>
            </a:r>
            <a:r>
              <a:rPr lang="en-AU" dirty="0" smtClean="0"/>
              <a:t>(</a:t>
            </a:r>
            <a:r>
              <a:rPr lang="en-AU" dirty="0" err="1" smtClean="0"/>
              <a:t>oAuth</a:t>
            </a:r>
            <a:r>
              <a:rPr lang="en-AU" dirty="0" smtClean="0"/>
              <a:t> 2.0 </a:t>
            </a:r>
            <a:r>
              <a:rPr lang="en-AU" dirty="0" err="1" smtClean="0"/>
              <a:t>wraper</a:t>
            </a:r>
            <a:r>
              <a:rPr lang="en-AU" dirty="0" smtClean="0"/>
              <a:t>),</a:t>
            </a:r>
          </a:p>
          <a:p>
            <a:pPr marL="0" indent="0">
              <a:buNone/>
            </a:pPr>
            <a:r>
              <a:rPr lang="en-AU" dirty="0" smtClean="0"/>
              <a:t>node-static (serving up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console.log(“my debug message”)</a:t>
            </a:r>
          </a:p>
          <a:p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quick demo of running and debugging on 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08721"/>
            <a:ext cx="492539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85746642"/>
              </p:ext>
            </p:extLst>
          </p:nvPr>
        </p:nvGraphicFramePr>
        <p:xfrm>
          <a:off x="1259632" y="2780928"/>
          <a:ext cx="5625864" cy="37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Super easy to deploy (but takes some time </a:t>
            </a:r>
            <a:r>
              <a:rPr lang="en-AU" dirty="0" smtClean="0">
                <a:sym typeface="Wingdings" pitchFamily="2" charset="2"/>
              </a:rPr>
              <a:t>)</a:t>
            </a:r>
          </a:p>
          <a:p>
            <a:r>
              <a:rPr lang="en-AU" dirty="0" smtClean="0">
                <a:sym typeface="Wingdings" pitchFamily="2" charset="2"/>
              </a:rPr>
              <a:t>Azure package  gives access to …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</a:t>
            </a:r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  <a:endParaRPr lang="en-AU" sz="1400" dirty="0"/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5445224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Tooling / SDKs  &amp; developer experience</a:t>
            </a:r>
          </a:p>
          <a:p>
            <a:r>
              <a:rPr lang="en-AU" dirty="0" smtClean="0"/>
              <a:t>Build and publish a real time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(super fast)V8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“data intensive/ real time applications”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Loop runs on a single thread you must avoid blocking calls at all times.</a:t>
            </a:r>
          </a:p>
          <a:p>
            <a:r>
              <a:rPr lang="en-AU" dirty="0" smtClean="0"/>
              <a:t>Blocking code blocks EVERYTHING !!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27711</TotalTime>
  <Words>684</Words>
  <Application>Microsoft Office PowerPoint</Application>
  <PresentationFormat>On-screen Show (4:3)</PresentationFormat>
  <Paragraphs>139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1_Custom Design</vt:lpstr>
      <vt:lpstr>Custom Design</vt:lpstr>
      <vt:lpstr>Packager Shell Object</vt:lpstr>
      <vt:lpstr>Building Node.js Applications on Windows Azure</vt:lpstr>
      <vt:lpstr>Introduce myself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5 lines of code!</vt:lpstr>
      <vt:lpstr>Node Package Manager</vt:lpstr>
      <vt:lpstr>Debugging Node Apps</vt:lpstr>
      <vt:lpstr>Demo : quick demo of running and debugging on Cloud9IDE</vt:lpstr>
      <vt:lpstr>Windows Azure SDK for Node.js</vt:lpstr>
      <vt:lpstr>Windows Azure SDK for Node.js</vt:lpstr>
      <vt:lpstr>Deep dive: Building a real-time ChatRoom with Node.js , Sockets.io and Knockout.js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1152</cp:revision>
  <dcterms:created xsi:type="dcterms:W3CDTF">2010-05-18T03:27:16Z</dcterms:created>
  <dcterms:modified xsi:type="dcterms:W3CDTF">2012-03-15T08:52:34Z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