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C3FFA5"/>
    <a:srgbClr val="0F1291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0937" autoAdjust="0"/>
  </p:normalViewPr>
  <p:slideViewPr>
    <p:cSldViewPr>
      <p:cViewPr>
        <p:scale>
          <a:sx n="91" d="100"/>
          <a:sy n="91" d="100"/>
        </p:scale>
        <p:origin x="-552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0" y="417230"/>
          <a:ext cx="1552672" cy="931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Node.js</a:t>
          </a:r>
          <a:endParaRPr lang="en-AU" sz="1800" kern="1200" dirty="0"/>
        </a:p>
      </dsp:txBody>
      <dsp:txXfrm>
        <a:off x="0" y="417230"/>
        <a:ext cx="1552672" cy="931603"/>
      </dsp:txXfrm>
    </dsp:sp>
    <dsp:sp modelId="{744D547D-58BE-4752-8309-1832680F98D1}">
      <dsp:nvSpPr>
        <dsp:cNvPr id="0" name=""/>
        <dsp:cNvSpPr/>
      </dsp:nvSpPr>
      <dsp:spPr>
        <a:xfrm>
          <a:off x="1707939" y="417230"/>
          <a:ext cx="1552672" cy="931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IISNode</a:t>
          </a:r>
          <a:endParaRPr lang="en-AU" sz="1800" kern="1200" dirty="0"/>
        </a:p>
      </dsp:txBody>
      <dsp:txXfrm>
        <a:off x="1707939" y="417230"/>
        <a:ext cx="1552672" cy="931603"/>
      </dsp:txXfrm>
    </dsp:sp>
    <dsp:sp modelId="{DEEE9154-A3EC-4DAB-9952-EECA76A1B22E}">
      <dsp:nvSpPr>
        <dsp:cNvPr id="0" name=""/>
        <dsp:cNvSpPr/>
      </dsp:nvSpPr>
      <dsp:spPr>
        <a:xfrm>
          <a:off x="3415879" y="417230"/>
          <a:ext cx="1552672" cy="931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NPM for </a:t>
          </a:r>
          <a:r>
            <a:rPr lang="en-AU" sz="1800" kern="1200" dirty="0" err="1" smtClean="0"/>
            <a:t>WIndows</a:t>
          </a:r>
          <a:endParaRPr lang="en-AU" sz="1800" kern="1200" dirty="0"/>
        </a:p>
      </dsp:txBody>
      <dsp:txXfrm>
        <a:off x="3415879" y="417230"/>
        <a:ext cx="1552672" cy="931603"/>
      </dsp:txXfrm>
    </dsp:sp>
    <dsp:sp modelId="{A40A3835-788C-463B-BBCE-3935360373CF}">
      <dsp:nvSpPr>
        <dsp:cNvPr id="0" name=""/>
        <dsp:cNvSpPr/>
      </dsp:nvSpPr>
      <dsp:spPr>
        <a:xfrm>
          <a:off x="853969" y="1504101"/>
          <a:ext cx="1552672" cy="931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Emulator</a:t>
          </a:r>
        </a:p>
      </dsp:txBody>
      <dsp:txXfrm>
        <a:off x="853969" y="1504101"/>
        <a:ext cx="1552672" cy="931603"/>
      </dsp:txXfrm>
    </dsp:sp>
    <dsp:sp modelId="{5A315452-6BEC-44F6-A89D-559E22B716FA}">
      <dsp:nvSpPr>
        <dsp:cNvPr id="0" name=""/>
        <dsp:cNvSpPr/>
      </dsp:nvSpPr>
      <dsp:spPr>
        <a:xfrm>
          <a:off x="2561909" y="1504101"/>
          <a:ext cx="1552672" cy="931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PowerShell </a:t>
          </a:r>
          <a:r>
            <a:rPr lang="en-AU" sz="1800" kern="1200" dirty="0" err="1" smtClean="0"/>
            <a:t>cmdlets</a:t>
          </a:r>
          <a:endParaRPr lang="en-AU" sz="1800" kern="1200" dirty="0" smtClean="0"/>
        </a:p>
      </dsp:txBody>
      <dsp:txXfrm>
        <a:off x="2561909" y="1504101"/>
        <a:ext cx="1552672" cy="931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20/03/2012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20/03/2012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ugnodechatapp.cloudap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32569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packages include…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Express</a:t>
            </a:r>
            <a:r>
              <a:rPr lang="en-AU" dirty="0" smtClean="0"/>
              <a:t> (web </a:t>
            </a:r>
            <a:r>
              <a:rPr lang="en-AU" dirty="0" err="1" smtClean="0"/>
              <a:t>dev</a:t>
            </a:r>
            <a:r>
              <a:rPr lang="en-AU" dirty="0" smtClean="0"/>
              <a:t> framework), </a:t>
            </a:r>
            <a:r>
              <a:rPr lang="en-AU" b="1" dirty="0" smtClean="0"/>
              <a:t>Socket.IO</a:t>
            </a:r>
            <a:r>
              <a:rPr lang="en-AU" dirty="0" smtClean="0"/>
              <a:t> (real-time </a:t>
            </a:r>
            <a:r>
              <a:rPr lang="en-AU" dirty="0" err="1" smtClean="0"/>
              <a:t>comms</a:t>
            </a:r>
            <a:r>
              <a:rPr lang="en-AU" dirty="0" smtClean="0"/>
              <a:t>), </a:t>
            </a:r>
            <a:r>
              <a:rPr lang="en-AU" b="1" dirty="0" smtClean="0"/>
              <a:t>Jade</a:t>
            </a:r>
            <a:r>
              <a:rPr lang="en-AU" dirty="0" smtClean="0"/>
              <a:t>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b="1" dirty="0" err="1" smtClean="0"/>
              <a:t>OAuth</a:t>
            </a:r>
            <a:r>
              <a:rPr lang="en-AU" dirty="0" smtClean="0"/>
              <a:t>, </a:t>
            </a:r>
            <a:r>
              <a:rPr lang="en-AU" b="1" dirty="0" smtClean="0"/>
              <a:t>N</a:t>
            </a:r>
            <a:r>
              <a:rPr lang="en-AU" b="1" dirty="0" smtClean="0"/>
              <a:t>ode-Static</a:t>
            </a:r>
            <a:r>
              <a:rPr lang="en-AU" dirty="0" smtClean="0"/>
              <a:t> </a:t>
            </a:r>
            <a:r>
              <a:rPr lang="en-AU" dirty="0" smtClean="0"/>
              <a:t>(</a:t>
            </a:r>
            <a:r>
              <a:rPr lang="en-AU" dirty="0" smtClean="0"/>
              <a:t>serves </a:t>
            </a:r>
            <a:r>
              <a:rPr lang="en-AU" dirty="0" smtClean="0"/>
              <a:t>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console.log(“my debug message”)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802201"/>
              </p:ext>
            </p:extLst>
          </p:nvPr>
        </p:nvGraphicFramePr>
        <p:xfrm>
          <a:off x="251520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ackager Shell Object" showAsIcon="1" r:id="rId5" imgW="1663920" imgH="685800" progId="Package">
                  <p:embed/>
                </p:oleObj>
              </mc:Choice>
              <mc:Fallback>
                <p:oleObj name="Packager Shell Object" showAsIcon="1" r:id="rId5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5294692"/>
            <a:ext cx="14804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hlinkClick r:id="rId2"/>
              </a:rPr>
              <a:t>http://c9.io/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02297"/>
            <a:ext cx="4925393" cy="117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49422756"/>
              </p:ext>
            </p:extLst>
          </p:nvPr>
        </p:nvGraphicFramePr>
        <p:xfrm>
          <a:off x="1187624" y="2564904"/>
          <a:ext cx="4968552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Easy to deploy locally/online  </a:t>
            </a:r>
            <a:r>
              <a:rPr lang="en-AU" dirty="0" smtClean="0"/>
              <a:t>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</a:t>
            </a:r>
            <a:r>
              <a:rPr lang="en-AU" dirty="0" smtClean="0"/>
              <a:t>instance </a:t>
            </a:r>
            <a:r>
              <a:rPr lang="en-AU" dirty="0" smtClean="0">
                <a:sym typeface="Wingdings" pitchFamily="2" charset="2"/>
              </a:rPr>
              <a:t></a:t>
            </a:r>
            <a:endParaRPr lang="en-AU" dirty="0" smtClean="0"/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5075" y="5301208"/>
            <a:ext cx="4277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2"/>
                </a:solidFill>
                <a:hlinkClick r:id="rId2"/>
              </a:rPr>
              <a:t>http://saugnodechatapp.cloudapp.net/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c</a:t>
            </a:r>
            <a:r>
              <a:rPr lang="en-AU" dirty="0" smtClean="0"/>
              <a:t>hat / messaging type apps</a:t>
            </a:r>
            <a:endParaRPr lang="en-AU" dirty="0" smtClean="0"/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real </a:t>
            </a:r>
            <a:r>
              <a:rPr lang="en-AU" dirty="0"/>
              <a:t>time </a:t>
            </a:r>
            <a:r>
              <a:rPr lang="en-AU" dirty="0" smtClean="0"/>
              <a:t>apps </a:t>
            </a:r>
            <a:r>
              <a:rPr lang="en-AU" dirty="0"/>
              <a:t>( stocks / ticker tape)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highly concurrent </a:t>
            </a: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s</a:t>
            </a:r>
            <a:r>
              <a:rPr lang="en-AU" dirty="0" smtClean="0"/>
              <a:t>ingle </a:t>
            </a:r>
            <a:r>
              <a:rPr lang="en-AU" dirty="0"/>
              <a:t>page apps with lots of asynchronous calls (Gmail etc.)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g</a:t>
            </a:r>
            <a:r>
              <a:rPr lang="en-AU" dirty="0" smtClean="0"/>
              <a:t>ood for serving </a:t>
            </a:r>
            <a:r>
              <a:rPr lang="en-AU" dirty="0"/>
              <a:t>lots of dynamic content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Suits small </a:t>
            </a:r>
            <a:r>
              <a:rPr lang="en-AU" dirty="0"/>
              <a:t>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Review tooling, SDKs and </a:t>
            </a:r>
            <a:r>
              <a:rPr lang="en-AU" dirty="0" smtClean="0"/>
              <a:t>developer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</a:t>
            </a:r>
            <a:r>
              <a:rPr lang="en-AU" dirty="0" smtClean="0"/>
              <a:t>?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Suitable for </a:t>
            </a:r>
            <a:r>
              <a:rPr lang="en-AU" dirty="0"/>
              <a:t>applications that have a lot of concurrent connections </a:t>
            </a:r>
            <a:r>
              <a:rPr lang="en-AU" dirty="0" smtClean="0"/>
              <a:t>and </a:t>
            </a:r>
            <a:r>
              <a:rPr lang="en-AU" dirty="0"/>
              <a:t>each request only needs very few </a:t>
            </a:r>
            <a:r>
              <a:rPr lang="en-AU" dirty="0" smtClean="0"/>
              <a:t>CPU cycles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4369" y="463101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 smtClean="0"/>
              <a:t>gitHub</a:t>
            </a:r>
            <a:endParaRPr lang="en-AU" sz="1000" dirty="0" smtClean="0"/>
          </a:p>
          <a:p>
            <a:endParaRPr lang="en-AU" sz="1000" b="1" dirty="0"/>
          </a:p>
          <a:p>
            <a:r>
              <a:rPr lang="en-AU" sz="1000" b="1" dirty="0" err="1" smtClean="0"/>
              <a:t>Walmart</a:t>
            </a:r>
            <a:r>
              <a:rPr lang="en-AU" sz="1000" b="1" dirty="0" smtClean="0"/>
              <a:t> </a:t>
            </a:r>
          </a:p>
          <a:p>
            <a:r>
              <a:rPr lang="en-AU" sz="1000" dirty="0" smtClean="0"/>
              <a:t>Launch mobile site on node.js</a:t>
            </a:r>
            <a:endParaRPr lang="en-AU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3713" y="2175012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Blocking code….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3158" y="4211796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Non-blocking code…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</a:t>
            </a:r>
            <a:r>
              <a:rPr lang="en-AU" dirty="0" smtClean="0"/>
              <a:t>event </a:t>
            </a:r>
            <a:r>
              <a:rPr lang="en-AU" dirty="0"/>
              <a:t>l</a:t>
            </a:r>
            <a:r>
              <a:rPr lang="en-AU" dirty="0" smtClean="0"/>
              <a:t>oop </a:t>
            </a:r>
            <a:r>
              <a:rPr lang="en-AU" dirty="0" smtClean="0"/>
              <a:t>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27839</TotalTime>
  <Words>698</Words>
  <Application>Microsoft Office PowerPoint</Application>
  <PresentationFormat>On-screen Show (4:3)</PresentationFormat>
  <Paragraphs>160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1_Office Theme</vt:lpstr>
      <vt:lpstr>1_Custom Design</vt:lpstr>
      <vt:lpstr>Custom Design</vt:lpstr>
      <vt:lpstr>Package</vt:lpstr>
      <vt:lpstr>Packager Shell Object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Node Package Manager</vt:lpstr>
      <vt:lpstr>Debugging Node Apps</vt:lpstr>
      <vt:lpstr>Demo : Cloud9IDE</vt:lpstr>
      <vt:lpstr>Windows Azure SDK for Node.js</vt:lpstr>
      <vt:lpstr>Windows Azure SDK for Node.js</vt:lpstr>
      <vt:lpstr>Deep dive: Building a real-time ChatRoom with Node.js , Sockets.io and Knockout.js  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1171</cp:revision>
  <dcterms:created xsi:type="dcterms:W3CDTF">2010-05-18T03:27:16Z</dcterms:created>
  <dcterms:modified xsi:type="dcterms:W3CDTF">2012-03-20T09:01:33Z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