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8"/>
  </p:notesMasterIdLst>
  <p:handoutMasterIdLst>
    <p:handoutMasterId r:id="rId29"/>
  </p:handoutMasterIdLst>
  <p:sldIdLst>
    <p:sldId id="256" r:id="rId8"/>
    <p:sldId id="257" r:id="rId9"/>
    <p:sldId id="258" r:id="rId10"/>
    <p:sldId id="260" r:id="rId11"/>
    <p:sldId id="261" r:id="rId12"/>
    <p:sldId id="267" r:id="rId13"/>
    <p:sldId id="262" r:id="rId14"/>
    <p:sldId id="266" r:id="rId15"/>
    <p:sldId id="265" r:id="rId16"/>
    <p:sldId id="264" r:id="rId17"/>
    <p:sldId id="263" r:id="rId18"/>
    <p:sldId id="270" r:id="rId19"/>
    <p:sldId id="271" r:id="rId20"/>
    <p:sldId id="272" r:id="rId21"/>
    <p:sldId id="273" r:id="rId22"/>
    <p:sldId id="259" r:id="rId23"/>
    <p:sldId id="276" r:id="rId24"/>
    <p:sldId id="275" r:id="rId25"/>
    <p:sldId id="274" r:id="rId26"/>
    <p:sldId id="269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86387" autoAdjust="0"/>
  </p:normalViewPr>
  <p:slideViewPr>
    <p:cSldViewPr>
      <p:cViewPr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4/03/2012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4/03/2012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472514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75732"/>
            <a:ext cx="8954750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42389"/>
            <a:ext cx="9011908" cy="67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4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</a:t>
            </a:r>
            <a:r>
              <a:rPr lang="en-AU" smtClean="0"/>
              <a:t>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World!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 http webserver in 5 lines of code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 smtClean="0"/>
              <a:t>Born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working  </a:t>
            </a:r>
            <a:r>
              <a:rPr lang="en-AU" dirty="0" smtClean="0"/>
              <a:t>a cloud </a:t>
            </a:r>
            <a:r>
              <a:rPr lang="en-AU" dirty="0" smtClean="0"/>
              <a:t>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r>
              <a:rPr lang="en-AU" sz="1400" dirty="0" smtClean="0"/>
              <a:t>/</a:t>
            </a:r>
            <a:r>
              <a:rPr lang="en-AU" sz="1400" dirty="0" err="1" smtClean="0"/>
              <a:t>AzureNodeChatClient.git</a:t>
            </a:r>
            <a:endParaRPr lang="en-AU" sz="1400" dirty="0" smtClean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47" y="574531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50" y="4883449"/>
            <a:ext cx="547886" cy="63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Open source project started in 2009</a:t>
            </a:r>
          </a:p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architecture - pure evented  I/O with non blocking infrastructure , everything executes on a single thread</a:t>
            </a:r>
          </a:p>
          <a:p>
            <a:r>
              <a:rPr lang="en-AU" dirty="0" smtClean="0"/>
              <a:t>Very popular amongst the developer community, large ecosystem of open source modules has emerged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3"/>
            <a:ext cx="2123728" cy="10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550207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231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" y="0"/>
            <a:ext cx="902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30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" y="108195"/>
            <a:ext cx="8795130" cy="66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" y="142416"/>
            <a:ext cx="8964277" cy="65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8" y="99547"/>
            <a:ext cx="8792803" cy="66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27409</TotalTime>
  <Words>339</Words>
  <Application>Microsoft Office PowerPoint</Application>
  <PresentationFormat>On-screen Show (4:3)</PresentationFormat>
  <Paragraphs>67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1_Office Theme</vt:lpstr>
      <vt:lpstr>1_Custom Design</vt:lpstr>
      <vt:lpstr>Custom Design</vt:lpstr>
      <vt:lpstr>Building Node.js Applications on Windows Azure</vt:lpstr>
      <vt:lpstr>Introduce myself</vt:lpstr>
      <vt:lpstr>Agenda</vt:lpstr>
      <vt:lpstr>What is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Block!</vt:lpstr>
      <vt:lpstr>Why JavaScript?</vt:lpstr>
      <vt:lpstr>NPM  node package manger</vt:lpstr>
      <vt:lpstr>Hello World! </vt:lpstr>
      <vt:lpstr>PowerPoint Presentation</vt:lpstr>
      <vt:lpstr>Debugging 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1102</cp:revision>
  <dcterms:created xsi:type="dcterms:W3CDTF">2010-05-18T03:27:16Z</dcterms:created>
  <dcterms:modified xsi:type="dcterms:W3CDTF">2012-03-04T10:11:25Z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