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  <p:embeddedFont>
      <p:font typeface="Martel Sans Black"/>
      <p:bold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Anaheim"/>
      <p:regular r:id="rId33"/>
    </p:embeddedFont>
    <p:embeddedFont>
      <p:font typeface="Montserrat Medium"/>
      <p:regular r:id="rId34"/>
      <p:bold r:id="rId35"/>
      <p:italic r:id="rId36"/>
      <p:boldItalic r:id="rId37"/>
    </p:embeddedFont>
    <p:embeddedFont>
      <p:font typeface="Proxima Nova Semibold"/>
      <p:regular r:id="rId38"/>
      <p:bold r:id="rId39"/>
      <p:boldItalic r:id="rId40"/>
    </p:embeddedFont>
    <p:embeddedFont>
      <p:font typeface="Martel Sans"/>
      <p:regular r:id="rId41"/>
      <p:bold r:id="rId42"/>
    </p:embeddedFont>
    <p:embeddedFont>
      <p:font typeface="Martel Sans ExtraBold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70FDC1F-7D48-4D32-BCA7-90A40275CF56}">
  <a:tblStyle styleId="{270FDC1F-7D48-4D32-BCA7-90A40275CF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Semibold-boldItalic.fntdata"/><Relationship Id="rId20" Type="http://schemas.openxmlformats.org/officeDocument/2006/relationships/slide" Target="slides/slide14.xml"/><Relationship Id="rId42" Type="http://schemas.openxmlformats.org/officeDocument/2006/relationships/font" Target="fonts/MartelSans-bold.fntdata"/><Relationship Id="rId41" Type="http://schemas.openxmlformats.org/officeDocument/2006/relationships/font" Target="fonts/MartelSans-regular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MartelSansExtraBold-bold.fntdata"/><Relationship Id="rId24" Type="http://schemas.openxmlformats.org/officeDocument/2006/relationships/font" Target="fonts/ProximaNova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8" Type="http://schemas.openxmlformats.org/officeDocument/2006/relationships/font" Target="fonts/MartelSansBlack-bold.fntdata"/><Relationship Id="rId27" Type="http://schemas.openxmlformats.org/officeDocument/2006/relationships/font" Target="fonts/ProximaNova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5.xml"/><Relationship Id="rId33" Type="http://schemas.openxmlformats.org/officeDocument/2006/relationships/font" Target="fonts/Anaheim-regular.fntdata"/><Relationship Id="rId10" Type="http://schemas.openxmlformats.org/officeDocument/2006/relationships/slide" Target="slides/slide4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7.xml"/><Relationship Id="rId35" Type="http://schemas.openxmlformats.org/officeDocument/2006/relationships/font" Target="fonts/MontserratMedium-bold.fntdata"/><Relationship Id="rId12" Type="http://schemas.openxmlformats.org/officeDocument/2006/relationships/slide" Target="slides/slide6.xml"/><Relationship Id="rId34" Type="http://schemas.openxmlformats.org/officeDocument/2006/relationships/font" Target="fonts/MontserratMedium-regular.fntdata"/><Relationship Id="rId15" Type="http://schemas.openxmlformats.org/officeDocument/2006/relationships/slide" Target="slides/slide9.xml"/><Relationship Id="rId37" Type="http://schemas.openxmlformats.org/officeDocument/2006/relationships/font" Target="fonts/MontserratMedium-boldItalic.fntdata"/><Relationship Id="rId14" Type="http://schemas.openxmlformats.org/officeDocument/2006/relationships/slide" Target="slides/slide8.xml"/><Relationship Id="rId36" Type="http://schemas.openxmlformats.org/officeDocument/2006/relationships/font" Target="fonts/MontserratMedium-italic.fntdata"/><Relationship Id="rId17" Type="http://schemas.openxmlformats.org/officeDocument/2006/relationships/slide" Target="slides/slide11.xml"/><Relationship Id="rId39" Type="http://schemas.openxmlformats.org/officeDocument/2006/relationships/font" Target="fonts/ProximaNovaSemibold-bold.fntdata"/><Relationship Id="rId16" Type="http://schemas.openxmlformats.org/officeDocument/2006/relationships/slide" Target="slides/slide10.xml"/><Relationship Id="rId38" Type="http://schemas.openxmlformats.org/officeDocument/2006/relationships/font" Target="fonts/ProximaNovaSemibold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a275119345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a275119345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7e3f88f419_0_2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7e3f88f419_0_2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7e3f88f419_0_2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7e3f88f419_0_2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4ffa1b076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4ffa1b076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54dda1946d_4_2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54dda1946d_4_2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a27511c02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a27511c02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91800341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91800341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7e3f88f419_0_20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7e3f88f419_0_20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61d381e099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61d381e099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4ff96cc40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4ff96cc40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4072739ea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4072739ea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61cb086df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61cb086df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a27511c02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a27511c02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a27511c02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a27511c02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500108e0bd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500108e0bd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-240475" y="-145250"/>
            <a:ext cx="6123975" cy="5694750"/>
            <a:chOff x="-240475" y="-145250"/>
            <a:chExt cx="6123975" cy="5694750"/>
          </a:xfrm>
        </p:grpSpPr>
        <p:sp>
          <p:nvSpPr>
            <p:cNvPr id="11" name="Google Shape;11;p2"/>
            <p:cNvSpPr/>
            <p:nvPr/>
          </p:nvSpPr>
          <p:spPr>
            <a:xfrm>
              <a:off x="4809500" y="4475500"/>
              <a:ext cx="1074000" cy="1074000"/>
            </a:xfrm>
            <a:prstGeom prst="ellipse">
              <a:avLst/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240475" y="-145250"/>
              <a:ext cx="1369500" cy="1369500"/>
            </a:xfrm>
            <a:prstGeom prst="star4">
              <a:avLst>
                <a:gd fmla="val 20246" name="adj"/>
              </a:avLst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25800" y="4274500"/>
              <a:ext cx="201000" cy="201000"/>
            </a:xfrm>
            <a:prstGeom prst="star4">
              <a:avLst>
                <a:gd fmla="val 20246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13225" y="1084075"/>
            <a:ext cx="4009500" cy="211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13225" y="3367500"/>
            <a:ext cx="40095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11"/>
          <p:cNvGrpSpPr/>
          <p:nvPr/>
        </p:nvGrpSpPr>
        <p:grpSpPr>
          <a:xfrm>
            <a:off x="-418975" y="268300"/>
            <a:ext cx="10009800" cy="4654675"/>
            <a:chOff x="-418975" y="268300"/>
            <a:chExt cx="10009800" cy="4654675"/>
          </a:xfrm>
        </p:grpSpPr>
        <p:grpSp>
          <p:nvGrpSpPr>
            <p:cNvPr id="86" name="Google Shape;86;p11"/>
            <p:cNvGrpSpPr/>
            <p:nvPr/>
          </p:nvGrpSpPr>
          <p:grpSpPr>
            <a:xfrm>
              <a:off x="-418975" y="439000"/>
              <a:ext cx="10009800" cy="4483975"/>
              <a:chOff x="-418975" y="439000"/>
              <a:chExt cx="10009800" cy="4483975"/>
            </a:xfrm>
          </p:grpSpPr>
          <p:sp>
            <p:nvSpPr>
              <p:cNvPr id="87" name="Google Shape;87;p11"/>
              <p:cNvSpPr/>
              <p:nvPr/>
            </p:nvSpPr>
            <p:spPr>
              <a:xfrm>
                <a:off x="8516825" y="728100"/>
                <a:ext cx="1074000" cy="1074000"/>
              </a:xfrm>
              <a:prstGeom prst="ellipse">
                <a:avLst/>
              </a:prstGeom>
              <a:solidFill>
                <a:srgbClr val="FDF6EB">
                  <a:alpha val="60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1"/>
              <p:cNvSpPr/>
              <p:nvPr/>
            </p:nvSpPr>
            <p:spPr>
              <a:xfrm>
                <a:off x="-418975" y="3553475"/>
                <a:ext cx="1369500" cy="1369500"/>
              </a:xfrm>
              <a:prstGeom prst="star4">
                <a:avLst>
                  <a:gd fmla="val 20246" name="adj"/>
                </a:avLst>
              </a:prstGeom>
              <a:solidFill>
                <a:srgbClr val="FDF6EB">
                  <a:alpha val="60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1"/>
              <p:cNvSpPr/>
              <p:nvPr/>
            </p:nvSpPr>
            <p:spPr>
              <a:xfrm>
                <a:off x="165275" y="439000"/>
                <a:ext cx="201000" cy="201000"/>
              </a:xfrm>
              <a:prstGeom prst="star4">
                <a:avLst>
                  <a:gd fmla="val 20246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1"/>
              <p:cNvSpPr/>
              <p:nvPr/>
            </p:nvSpPr>
            <p:spPr>
              <a:xfrm>
                <a:off x="442025" y="439000"/>
                <a:ext cx="271200" cy="271200"/>
              </a:xfrm>
              <a:prstGeom prst="star4">
                <a:avLst>
                  <a:gd fmla="val 20246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1" name="Google Shape;91;p11"/>
            <p:cNvSpPr/>
            <p:nvPr/>
          </p:nvSpPr>
          <p:spPr>
            <a:xfrm>
              <a:off x="8657025" y="268300"/>
              <a:ext cx="271200" cy="271200"/>
            </a:xfrm>
            <a:prstGeom prst="star4">
              <a:avLst>
                <a:gd fmla="val 2024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1"/>
            <p:cNvSpPr/>
            <p:nvPr/>
          </p:nvSpPr>
          <p:spPr>
            <a:xfrm>
              <a:off x="8488800" y="4468400"/>
              <a:ext cx="168300" cy="168300"/>
            </a:xfrm>
            <a:prstGeom prst="star4">
              <a:avLst>
                <a:gd fmla="val 2024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11"/>
          <p:cNvSpPr txBox="1"/>
          <p:nvPr>
            <p:ph hasCustomPrompt="1" type="title"/>
          </p:nvPr>
        </p:nvSpPr>
        <p:spPr>
          <a:xfrm>
            <a:off x="1836000" y="2379678"/>
            <a:ext cx="5472000" cy="103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4" name="Google Shape;94;p11"/>
          <p:cNvSpPr txBox="1"/>
          <p:nvPr>
            <p:ph idx="1" type="subTitle"/>
          </p:nvPr>
        </p:nvSpPr>
        <p:spPr>
          <a:xfrm>
            <a:off x="1836000" y="3562552"/>
            <a:ext cx="5472000" cy="3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3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" name="Google Shape;98;p13"/>
          <p:cNvGrpSpPr/>
          <p:nvPr/>
        </p:nvGrpSpPr>
        <p:grpSpPr>
          <a:xfrm>
            <a:off x="-288325" y="308975"/>
            <a:ext cx="9912550" cy="4939950"/>
            <a:chOff x="-288325" y="308975"/>
            <a:chExt cx="9912550" cy="4939950"/>
          </a:xfrm>
        </p:grpSpPr>
        <p:sp>
          <p:nvSpPr>
            <p:cNvPr id="99" name="Google Shape;99;p13"/>
            <p:cNvSpPr/>
            <p:nvPr/>
          </p:nvSpPr>
          <p:spPr>
            <a:xfrm>
              <a:off x="8550225" y="4174925"/>
              <a:ext cx="1074000" cy="1074000"/>
            </a:xfrm>
            <a:prstGeom prst="ellipse">
              <a:avLst/>
            </a:prstGeom>
            <a:solidFill>
              <a:srgbClr val="577785">
                <a:alpha val="37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-288325" y="2032375"/>
              <a:ext cx="955200" cy="955200"/>
            </a:xfrm>
            <a:prstGeom prst="star4">
              <a:avLst>
                <a:gd fmla="val 2024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465875" y="4708675"/>
              <a:ext cx="201000" cy="201000"/>
            </a:xfrm>
            <a:prstGeom prst="star4">
              <a:avLst>
                <a:gd fmla="val 2024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7493325" y="308975"/>
              <a:ext cx="170700" cy="170700"/>
            </a:xfrm>
            <a:prstGeom prst="star4">
              <a:avLst>
                <a:gd fmla="val 20246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hasCustomPrompt="1" idx="2" type="title"/>
          </p:nvPr>
        </p:nvSpPr>
        <p:spPr>
          <a:xfrm>
            <a:off x="890113" y="1504575"/>
            <a:ext cx="1163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/>
          <p:nvPr>
            <p:ph hasCustomPrompt="1" idx="3" type="title"/>
          </p:nvPr>
        </p:nvSpPr>
        <p:spPr>
          <a:xfrm>
            <a:off x="890113" y="3177450"/>
            <a:ext cx="1163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/>
          <p:nvPr>
            <p:ph hasCustomPrompt="1" idx="4" type="title"/>
          </p:nvPr>
        </p:nvSpPr>
        <p:spPr>
          <a:xfrm>
            <a:off x="3589390" y="1504575"/>
            <a:ext cx="1163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/>
          <p:nvPr>
            <p:ph hasCustomPrompt="1" idx="5" type="title"/>
          </p:nvPr>
        </p:nvSpPr>
        <p:spPr>
          <a:xfrm>
            <a:off x="3589390" y="3177449"/>
            <a:ext cx="1163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/>
          <p:nvPr>
            <p:ph hasCustomPrompt="1" idx="6" type="title"/>
          </p:nvPr>
        </p:nvSpPr>
        <p:spPr>
          <a:xfrm>
            <a:off x="6288663" y="1504575"/>
            <a:ext cx="1163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/>
          <p:nvPr>
            <p:ph hasCustomPrompt="1" idx="7" type="title"/>
          </p:nvPr>
        </p:nvSpPr>
        <p:spPr>
          <a:xfrm>
            <a:off x="6288663" y="3177449"/>
            <a:ext cx="1163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/>
          <p:nvPr>
            <p:ph idx="1" type="subTitle"/>
          </p:nvPr>
        </p:nvSpPr>
        <p:spPr>
          <a:xfrm>
            <a:off x="890124" y="1973650"/>
            <a:ext cx="1745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idx="8" type="subTitle"/>
          </p:nvPr>
        </p:nvSpPr>
        <p:spPr>
          <a:xfrm>
            <a:off x="3589387" y="1973650"/>
            <a:ext cx="1965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9" type="subTitle"/>
          </p:nvPr>
        </p:nvSpPr>
        <p:spPr>
          <a:xfrm>
            <a:off x="6288663" y="1973650"/>
            <a:ext cx="1965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sp>
        <p:nvSpPr>
          <p:cNvPr id="113" name="Google Shape;113;p13"/>
          <p:cNvSpPr txBox="1"/>
          <p:nvPr>
            <p:ph idx="13" type="subTitle"/>
          </p:nvPr>
        </p:nvSpPr>
        <p:spPr>
          <a:xfrm>
            <a:off x="890124" y="3646599"/>
            <a:ext cx="1745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sp>
        <p:nvSpPr>
          <p:cNvPr id="114" name="Google Shape;114;p13"/>
          <p:cNvSpPr txBox="1"/>
          <p:nvPr>
            <p:ph idx="14" type="subTitle"/>
          </p:nvPr>
        </p:nvSpPr>
        <p:spPr>
          <a:xfrm>
            <a:off x="3589387" y="3646597"/>
            <a:ext cx="1965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sp>
        <p:nvSpPr>
          <p:cNvPr id="115" name="Google Shape;115;p13"/>
          <p:cNvSpPr txBox="1"/>
          <p:nvPr>
            <p:ph idx="15" type="subTitle"/>
          </p:nvPr>
        </p:nvSpPr>
        <p:spPr>
          <a:xfrm>
            <a:off x="6288663" y="3646599"/>
            <a:ext cx="1965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accen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"/>
          <p:cNvSpPr txBox="1"/>
          <p:nvPr>
            <p:ph type="title"/>
          </p:nvPr>
        </p:nvSpPr>
        <p:spPr>
          <a:xfrm>
            <a:off x="3444025" y="3102347"/>
            <a:ext cx="45624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9" name="Google Shape;119;p14"/>
          <p:cNvSpPr txBox="1"/>
          <p:nvPr>
            <p:ph idx="1" type="subTitle"/>
          </p:nvPr>
        </p:nvSpPr>
        <p:spPr>
          <a:xfrm>
            <a:off x="777225" y="1213325"/>
            <a:ext cx="7437600" cy="165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20" name="Google Shape;120;p14"/>
          <p:cNvGrpSpPr/>
          <p:nvPr/>
        </p:nvGrpSpPr>
        <p:grpSpPr>
          <a:xfrm>
            <a:off x="-106875" y="271400"/>
            <a:ext cx="9570775" cy="4737025"/>
            <a:chOff x="-106875" y="271400"/>
            <a:chExt cx="9570775" cy="4737025"/>
          </a:xfrm>
        </p:grpSpPr>
        <p:sp>
          <p:nvSpPr>
            <p:cNvPr id="121" name="Google Shape;121;p14"/>
            <p:cNvSpPr/>
            <p:nvPr/>
          </p:nvSpPr>
          <p:spPr>
            <a:xfrm>
              <a:off x="8389900" y="3934425"/>
              <a:ext cx="1074000" cy="1074000"/>
            </a:xfrm>
            <a:prstGeom prst="ellipse">
              <a:avLst/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-106875" y="271400"/>
              <a:ext cx="1245000" cy="1245000"/>
            </a:xfrm>
            <a:prstGeom prst="star4">
              <a:avLst>
                <a:gd fmla="val 20246" name="adj"/>
              </a:avLst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8430775" y="305400"/>
              <a:ext cx="201000" cy="201000"/>
            </a:xfrm>
            <a:prstGeom prst="star4">
              <a:avLst>
                <a:gd fmla="val 20246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8683825" y="539500"/>
              <a:ext cx="231900" cy="231900"/>
            </a:xfrm>
            <a:prstGeom prst="star4">
              <a:avLst>
                <a:gd fmla="val 2024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 txBox="1"/>
          <p:nvPr>
            <p:ph type="title"/>
          </p:nvPr>
        </p:nvSpPr>
        <p:spPr>
          <a:xfrm>
            <a:off x="720000" y="1329625"/>
            <a:ext cx="3519600" cy="16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8" name="Google Shape;128;p15"/>
          <p:cNvSpPr txBox="1"/>
          <p:nvPr>
            <p:ph idx="1" type="subTitle"/>
          </p:nvPr>
        </p:nvSpPr>
        <p:spPr>
          <a:xfrm>
            <a:off x="720000" y="3047550"/>
            <a:ext cx="3519600" cy="8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9" name="Google Shape;129;p15"/>
          <p:cNvSpPr/>
          <p:nvPr>
            <p:ph idx="2" type="pic"/>
          </p:nvPr>
        </p:nvSpPr>
        <p:spPr>
          <a:xfrm>
            <a:off x="5273100" y="533863"/>
            <a:ext cx="2910000" cy="4075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420000" dist="114300">
              <a:schemeClr val="dk1"/>
            </a:outerShdw>
          </a:effectLst>
        </p:spPr>
      </p:sp>
      <p:grpSp>
        <p:nvGrpSpPr>
          <p:cNvPr id="130" name="Google Shape;130;p15"/>
          <p:cNvGrpSpPr/>
          <p:nvPr/>
        </p:nvGrpSpPr>
        <p:grpSpPr>
          <a:xfrm>
            <a:off x="-88225" y="115250"/>
            <a:ext cx="9625600" cy="5025750"/>
            <a:chOff x="-88225" y="115250"/>
            <a:chExt cx="9625600" cy="5025750"/>
          </a:xfrm>
        </p:grpSpPr>
        <p:grpSp>
          <p:nvGrpSpPr>
            <p:cNvPr id="131" name="Google Shape;131;p15"/>
            <p:cNvGrpSpPr/>
            <p:nvPr/>
          </p:nvGrpSpPr>
          <p:grpSpPr>
            <a:xfrm>
              <a:off x="-88225" y="115250"/>
              <a:ext cx="9625600" cy="5025750"/>
              <a:chOff x="-88225" y="115250"/>
              <a:chExt cx="9625600" cy="5025750"/>
            </a:xfrm>
          </p:grpSpPr>
          <p:sp>
            <p:nvSpPr>
              <p:cNvPr id="132" name="Google Shape;132;p15"/>
              <p:cNvSpPr/>
              <p:nvPr/>
            </p:nvSpPr>
            <p:spPr>
              <a:xfrm>
                <a:off x="8463375" y="4067000"/>
                <a:ext cx="1074000" cy="1074000"/>
              </a:xfrm>
              <a:prstGeom prst="ellipse">
                <a:avLst/>
              </a:prstGeom>
              <a:solidFill>
                <a:srgbClr val="577785">
                  <a:alpha val="379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-88225" y="115250"/>
                <a:ext cx="955200" cy="955200"/>
              </a:xfrm>
              <a:prstGeom prst="star4">
                <a:avLst>
                  <a:gd fmla="val 20246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465875" y="4708675"/>
                <a:ext cx="201000" cy="201000"/>
              </a:xfrm>
              <a:prstGeom prst="star4">
                <a:avLst>
                  <a:gd fmla="val 2024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7493325" y="308975"/>
                <a:ext cx="170700" cy="170700"/>
              </a:xfrm>
              <a:prstGeom prst="star4">
                <a:avLst>
                  <a:gd fmla="val 20246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6" name="Google Shape;136;p15"/>
            <p:cNvSpPr/>
            <p:nvPr/>
          </p:nvSpPr>
          <p:spPr>
            <a:xfrm>
              <a:off x="8617800" y="3260225"/>
              <a:ext cx="633900" cy="633900"/>
            </a:xfrm>
            <a:prstGeom prst="star4">
              <a:avLst>
                <a:gd fmla="val 20246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" name="Google Shape;139;p16"/>
          <p:cNvGrpSpPr/>
          <p:nvPr/>
        </p:nvGrpSpPr>
        <p:grpSpPr>
          <a:xfrm>
            <a:off x="-454250" y="-142675"/>
            <a:ext cx="9991500" cy="5099225"/>
            <a:chOff x="-454250" y="-142675"/>
            <a:chExt cx="9991500" cy="5099225"/>
          </a:xfrm>
        </p:grpSpPr>
        <p:sp>
          <p:nvSpPr>
            <p:cNvPr id="140" name="Google Shape;140;p16"/>
            <p:cNvSpPr/>
            <p:nvPr/>
          </p:nvSpPr>
          <p:spPr>
            <a:xfrm>
              <a:off x="-454250" y="-142675"/>
              <a:ext cx="1074000" cy="1074000"/>
            </a:xfrm>
            <a:prstGeom prst="ellipse">
              <a:avLst/>
            </a:prstGeom>
            <a:solidFill>
              <a:srgbClr val="577785">
                <a:alpha val="37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8349850" y="3769150"/>
              <a:ext cx="1187400" cy="1187400"/>
            </a:xfrm>
            <a:prstGeom prst="star4">
              <a:avLst>
                <a:gd fmla="val 20246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465875" y="4708675"/>
              <a:ext cx="201000" cy="201000"/>
            </a:xfrm>
            <a:prstGeom prst="star4">
              <a:avLst>
                <a:gd fmla="val 2024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7493325" y="308975"/>
              <a:ext cx="170700" cy="170700"/>
            </a:xfrm>
            <a:prstGeom prst="star4">
              <a:avLst>
                <a:gd fmla="val 2024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16"/>
          <p:cNvSpPr txBox="1"/>
          <p:nvPr>
            <p:ph type="title"/>
          </p:nvPr>
        </p:nvSpPr>
        <p:spPr>
          <a:xfrm>
            <a:off x="720000" y="1997275"/>
            <a:ext cx="4042800" cy="7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5" name="Google Shape;145;p16"/>
          <p:cNvSpPr txBox="1"/>
          <p:nvPr>
            <p:ph idx="1" type="subTitle"/>
          </p:nvPr>
        </p:nvSpPr>
        <p:spPr>
          <a:xfrm>
            <a:off x="720000" y="2700750"/>
            <a:ext cx="40428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-193700" y="80150"/>
            <a:ext cx="9878050" cy="4790525"/>
            <a:chOff x="-193700" y="80150"/>
            <a:chExt cx="9878050" cy="4790525"/>
          </a:xfrm>
        </p:grpSpPr>
        <p:grpSp>
          <p:nvGrpSpPr>
            <p:cNvPr id="149" name="Google Shape;149;p17"/>
            <p:cNvGrpSpPr/>
            <p:nvPr/>
          </p:nvGrpSpPr>
          <p:grpSpPr>
            <a:xfrm>
              <a:off x="-193700" y="80150"/>
              <a:ext cx="9878050" cy="4790525"/>
              <a:chOff x="-193700" y="80150"/>
              <a:chExt cx="9878050" cy="4790525"/>
            </a:xfrm>
          </p:grpSpPr>
          <p:sp>
            <p:nvSpPr>
              <p:cNvPr id="150" name="Google Shape;150;p17"/>
              <p:cNvSpPr/>
              <p:nvPr/>
            </p:nvSpPr>
            <p:spPr>
              <a:xfrm>
                <a:off x="8610350" y="3673925"/>
                <a:ext cx="1074000" cy="1074000"/>
              </a:xfrm>
              <a:prstGeom prst="ellipse">
                <a:avLst/>
              </a:prstGeom>
              <a:solidFill>
                <a:srgbClr val="577785">
                  <a:alpha val="379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7"/>
              <p:cNvSpPr/>
              <p:nvPr/>
            </p:nvSpPr>
            <p:spPr>
              <a:xfrm>
                <a:off x="-193700" y="80150"/>
                <a:ext cx="1187400" cy="1187400"/>
              </a:xfrm>
              <a:prstGeom prst="star4">
                <a:avLst>
                  <a:gd fmla="val 20246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7"/>
              <p:cNvSpPr/>
              <p:nvPr/>
            </p:nvSpPr>
            <p:spPr>
              <a:xfrm>
                <a:off x="465875" y="4708675"/>
                <a:ext cx="162000" cy="162000"/>
              </a:xfrm>
              <a:prstGeom prst="star4">
                <a:avLst>
                  <a:gd fmla="val 20246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7"/>
              <p:cNvSpPr/>
              <p:nvPr/>
            </p:nvSpPr>
            <p:spPr>
              <a:xfrm>
                <a:off x="299500" y="4403000"/>
                <a:ext cx="201000" cy="201000"/>
              </a:xfrm>
              <a:prstGeom prst="star4">
                <a:avLst>
                  <a:gd fmla="val 20246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4" name="Google Shape;154;p17"/>
            <p:cNvSpPr/>
            <p:nvPr/>
          </p:nvSpPr>
          <p:spPr>
            <a:xfrm>
              <a:off x="8620750" y="272025"/>
              <a:ext cx="162000" cy="162000"/>
            </a:xfrm>
            <a:prstGeom prst="star4">
              <a:avLst>
                <a:gd fmla="val 20246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17"/>
          <p:cNvSpPr txBox="1"/>
          <p:nvPr>
            <p:ph type="title"/>
          </p:nvPr>
        </p:nvSpPr>
        <p:spPr>
          <a:xfrm>
            <a:off x="4496525" y="1796900"/>
            <a:ext cx="3593400" cy="69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6" name="Google Shape;156;p17"/>
          <p:cNvSpPr txBox="1"/>
          <p:nvPr>
            <p:ph idx="1" type="subTitle"/>
          </p:nvPr>
        </p:nvSpPr>
        <p:spPr>
          <a:xfrm>
            <a:off x="4496696" y="2562000"/>
            <a:ext cx="35934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 txBox="1"/>
          <p:nvPr>
            <p:ph idx="1" type="subTitle"/>
          </p:nvPr>
        </p:nvSpPr>
        <p:spPr>
          <a:xfrm>
            <a:off x="1475662" y="2551825"/>
            <a:ext cx="2571300" cy="18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1" name="Google Shape;161;p18"/>
          <p:cNvSpPr txBox="1"/>
          <p:nvPr>
            <p:ph idx="2" type="subTitle"/>
          </p:nvPr>
        </p:nvSpPr>
        <p:spPr>
          <a:xfrm>
            <a:off x="5097038" y="2551825"/>
            <a:ext cx="2571300" cy="18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2" name="Google Shape;162;p18"/>
          <p:cNvSpPr txBox="1"/>
          <p:nvPr>
            <p:ph idx="3" type="subTitle"/>
          </p:nvPr>
        </p:nvSpPr>
        <p:spPr>
          <a:xfrm>
            <a:off x="1475662" y="2170950"/>
            <a:ext cx="2571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sp>
        <p:nvSpPr>
          <p:cNvPr id="163" name="Google Shape;163;p18"/>
          <p:cNvSpPr txBox="1"/>
          <p:nvPr>
            <p:ph idx="4" type="subTitle"/>
          </p:nvPr>
        </p:nvSpPr>
        <p:spPr>
          <a:xfrm>
            <a:off x="5097038" y="2170950"/>
            <a:ext cx="2571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grpSp>
        <p:nvGrpSpPr>
          <p:cNvPr id="164" name="Google Shape;164;p18"/>
          <p:cNvGrpSpPr/>
          <p:nvPr/>
        </p:nvGrpSpPr>
        <p:grpSpPr>
          <a:xfrm>
            <a:off x="-514350" y="240250"/>
            <a:ext cx="9739950" cy="4871575"/>
            <a:chOff x="-514350" y="240250"/>
            <a:chExt cx="9739950" cy="4871575"/>
          </a:xfrm>
        </p:grpSpPr>
        <p:sp>
          <p:nvSpPr>
            <p:cNvPr id="165" name="Google Shape;165;p18"/>
            <p:cNvSpPr/>
            <p:nvPr/>
          </p:nvSpPr>
          <p:spPr>
            <a:xfrm>
              <a:off x="-514350" y="641275"/>
              <a:ext cx="1074000" cy="1074000"/>
            </a:xfrm>
            <a:prstGeom prst="ellipse">
              <a:avLst/>
            </a:prstGeom>
            <a:solidFill>
              <a:srgbClr val="577785">
                <a:alpha val="37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8424000" y="4310225"/>
              <a:ext cx="801600" cy="801600"/>
            </a:xfrm>
            <a:prstGeom prst="star4">
              <a:avLst>
                <a:gd fmla="val 2024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8668750" y="240250"/>
              <a:ext cx="247500" cy="247500"/>
            </a:xfrm>
            <a:prstGeom prst="star4">
              <a:avLst>
                <a:gd fmla="val 20246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212250" y="4537975"/>
              <a:ext cx="170700" cy="170700"/>
            </a:xfrm>
            <a:prstGeom prst="star4">
              <a:avLst>
                <a:gd fmla="val 20246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18"/>
          <p:cNvSpPr/>
          <p:nvPr/>
        </p:nvSpPr>
        <p:spPr>
          <a:xfrm>
            <a:off x="364650" y="4677475"/>
            <a:ext cx="257100" cy="257100"/>
          </a:xfrm>
          <a:prstGeom prst="star4">
            <a:avLst>
              <a:gd fmla="val 2024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" name="Google Shape;172;p19"/>
          <p:cNvGrpSpPr/>
          <p:nvPr/>
        </p:nvGrpSpPr>
        <p:grpSpPr>
          <a:xfrm>
            <a:off x="-235200" y="235500"/>
            <a:ext cx="9859425" cy="4674175"/>
            <a:chOff x="-235200" y="235500"/>
            <a:chExt cx="9859425" cy="4674175"/>
          </a:xfrm>
        </p:grpSpPr>
        <p:sp>
          <p:nvSpPr>
            <p:cNvPr id="173" name="Google Shape;173;p19"/>
            <p:cNvSpPr/>
            <p:nvPr/>
          </p:nvSpPr>
          <p:spPr>
            <a:xfrm>
              <a:off x="8550225" y="1636575"/>
              <a:ext cx="1074000" cy="1074000"/>
            </a:xfrm>
            <a:prstGeom prst="ellipse">
              <a:avLst/>
            </a:prstGeom>
            <a:solidFill>
              <a:srgbClr val="577785">
                <a:alpha val="37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-235200" y="3468550"/>
              <a:ext cx="955200" cy="955200"/>
            </a:xfrm>
            <a:prstGeom prst="star4">
              <a:avLst>
                <a:gd fmla="val 2024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465875" y="4708675"/>
              <a:ext cx="201000" cy="201000"/>
            </a:xfrm>
            <a:prstGeom prst="star4">
              <a:avLst>
                <a:gd fmla="val 20246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8582150" y="235500"/>
              <a:ext cx="170700" cy="170700"/>
            </a:xfrm>
            <a:prstGeom prst="star4">
              <a:avLst>
                <a:gd fmla="val 20246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8" name="Google Shape;178;p19"/>
          <p:cNvSpPr txBox="1"/>
          <p:nvPr>
            <p:ph idx="1" type="subTitle"/>
          </p:nvPr>
        </p:nvSpPr>
        <p:spPr>
          <a:xfrm>
            <a:off x="4947750" y="1667625"/>
            <a:ext cx="3241800" cy="24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9" name="Google Shape;179;p19"/>
          <p:cNvSpPr txBox="1"/>
          <p:nvPr>
            <p:ph idx="2" type="subTitle"/>
          </p:nvPr>
        </p:nvSpPr>
        <p:spPr>
          <a:xfrm>
            <a:off x="954451" y="1667625"/>
            <a:ext cx="3241800" cy="24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3" name="Google Shape;183;p20"/>
          <p:cNvSpPr txBox="1"/>
          <p:nvPr>
            <p:ph idx="1" type="subTitle"/>
          </p:nvPr>
        </p:nvSpPr>
        <p:spPr>
          <a:xfrm>
            <a:off x="720125" y="2776191"/>
            <a:ext cx="23928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4" name="Google Shape;184;p20"/>
          <p:cNvSpPr txBox="1"/>
          <p:nvPr>
            <p:ph idx="2" type="subTitle"/>
          </p:nvPr>
        </p:nvSpPr>
        <p:spPr>
          <a:xfrm>
            <a:off x="3375600" y="2776191"/>
            <a:ext cx="23928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5" name="Google Shape;185;p20"/>
          <p:cNvSpPr txBox="1"/>
          <p:nvPr>
            <p:ph idx="3" type="subTitle"/>
          </p:nvPr>
        </p:nvSpPr>
        <p:spPr>
          <a:xfrm>
            <a:off x="6031075" y="2776191"/>
            <a:ext cx="23928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6" name="Google Shape;186;p20"/>
          <p:cNvSpPr txBox="1"/>
          <p:nvPr>
            <p:ph idx="4" type="subTitle"/>
          </p:nvPr>
        </p:nvSpPr>
        <p:spPr>
          <a:xfrm>
            <a:off x="720125" y="2391400"/>
            <a:ext cx="23928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sp>
        <p:nvSpPr>
          <p:cNvPr id="187" name="Google Shape;187;p20"/>
          <p:cNvSpPr txBox="1"/>
          <p:nvPr>
            <p:ph idx="5" type="subTitle"/>
          </p:nvPr>
        </p:nvSpPr>
        <p:spPr>
          <a:xfrm>
            <a:off x="3375604" y="2391400"/>
            <a:ext cx="23928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sp>
        <p:nvSpPr>
          <p:cNvPr id="188" name="Google Shape;188;p20"/>
          <p:cNvSpPr txBox="1"/>
          <p:nvPr>
            <p:ph idx="6" type="subTitle"/>
          </p:nvPr>
        </p:nvSpPr>
        <p:spPr>
          <a:xfrm>
            <a:off x="6031075" y="2391400"/>
            <a:ext cx="23928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grpSp>
        <p:nvGrpSpPr>
          <p:cNvPr id="189" name="Google Shape;189;p20"/>
          <p:cNvGrpSpPr/>
          <p:nvPr/>
        </p:nvGrpSpPr>
        <p:grpSpPr>
          <a:xfrm>
            <a:off x="-134675" y="308975"/>
            <a:ext cx="9758900" cy="4600850"/>
            <a:chOff x="-134675" y="308975"/>
            <a:chExt cx="9758900" cy="4600850"/>
          </a:xfrm>
        </p:grpSpPr>
        <p:sp>
          <p:nvSpPr>
            <p:cNvPr id="190" name="Google Shape;190;p20"/>
            <p:cNvSpPr/>
            <p:nvPr/>
          </p:nvSpPr>
          <p:spPr>
            <a:xfrm>
              <a:off x="8550225" y="948550"/>
              <a:ext cx="1074000" cy="1074000"/>
            </a:xfrm>
            <a:prstGeom prst="ellipse">
              <a:avLst/>
            </a:prstGeom>
            <a:solidFill>
              <a:srgbClr val="577785">
                <a:alpha val="37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0"/>
            <p:cNvSpPr/>
            <p:nvPr/>
          </p:nvSpPr>
          <p:spPr>
            <a:xfrm>
              <a:off x="-134675" y="308975"/>
              <a:ext cx="801600" cy="801600"/>
            </a:xfrm>
            <a:prstGeom prst="star4">
              <a:avLst>
                <a:gd fmla="val 20246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0"/>
            <p:cNvSpPr/>
            <p:nvPr/>
          </p:nvSpPr>
          <p:spPr>
            <a:xfrm>
              <a:off x="465875" y="4662325"/>
              <a:ext cx="247500" cy="247500"/>
            </a:xfrm>
            <a:prstGeom prst="star4">
              <a:avLst>
                <a:gd fmla="val 20246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212250" y="4537975"/>
              <a:ext cx="170700" cy="170700"/>
            </a:xfrm>
            <a:prstGeom prst="star4">
              <a:avLst>
                <a:gd fmla="val 20246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-574475" y="133850"/>
            <a:ext cx="10025875" cy="4602175"/>
            <a:chOff x="-574475" y="133850"/>
            <a:chExt cx="10025875" cy="4602175"/>
          </a:xfrm>
        </p:grpSpPr>
        <p:sp>
          <p:nvSpPr>
            <p:cNvPr id="19" name="Google Shape;19;p3"/>
            <p:cNvSpPr/>
            <p:nvPr/>
          </p:nvSpPr>
          <p:spPr>
            <a:xfrm>
              <a:off x="-574475" y="2148300"/>
              <a:ext cx="1074000" cy="1074000"/>
            </a:xfrm>
            <a:prstGeom prst="ellipse">
              <a:avLst/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8377400" y="133850"/>
              <a:ext cx="1074000" cy="1074000"/>
            </a:xfrm>
            <a:prstGeom prst="star4">
              <a:avLst>
                <a:gd fmla="val 20246" name="adj"/>
              </a:avLst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99525" y="4535025"/>
              <a:ext cx="201000" cy="201000"/>
            </a:xfrm>
            <a:prstGeom prst="star4">
              <a:avLst>
                <a:gd fmla="val 20246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5676400" y="368800"/>
              <a:ext cx="170700" cy="170700"/>
            </a:xfrm>
            <a:prstGeom prst="star4">
              <a:avLst>
                <a:gd fmla="val 20246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" name="Google Shape;23;p3"/>
          <p:cNvSpPr txBox="1"/>
          <p:nvPr>
            <p:ph type="title"/>
          </p:nvPr>
        </p:nvSpPr>
        <p:spPr>
          <a:xfrm>
            <a:off x="851625" y="2191475"/>
            <a:ext cx="43719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2" type="title"/>
          </p:nvPr>
        </p:nvSpPr>
        <p:spPr>
          <a:xfrm>
            <a:off x="1220125" y="985450"/>
            <a:ext cx="1652100" cy="915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" name="Google Shape;196;p21"/>
          <p:cNvGrpSpPr/>
          <p:nvPr/>
        </p:nvGrpSpPr>
        <p:grpSpPr>
          <a:xfrm>
            <a:off x="-434200" y="-51725"/>
            <a:ext cx="9786025" cy="4817875"/>
            <a:chOff x="-434200" y="-51725"/>
            <a:chExt cx="9786025" cy="4817875"/>
          </a:xfrm>
        </p:grpSpPr>
        <p:sp>
          <p:nvSpPr>
            <p:cNvPr id="197" name="Google Shape;197;p21"/>
            <p:cNvSpPr/>
            <p:nvPr/>
          </p:nvSpPr>
          <p:spPr>
            <a:xfrm>
              <a:off x="-434200" y="1943850"/>
              <a:ext cx="1074000" cy="1074000"/>
            </a:xfrm>
            <a:prstGeom prst="ellipse">
              <a:avLst/>
            </a:prstGeom>
            <a:solidFill>
              <a:srgbClr val="577785">
                <a:alpha val="37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8550225" y="-51725"/>
              <a:ext cx="801600" cy="801600"/>
            </a:xfrm>
            <a:prstGeom prst="star4">
              <a:avLst>
                <a:gd fmla="val 20246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1"/>
            <p:cNvSpPr/>
            <p:nvPr/>
          </p:nvSpPr>
          <p:spPr>
            <a:xfrm>
              <a:off x="173850" y="225325"/>
              <a:ext cx="247500" cy="247500"/>
            </a:xfrm>
            <a:prstGeom prst="star4">
              <a:avLst>
                <a:gd fmla="val 20246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8545400" y="4518650"/>
              <a:ext cx="247500" cy="247500"/>
            </a:xfrm>
            <a:prstGeom prst="star4">
              <a:avLst>
                <a:gd fmla="val 2024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" name="Google Shape;201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2" name="Google Shape;202;p21"/>
          <p:cNvSpPr txBox="1"/>
          <p:nvPr>
            <p:ph idx="1" type="subTitle"/>
          </p:nvPr>
        </p:nvSpPr>
        <p:spPr>
          <a:xfrm>
            <a:off x="1878888" y="1732478"/>
            <a:ext cx="2492400" cy="10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3" name="Google Shape;203;p21"/>
          <p:cNvSpPr txBox="1"/>
          <p:nvPr>
            <p:ph idx="2" type="subTitle"/>
          </p:nvPr>
        </p:nvSpPr>
        <p:spPr>
          <a:xfrm>
            <a:off x="5735111" y="1732478"/>
            <a:ext cx="2492400" cy="10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4" name="Google Shape;204;p21"/>
          <p:cNvSpPr txBox="1"/>
          <p:nvPr>
            <p:ph idx="3" type="subTitle"/>
          </p:nvPr>
        </p:nvSpPr>
        <p:spPr>
          <a:xfrm>
            <a:off x="1878888" y="3393053"/>
            <a:ext cx="2492400" cy="10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5" name="Google Shape;205;p21"/>
          <p:cNvSpPr txBox="1"/>
          <p:nvPr>
            <p:ph idx="4" type="subTitle"/>
          </p:nvPr>
        </p:nvSpPr>
        <p:spPr>
          <a:xfrm>
            <a:off x="5735111" y="3393053"/>
            <a:ext cx="2492400" cy="10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6" name="Google Shape;206;p21"/>
          <p:cNvSpPr txBox="1"/>
          <p:nvPr>
            <p:ph idx="5" type="subTitle"/>
          </p:nvPr>
        </p:nvSpPr>
        <p:spPr>
          <a:xfrm>
            <a:off x="1878888" y="1455550"/>
            <a:ext cx="2492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sp>
        <p:nvSpPr>
          <p:cNvPr id="207" name="Google Shape;207;p21"/>
          <p:cNvSpPr txBox="1"/>
          <p:nvPr>
            <p:ph idx="6" type="subTitle"/>
          </p:nvPr>
        </p:nvSpPr>
        <p:spPr>
          <a:xfrm>
            <a:off x="1878888" y="3116200"/>
            <a:ext cx="2492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sp>
        <p:nvSpPr>
          <p:cNvPr id="208" name="Google Shape;208;p21"/>
          <p:cNvSpPr txBox="1"/>
          <p:nvPr>
            <p:ph idx="7" type="subTitle"/>
          </p:nvPr>
        </p:nvSpPr>
        <p:spPr>
          <a:xfrm>
            <a:off x="5735087" y="1455550"/>
            <a:ext cx="2492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sp>
        <p:nvSpPr>
          <p:cNvPr id="209" name="Google Shape;209;p21"/>
          <p:cNvSpPr txBox="1"/>
          <p:nvPr>
            <p:ph idx="8" type="subTitle"/>
          </p:nvPr>
        </p:nvSpPr>
        <p:spPr>
          <a:xfrm>
            <a:off x="5735087" y="3116200"/>
            <a:ext cx="2492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sp>
        <p:nvSpPr>
          <p:cNvPr id="210" name="Google Shape;210;p21"/>
          <p:cNvSpPr/>
          <p:nvPr/>
        </p:nvSpPr>
        <p:spPr>
          <a:xfrm>
            <a:off x="393550" y="445025"/>
            <a:ext cx="180300" cy="180300"/>
          </a:xfrm>
          <a:prstGeom prst="star4">
            <a:avLst>
              <a:gd fmla="val 2024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" name="Google Shape;213;p22"/>
          <p:cNvGrpSpPr/>
          <p:nvPr/>
        </p:nvGrpSpPr>
        <p:grpSpPr>
          <a:xfrm>
            <a:off x="-407475" y="445025"/>
            <a:ext cx="9723200" cy="4734375"/>
            <a:chOff x="-407475" y="445025"/>
            <a:chExt cx="9723200" cy="4734375"/>
          </a:xfrm>
        </p:grpSpPr>
        <p:grpSp>
          <p:nvGrpSpPr>
            <p:cNvPr id="214" name="Google Shape;214;p22"/>
            <p:cNvGrpSpPr/>
            <p:nvPr/>
          </p:nvGrpSpPr>
          <p:grpSpPr>
            <a:xfrm>
              <a:off x="-407475" y="445025"/>
              <a:ext cx="9320625" cy="4734375"/>
              <a:chOff x="-407475" y="445025"/>
              <a:chExt cx="9320625" cy="4734375"/>
            </a:xfrm>
          </p:grpSpPr>
          <p:sp>
            <p:nvSpPr>
              <p:cNvPr id="215" name="Google Shape;215;p22"/>
              <p:cNvSpPr/>
              <p:nvPr/>
            </p:nvSpPr>
            <p:spPr>
              <a:xfrm>
                <a:off x="-407475" y="4105400"/>
                <a:ext cx="1074000" cy="1074000"/>
              </a:xfrm>
              <a:prstGeom prst="ellipse">
                <a:avLst/>
              </a:prstGeom>
              <a:solidFill>
                <a:srgbClr val="577785">
                  <a:alpha val="379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2"/>
              <p:cNvSpPr/>
              <p:nvPr/>
            </p:nvSpPr>
            <p:spPr>
              <a:xfrm>
                <a:off x="-135075" y="629625"/>
                <a:ext cx="801600" cy="801600"/>
              </a:xfrm>
              <a:prstGeom prst="star4">
                <a:avLst>
                  <a:gd fmla="val 20246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2"/>
              <p:cNvSpPr/>
              <p:nvPr/>
            </p:nvSpPr>
            <p:spPr>
              <a:xfrm>
                <a:off x="340850" y="445025"/>
                <a:ext cx="247500" cy="247500"/>
              </a:xfrm>
              <a:prstGeom prst="star4">
                <a:avLst>
                  <a:gd fmla="val 20246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2"/>
              <p:cNvSpPr/>
              <p:nvPr/>
            </p:nvSpPr>
            <p:spPr>
              <a:xfrm>
                <a:off x="8665650" y="4604000"/>
                <a:ext cx="247500" cy="247500"/>
              </a:xfrm>
              <a:prstGeom prst="star4">
                <a:avLst>
                  <a:gd fmla="val 2024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9" name="Google Shape;219;p22"/>
            <p:cNvSpPr/>
            <p:nvPr/>
          </p:nvSpPr>
          <p:spPr>
            <a:xfrm>
              <a:off x="8514125" y="1543525"/>
              <a:ext cx="801600" cy="801600"/>
            </a:xfrm>
            <a:prstGeom prst="star4">
              <a:avLst>
                <a:gd fmla="val 20246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Google Shape;220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1" name="Google Shape;221;p22"/>
          <p:cNvSpPr txBox="1"/>
          <p:nvPr>
            <p:ph idx="1" type="subTitle"/>
          </p:nvPr>
        </p:nvSpPr>
        <p:spPr>
          <a:xfrm>
            <a:off x="720000" y="1625750"/>
            <a:ext cx="21924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idx="2" type="subTitle"/>
          </p:nvPr>
        </p:nvSpPr>
        <p:spPr>
          <a:xfrm>
            <a:off x="3475801" y="1625750"/>
            <a:ext cx="21924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3" name="Google Shape;223;p22"/>
          <p:cNvSpPr txBox="1"/>
          <p:nvPr>
            <p:ph idx="3" type="subTitle"/>
          </p:nvPr>
        </p:nvSpPr>
        <p:spPr>
          <a:xfrm>
            <a:off x="720000" y="3356039"/>
            <a:ext cx="21924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4" name="Google Shape;224;p22"/>
          <p:cNvSpPr txBox="1"/>
          <p:nvPr>
            <p:ph idx="4" type="subTitle"/>
          </p:nvPr>
        </p:nvSpPr>
        <p:spPr>
          <a:xfrm>
            <a:off x="3475799" y="3356039"/>
            <a:ext cx="21924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5" name="Google Shape;225;p22"/>
          <p:cNvSpPr txBox="1"/>
          <p:nvPr>
            <p:ph idx="5" type="subTitle"/>
          </p:nvPr>
        </p:nvSpPr>
        <p:spPr>
          <a:xfrm>
            <a:off x="6231600" y="1625750"/>
            <a:ext cx="21924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6" name="Google Shape;226;p22"/>
          <p:cNvSpPr txBox="1"/>
          <p:nvPr>
            <p:ph idx="6" type="subTitle"/>
          </p:nvPr>
        </p:nvSpPr>
        <p:spPr>
          <a:xfrm>
            <a:off x="6231600" y="3356039"/>
            <a:ext cx="21924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7" name="Google Shape;227;p22"/>
          <p:cNvSpPr txBox="1"/>
          <p:nvPr>
            <p:ph idx="7" type="subTitle"/>
          </p:nvPr>
        </p:nvSpPr>
        <p:spPr>
          <a:xfrm>
            <a:off x="720000" y="1336275"/>
            <a:ext cx="2192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sp>
        <p:nvSpPr>
          <p:cNvPr id="228" name="Google Shape;228;p22"/>
          <p:cNvSpPr txBox="1"/>
          <p:nvPr>
            <p:ph idx="8" type="subTitle"/>
          </p:nvPr>
        </p:nvSpPr>
        <p:spPr>
          <a:xfrm>
            <a:off x="3475801" y="1336275"/>
            <a:ext cx="2192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sp>
        <p:nvSpPr>
          <p:cNvPr id="229" name="Google Shape;229;p22"/>
          <p:cNvSpPr txBox="1"/>
          <p:nvPr>
            <p:ph idx="9" type="subTitle"/>
          </p:nvPr>
        </p:nvSpPr>
        <p:spPr>
          <a:xfrm>
            <a:off x="6231600" y="1336275"/>
            <a:ext cx="2192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sp>
        <p:nvSpPr>
          <p:cNvPr id="230" name="Google Shape;230;p22"/>
          <p:cNvSpPr txBox="1"/>
          <p:nvPr>
            <p:ph idx="13" type="subTitle"/>
          </p:nvPr>
        </p:nvSpPr>
        <p:spPr>
          <a:xfrm>
            <a:off x="720000" y="3063352"/>
            <a:ext cx="2192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sp>
        <p:nvSpPr>
          <p:cNvPr id="231" name="Google Shape;231;p22"/>
          <p:cNvSpPr txBox="1"/>
          <p:nvPr>
            <p:ph idx="14" type="subTitle"/>
          </p:nvPr>
        </p:nvSpPr>
        <p:spPr>
          <a:xfrm>
            <a:off x="3475801" y="3063352"/>
            <a:ext cx="2192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sp>
        <p:nvSpPr>
          <p:cNvPr id="232" name="Google Shape;232;p22"/>
          <p:cNvSpPr txBox="1"/>
          <p:nvPr>
            <p:ph idx="15" type="subTitle"/>
          </p:nvPr>
        </p:nvSpPr>
        <p:spPr>
          <a:xfrm>
            <a:off x="6231600" y="3063352"/>
            <a:ext cx="2192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" name="Google Shape;235;p23"/>
          <p:cNvGrpSpPr/>
          <p:nvPr/>
        </p:nvGrpSpPr>
        <p:grpSpPr>
          <a:xfrm>
            <a:off x="-407475" y="445025"/>
            <a:ext cx="9723200" cy="4734375"/>
            <a:chOff x="-407475" y="445025"/>
            <a:chExt cx="9723200" cy="4734375"/>
          </a:xfrm>
        </p:grpSpPr>
        <p:grpSp>
          <p:nvGrpSpPr>
            <p:cNvPr id="236" name="Google Shape;236;p23"/>
            <p:cNvGrpSpPr/>
            <p:nvPr/>
          </p:nvGrpSpPr>
          <p:grpSpPr>
            <a:xfrm>
              <a:off x="-407475" y="445025"/>
              <a:ext cx="9320625" cy="4734375"/>
              <a:chOff x="-407475" y="445025"/>
              <a:chExt cx="9320625" cy="4734375"/>
            </a:xfrm>
          </p:grpSpPr>
          <p:sp>
            <p:nvSpPr>
              <p:cNvPr id="237" name="Google Shape;237;p23"/>
              <p:cNvSpPr/>
              <p:nvPr/>
            </p:nvSpPr>
            <p:spPr>
              <a:xfrm>
                <a:off x="-407475" y="4105400"/>
                <a:ext cx="1074000" cy="1074000"/>
              </a:xfrm>
              <a:prstGeom prst="ellipse">
                <a:avLst/>
              </a:prstGeom>
              <a:solidFill>
                <a:srgbClr val="577785">
                  <a:alpha val="379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3"/>
              <p:cNvSpPr/>
              <p:nvPr/>
            </p:nvSpPr>
            <p:spPr>
              <a:xfrm>
                <a:off x="-135075" y="629625"/>
                <a:ext cx="801600" cy="801600"/>
              </a:xfrm>
              <a:prstGeom prst="star4">
                <a:avLst>
                  <a:gd fmla="val 20246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23"/>
              <p:cNvSpPr/>
              <p:nvPr/>
            </p:nvSpPr>
            <p:spPr>
              <a:xfrm>
                <a:off x="340850" y="445025"/>
                <a:ext cx="247500" cy="247500"/>
              </a:xfrm>
              <a:prstGeom prst="star4">
                <a:avLst>
                  <a:gd fmla="val 20246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23"/>
              <p:cNvSpPr/>
              <p:nvPr/>
            </p:nvSpPr>
            <p:spPr>
              <a:xfrm>
                <a:off x="8665650" y="4604000"/>
                <a:ext cx="247500" cy="247500"/>
              </a:xfrm>
              <a:prstGeom prst="star4">
                <a:avLst>
                  <a:gd fmla="val 2024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1" name="Google Shape;241;p23"/>
            <p:cNvSpPr/>
            <p:nvPr/>
          </p:nvSpPr>
          <p:spPr>
            <a:xfrm>
              <a:off x="8514125" y="1543525"/>
              <a:ext cx="801600" cy="801600"/>
            </a:xfrm>
            <a:prstGeom prst="star4">
              <a:avLst>
                <a:gd fmla="val 20246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" name="Google Shape;242;p23"/>
          <p:cNvSpPr txBox="1"/>
          <p:nvPr>
            <p:ph hasCustomPrompt="1" type="title"/>
          </p:nvPr>
        </p:nvSpPr>
        <p:spPr>
          <a:xfrm>
            <a:off x="2223600" y="552112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3" name="Google Shape;243;p23"/>
          <p:cNvSpPr txBox="1"/>
          <p:nvPr>
            <p:ph idx="1" type="subTitle"/>
          </p:nvPr>
        </p:nvSpPr>
        <p:spPr>
          <a:xfrm>
            <a:off x="2223600" y="1338809"/>
            <a:ext cx="4696800" cy="3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4" name="Google Shape;244;p23"/>
          <p:cNvSpPr txBox="1"/>
          <p:nvPr>
            <p:ph hasCustomPrompt="1" idx="2" type="title"/>
          </p:nvPr>
        </p:nvSpPr>
        <p:spPr>
          <a:xfrm>
            <a:off x="2223600" y="1904368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5" name="Google Shape;245;p23"/>
          <p:cNvSpPr txBox="1"/>
          <p:nvPr>
            <p:ph idx="3" type="subTitle"/>
          </p:nvPr>
        </p:nvSpPr>
        <p:spPr>
          <a:xfrm>
            <a:off x="2223600" y="2690996"/>
            <a:ext cx="4696800" cy="3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6" name="Google Shape;246;p23"/>
          <p:cNvSpPr txBox="1"/>
          <p:nvPr>
            <p:ph hasCustomPrompt="1" idx="4" type="title"/>
          </p:nvPr>
        </p:nvSpPr>
        <p:spPr>
          <a:xfrm>
            <a:off x="2223600" y="3256624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7" name="Google Shape;247;p23"/>
          <p:cNvSpPr txBox="1"/>
          <p:nvPr>
            <p:ph idx="5" type="subTitle"/>
          </p:nvPr>
        </p:nvSpPr>
        <p:spPr>
          <a:xfrm>
            <a:off x="2223600" y="4043183"/>
            <a:ext cx="4696800" cy="3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0" name="Google Shape;250;p24"/>
          <p:cNvGrpSpPr/>
          <p:nvPr/>
        </p:nvGrpSpPr>
        <p:grpSpPr>
          <a:xfrm>
            <a:off x="-134675" y="308975"/>
            <a:ext cx="9758900" cy="4600850"/>
            <a:chOff x="-134675" y="308975"/>
            <a:chExt cx="9758900" cy="4600850"/>
          </a:xfrm>
        </p:grpSpPr>
        <p:sp>
          <p:nvSpPr>
            <p:cNvPr id="251" name="Google Shape;251;p24"/>
            <p:cNvSpPr/>
            <p:nvPr/>
          </p:nvSpPr>
          <p:spPr>
            <a:xfrm>
              <a:off x="8550225" y="948550"/>
              <a:ext cx="1074000" cy="1074000"/>
            </a:xfrm>
            <a:prstGeom prst="ellipse">
              <a:avLst/>
            </a:prstGeom>
            <a:solidFill>
              <a:srgbClr val="577785">
                <a:alpha val="37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-134675" y="308975"/>
              <a:ext cx="801600" cy="801600"/>
            </a:xfrm>
            <a:prstGeom prst="star4">
              <a:avLst>
                <a:gd fmla="val 20246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465875" y="4662325"/>
              <a:ext cx="247500" cy="247500"/>
            </a:xfrm>
            <a:prstGeom prst="star4">
              <a:avLst>
                <a:gd fmla="val 20246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212250" y="4537975"/>
              <a:ext cx="170700" cy="170700"/>
            </a:xfrm>
            <a:prstGeom prst="star4">
              <a:avLst>
                <a:gd fmla="val 20246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" name="Google Shape;255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bg>
      <p:bgPr>
        <a:solidFill>
          <a:schemeClr val="accent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8" name="Google Shape;258;p25"/>
          <p:cNvGrpSpPr/>
          <p:nvPr/>
        </p:nvGrpSpPr>
        <p:grpSpPr>
          <a:xfrm>
            <a:off x="-574475" y="133850"/>
            <a:ext cx="10025875" cy="4602175"/>
            <a:chOff x="-574475" y="133850"/>
            <a:chExt cx="10025875" cy="4602175"/>
          </a:xfrm>
        </p:grpSpPr>
        <p:sp>
          <p:nvSpPr>
            <p:cNvPr id="259" name="Google Shape;259;p25"/>
            <p:cNvSpPr/>
            <p:nvPr/>
          </p:nvSpPr>
          <p:spPr>
            <a:xfrm>
              <a:off x="-574475" y="2148300"/>
              <a:ext cx="1074000" cy="1074000"/>
            </a:xfrm>
            <a:prstGeom prst="ellipse">
              <a:avLst/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5"/>
            <p:cNvSpPr/>
            <p:nvPr/>
          </p:nvSpPr>
          <p:spPr>
            <a:xfrm>
              <a:off x="8377400" y="133850"/>
              <a:ext cx="1074000" cy="1074000"/>
            </a:xfrm>
            <a:prstGeom prst="star4">
              <a:avLst>
                <a:gd fmla="val 20246" name="adj"/>
              </a:avLst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5"/>
            <p:cNvSpPr/>
            <p:nvPr/>
          </p:nvSpPr>
          <p:spPr>
            <a:xfrm>
              <a:off x="499525" y="4535025"/>
              <a:ext cx="201000" cy="201000"/>
            </a:xfrm>
            <a:prstGeom prst="star4">
              <a:avLst>
                <a:gd fmla="val 20246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" name="Google Shape;262;p25"/>
          <p:cNvSpPr txBox="1"/>
          <p:nvPr>
            <p:ph type="title"/>
          </p:nvPr>
        </p:nvSpPr>
        <p:spPr>
          <a:xfrm>
            <a:off x="713213" y="6775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3" name="Google Shape;263;p25"/>
          <p:cNvSpPr txBox="1"/>
          <p:nvPr>
            <p:ph idx="1" type="subTitle"/>
          </p:nvPr>
        </p:nvSpPr>
        <p:spPr>
          <a:xfrm>
            <a:off x="713225" y="1841450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4" name="Google Shape;264;p25"/>
          <p:cNvSpPr txBox="1"/>
          <p:nvPr/>
        </p:nvSpPr>
        <p:spPr>
          <a:xfrm>
            <a:off x="713225" y="3738875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1000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7" name="Google Shape;267;p26"/>
          <p:cNvGrpSpPr/>
          <p:nvPr/>
        </p:nvGrpSpPr>
        <p:grpSpPr>
          <a:xfrm>
            <a:off x="-235200" y="308975"/>
            <a:ext cx="9859425" cy="4939950"/>
            <a:chOff x="-235200" y="308975"/>
            <a:chExt cx="9859425" cy="4939950"/>
          </a:xfrm>
        </p:grpSpPr>
        <p:sp>
          <p:nvSpPr>
            <p:cNvPr id="268" name="Google Shape;268;p26"/>
            <p:cNvSpPr/>
            <p:nvPr/>
          </p:nvSpPr>
          <p:spPr>
            <a:xfrm>
              <a:off x="8550225" y="4174925"/>
              <a:ext cx="1074000" cy="1074000"/>
            </a:xfrm>
            <a:prstGeom prst="ellipse">
              <a:avLst/>
            </a:prstGeom>
            <a:solidFill>
              <a:srgbClr val="577785">
                <a:alpha val="37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-235200" y="2032375"/>
              <a:ext cx="955200" cy="955200"/>
            </a:xfrm>
            <a:prstGeom prst="star4">
              <a:avLst>
                <a:gd fmla="val 2024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465875" y="4708675"/>
              <a:ext cx="201000" cy="201000"/>
            </a:xfrm>
            <a:prstGeom prst="star4">
              <a:avLst>
                <a:gd fmla="val 2024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7493325" y="308975"/>
              <a:ext cx="170700" cy="170700"/>
            </a:xfrm>
            <a:prstGeom prst="star4">
              <a:avLst>
                <a:gd fmla="val 20246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accent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4" name="Google Shape;274;p27"/>
          <p:cNvGrpSpPr/>
          <p:nvPr/>
        </p:nvGrpSpPr>
        <p:grpSpPr>
          <a:xfrm>
            <a:off x="-574475" y="133850"/>
            <a:ext cx="10025875" cy="4602175"/>
            <a:chOff x="-574475" y="133850"/>
            <a:chExt cx="10025875" cy="4602175"/>
          </a:xfrm>
        </p:grpSpPr>
        <p:sp>
          <p:nvSpPr>
            <p:cNvPr id="275" name="Google Shape;275;p27"/>
            <p:cNvSpPr/>
            <p:nvPr/>
          </p:nvSpPr>
          <p:spPr>
            <a:xfrm>
              <a:off x="-574475" y="2148300"/>
              <a:ext cx="1074000" cy="1074000"/>
            </a:xfrm>
            <a:prstGeom prst="ellipse">
              <a:avLst/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8377400" y="133850"/>
              <a:ext cx="1074000" cy="1074000"/>
            </a:xfrm>
            <a:prstGeom prst="star4">
              <a:avLst>
                <a:gd fmla="val 20246" name="adj"/>
              </a:avLst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499525" y="4535025"/>
              <a:ext cx="201000" cy="201000"/>
            </a:xfrm>
            <a:prstGeom prst="star4">
              <a:avLst>
                <a:gd fmla="val 20246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5676400" y="368800"/>
              <a:ext cx="170700" cy="170700"/>
            </a:xfrm>
            <a:prstGeom prst="star4">
              <a:avLst>
                <a:gd fmla="val 20246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"/>
          <p:cNvSpPr txBox="1"/>
          <p:nvPr>
            <p:ph type="title"/>
          </p:nvPr>
        </p:nvSpPr>
        <p:spPr>
          <a:xfrm>
            <a:off x="723450" y="511025"/>
            <a:ext cx="76971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-653400" y="308975"/>
            <a:ext cx="10239917" cy="4600700"/>
            <a:chOff x="-653400" y="308975"/>
            <a:chExt cx="10239917" cy="4600700"/>
          </a:xfrm>
        </p:grpSpPr>
        <p:sp>
          <p:nvSpPr>
            <p:cNvPr id="28" name="Google Shape;28;p4"/>
            <p:cNvSpPr/>
            <p:nvPr/>
          </p:nvSpPr>
          <p:spPr>
            <a:xfrm>
              <a:off x="-653400" y="1302575"/>
              <a:ext cx="1074000" cy="1074000"/>
            </a:xfrm>
            <a:prstGeom prst="ellipse">
              <a:avLst/>
            </a:prstGeom>
            <a:solidFill>
              <a:srgbClr val="577785">
                <a:alpha val="37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8399117" y="308975"/>
              <a:ext cx="1187400" cy="1187400"/>
            </a:xfrm>
            <a:prstGeom prst="star4">
              <a:avLst>
                <a:gd fmla="val 20246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465875" y="4708675"/>
              <a:ext cx="201000" cy="201000"/>
            </a:xfrm>
            <a:prstGeom prst="star4">
              <a:avLst>
                <a:gd fmla="val 2024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7493325" y="308975"/>
              <a:ext cx="170700" cy="170700"/>
            </a:xfrm>
            <a:prstGeom prst="star4">
              <a:avLst>
                <a:gd fmla="val 2024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720000" y="1215751"/>
            <a:ext cx="7704000" cy="3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5"/>
          <p:cNvGrpSpPr/>
          <p:nvPr/>
        </p:nvGrpSpPr>
        <p:grpSpPr>
          <a:xfrm>
            <a:off x="-574475" y="133850"/>
            <a:ext cx="10025875" cy="4602175"/>
            <a:chOff x="-574475" y="133850"/>
            <a:chExt cx="10025875" cy="4602175"/>
          </a:xfrm>
        </p:grpSpPr>
        <p:sp>
          <p:nvSpPr>
            <p:cNvPr id="37" name="Google Shape;37;p5"/>
            <p:cNvSpPr/>
            <p:nvPr/>
          </p:nvSpPr>
          <p:spPr>
            <a:xfrm>
              <a:off x="-574475" y="2148300"/>
              <a:ext cx="1074000" cy="1074000"/>
            </a:xfrm>
            <a:prstGeom prst="ellipse">
              <a:avLst/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8377400" y="133850"/>
              <a:ext cx="1074000" cy="1074000"/>
            </a:xfrm>
            <a:prstGeom prst="star4">
              <a:avLst>
                <a:gd fmla="val 20246" name="adj"/>
              </a:avLst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499525" y="4535025"/>
              <a:ext cx="201000" cy="201000"/>
            </a:xfrm>
            <a:prstGeom prst="star4">
              <a:avLst>
                <a:gd fmla="val 20246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5676400" y="368800"/>
              <a:ext cx="170700" cy="170700"/>
            </a:xfrm>
            <a:prstGeom prst="star4">
              <a:avLst>
                <a:gd fmla="val 20246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" name="Google Shape;4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subTitle"/>
          </p:nvPr>
        </p:nvSpPr>
        <p:spPr>
          <a:xfrm>
            <a:off x="5055246" y="360851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p5"/>
          <p:cNvSpPr txBox="1"/>
          <p:nvPr>
            <p:ph idx="2" type="subTitle"/>
          </p:nvPr>
        </p:nvSpPr>
        <p:spPr>
          <a:xfrm>
            <a:off x="1583154" y="360851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4" name="Google Shape;44;p5"/>
          <p:cNvSpPr txBox="1"/>
          <p:nvPr>
            <p:ph idx="3" type="subTitle"/>
          </p:nvPr>
        </p:nvSpPr>
        <p:spPr>
          <a:xfrm>
            <a:off x="5055246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4" type="subTitle"/>
          </p:nvPr>
        </p:nvSpPr>
        <p:spPr>
          <a:xfrm>
            <a:off x="1583154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9" name="Google Shape;49;p6"/>
          <p:cNvGrpSpPr/>
          <p:nvPr/>
        </p:nvGrpSpPr>
        <p:grpSpPr>
          <a:xfrm>
            <a:off x="-501000" y="308975"/>
            <a:ext cx="10038250" cy="4600700"/>
            <a:chOff x="-501000" y="308975"/>
            <a:chExt cx="10038250" cy="4600700"/>
          </a:xfrm>
        </p:grpSpPr>
        <p:sp>
          <p:nvSpPr>
            <p:cNvPr id="50" name="Google Shape;50;p6"/>
            <p:cNvSpPr/>
            <p:nvPr/>
          </p:nvSpPr>
          <p:spPr>
            <a:xfrm>
              <a:off x="-501000" y="1302575"/>
              <a:ext cx="1074000" cy="1074000"/>
            </a:xfrm>
            <a:prstGeom prst="ellipse">
              <a:avLst/>
            </a:prstGeom>
            <a:solidFill>
              <a:srgbClr val="577785">
                <a:alpha val="37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8349850" y="308975"/>
              <a:ext cx="1187400" cy="1187400"/>
            </a:xfrm>
            <a:prstGeom prst="star4">
              <a:avLst>
                <a:gd fmla="val 20246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465875" y="4708675"/>
              <a:ext cx="201000" cy="201000"/>
            </a:xfrm>
            <a:prstGeom prst="star4">
              <a:avLst>
                <a:gd fmla="val 2024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7493325" y="308975"/>
              <a:ext cx="170700" cy="170700"/>
            </a:xfrm>
            <a:prstGeom prst="star4">
              <a:avLst>
                <a:gd fmla="val 2024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7"/>
          <p:cNvGrpSpPr/>
          <p:nvPr/>
        </p:nvGrpSpPr>
        <p:grpSpPr>
          <a:xfrm>
            <a:off x="-353525" y="274325"/>
            <a:ext cx="9977750" cy="4635350"/>
            <a:chOff x="-353525" y="274325"/>
            <a:chExt cx="9977750" cy="4635350"/>
          </a:xfrm>
        </p:grpSpPr>
        <p:sp>
          <p:nvSpPr>
            <p:cNvPr id="57" name="Google Shape;57;p7"/>
            <p:cNvSpPr/>
            <p:nvPr/>
          </p:nvSpPr>
          <p:spPr>
            <a:xfrm>
              <a:off x="8550225" y="3714025"/>
              <a:ext cx="1074000" cy="1074000"/>
            </a:xfrm>
            <a:prstGeom prst="ellipse">
              <a:avLst/>
            </a:prstGeom>
            <a:solidFill>
              <a:srgbClr val="577785">
                <a:alpha val="37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-353525" y="3750700"/>
              <a:ext cx="1020300" cy="1020300"/>
            </a:xfrm>
            <a:prstGeom prst="star4">
              <a:avLst>
                <a:gd fmla="val 20246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465875" y="4708675"/>
              <a:ext cx="201000" cy="201000"/>
            </a:xfrm>
            <a:prstGeom prst="star4">
              <a:avLst>
                <a:gd fmla="val 20246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8107875" y="274325"/>
              <a:ext cx="170700" cy="170700"/>
            </a:xfrm>
            <a:prstGeom prst="star4">
              <a:avLst>
                <a:gd fmla="val 2024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" type="subTitle"/>
          </p:nvPr>
        </p:nvSpPr>
        <p:spPr>
          <a:xfrm>
            <a:off x="720000" y="1700300"/>
            <a:ext cx="4294800" cy="18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86400" y="868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" name="Google Shape;65;p8"/>
          <p:cNvGrpSpPr/>
          <p:nvPr/>
        </p:nvGrpSpPr>
        <p:grpSpPr>
          <a:xfrm>
            <a:off x="-200350" y="125650"/>
            <a:ext cx="9604150" cy="5103200"/>
            <a:chOff x="-200350" y="125650"/>
            <a:chExt cx="9604150" cy="5103200"/>
          </a:xfrm>
        </p:grpSpPr>
        <p:sp>
          <p:nvSpPr>
            <p:cNvPr id="66" name="Google Shape;66;p8"/>
            <p:cNvSpPr/>
            <p:nvPr/>
          </p:nvSpPr>
          <p:spPr>
            <a:xfrm>
              <a:off x="8329800" y="4154850"/>
              <a:ext cx="1074000" cy="1074000"/>
            </a:xfrm>
            <a:prstGeom prst="ellipse">
              <a:avLst/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-200350" y="125650"/>
              <a:ext cx="1369500" cy="1369500"/>
            </a:xfrm>
            <a:prstGeom prst="star4">
              <a:avLst>
                <a:gd fmla="val 20246" name="adj"/>
              </a:avLst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8655375" y="338500"/>
              <a:ext cx="201000" cy="201000"/>
            </a:xfrm>
            <a:prstGeom prst="star4">
              <a:avLst>
                <a:gd fmla="val 20246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8430775" y="573200"/>
              <a:ext cx="266400" cy="266400"/>
            </a:xfrm>
            <a:prstGeom prst="star4">
              <a:avLst>
                <a:gd fmla="val 20246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8"/>
          <p:cNvSpPr txBox="1"/>
          <p:nvPr>
            <p:ph type="title"/>
          </p:nvPr>
        </p:nvSpPr>
        <p:spPr>
          <a:xfrm>
            <a:off x="713225" y="1601175"/>
            <a:ext cx="4642800" cy="19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" name="Google Shape;73;p9"/>
          <p:cNvGrpSpPr/>
          <p:nvPr/>
        </p:nvGrpSpPr>
        <p:grpSpPr>
          <a:xfrm>
            <a:off x="-501000" y="-145250"/>
            <a:ext cx="10120150" cy="4766250"/>
            <a:chOff x="-501000" y="-145250"/>
            <a:chExt cx="10120150" cy="4766250"/>
          </a:xfrm>
        </p:grpSpPr>
        <p:sp>
          <p:nvSpPr>
            <p:cNvPr id="74" name="Google Shape;74;p9"/>
            <p:cNvSpPr/>
            <p:nvPr/>
          </p:nvSpPr>
          <p:spPr>
            <a:xfrm>
              <a:off x="-501000" y="3547000"/>
              <a:ext cx="1074000" cy="1074000"/>
            </a:xfrm>
            <a:prstGeom prst="ellipse">
              <a:avLst/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8249650" y="-145250"/>
              <a:ext cx="1369500" cy="1369500"/>
            </a:xfrm>
            <a:prstGeom prst="star4">
              <a:avLst>
                <a:gd fmla="val 20246" name="adj"/>
              </a:avLst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165275" y="439000"/>
              <a:ext cx="201000" cy="201000"/>
            </a:xfrm>
            <a:prstGeom prst="star4">
              <a:avLst>
                <a:gd fmla="val 20246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79650" y="640000"/>
              <a:ext cx="170700" cy="170700"/>
            </a:xfrm>
            <a:prstGeom prst="star4">
              <a:avLst>
                <a:gd fmla="val 20246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9"/>
          <p:cNvSpPr txBox="1"/>
          <p:nvPr>
            <p:ph type="title"/>
          </p:nvPr>
        </p:nvSpPr>
        <p:spPr>
          <a:xfrm>
            <a:off x="713225" y="1449950"/>
            <a:ext cx="5118000" cy="129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" type="subTitle"/>
          </p:nvPr>
        </p:nvSpPr>
        <p:spPr>
          <a:xfrm>
            <a:off x="713225" y="3013925"/>
            <a:ext cx="51180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0"/>
          <p:cNvSpPr txBox="1"/>
          <p:nvPr>
            <p:ph type="title"/>
          </p:nvPr>
        </p:nvSpPr>
        <p:spPr>
          <a:xfrm>
            <a:off x="720000" y="4101850"/>
            <a:ext cx="7704000" cy="39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tel Sans Black"/>
              <a:buNone/>
              <a:defRPr sz="30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281" name="Google Shape;281;p28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1"/>
    <p:sldLayoutId id="2147483675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youtu.be/YF_8nHTLFDs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/>
          <p:nvPr/>
        </p:nvSpPr>
        <p:spPr>
          <a:xfrm>
            <a:off x="629775" y="3353000"/>
            <a:ext cx="4098000" cy="5664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1"/>
          <p:cNvSpPr txBox="1"/>
          <p:nvPr>
            <p:ph type="ctrTitle"/>
          </p:nvPr>
        </p:nvSpPr>
        <p:spPr>
          <a:xfrm>
            <a:off x="713225" y="1084075"/>
            <a:ext cx="4625400" cy="211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Kodi: </a:t>
            </a:r>
            <a:r>
              <a:rPr lang="en" sz="4800"/>
              <a:t>Architectural Enhancement</a:t>
            </a:r>
            <a:endParaRPr sz="4800"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291" name="Google Shape;291;p31"/>
          <p:cNvSpPr txBox="1"/>
          <p:nvPr>
            <p:ph idx="1" type="subTitle"/>
          </p:nvPr>
        </p:nvSpPr>
        <p:spPr>
          <a:xfrm>
            <a:off x="799475" y="3428875"/>
            <a:ext cx="4098000" cy="3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Mahir Khandokar</a:t>
            </a:r>
            <a:endParaRPr/>
          </a:p>
        </p:txBody>
      </p:sp>
      <p:grpSp>
        <p:nvGrpSpPr>
          <p:cNvPr id="292" name="Google Shape;292;p31"/>
          <p:cNvGrpSpPr/>
          <p:nvPr/>
        </p:nvGrpSpPr>
        <p:grpSpPr>
          <a:xfrm>
            <a:off x="7683750" y="353725"/>
            <a:ext cx="1233651" cy="1275976"/>
            <a:chOff x="7683750" y="353725"/>
            <a:chExt cx="1233651" cy="1275976"/>
          </a:xfrm>
        </p:grpSpPr>
        <p:sp>
          <p:nvSpPr>
            <p:cNvPr id="293" name="Google Shape;293;p31"/>
            <p:cNvSpPr/>
            <p:nvPr/>
          </p:nvSpPr>
          <p:spPr>
            <a:xfrm>
              <a:off x="8580994" y="580155"/>
              <a:ext cx="228069" cy="228190"/>
            </a:xfrm>
            <a:custGeom>
              <a:rect b="b" l="l" r="r" t="t"/>
              <a:pathLst>
                <a:path extrusionOk="0" h="3768" w="3766">
                  <a:moveTo>
                    <a:pt x="1888" y="333"/>
                  </a:moveTo>
                  <a:lnTo>
                    <a:pt x="2419" y="1308"/>
                  </a:lnTo>
                  <a:cubicBezTo>
                    <a:pt x="2429" y="1326"/>
                    <a:pt x="2443" y="1341"/>
                    <a:pt x="2461" y="1351"/>
                  </a:cubicBezTo>
                  <a:lnTo>
                    <a:pt x="3434" y="1887"/>
                  </a:lnTo>
                  <a:lnTo>
                    <a:pt x="2458" y="2418"/>
                  </a:lnTo>
                  <a:cubicBezTo>
                    <a:pt x="2441" y="2428"/>
                    <a:pt x="2426" y="2442"/>
                    <a:pt x="2416" y="2460"/>
                  </a:cubicBezTo>
                  <a:lnTo>
                    <a:pt x="1880" y="3433"/>
                  </a:lnTo>
                  <a:lnTo>
                    <a:pt x="1350" y="2457"/>
                  </a:lnTo>
                  <a:cubicBezTo>
                    <a:pt x="1340" y="2440"/>
                    <a:pt x="1325" y="2425"/>
                    <a:pt x="1306" y="2415"/>
                  </a:cubicBezTo>
                  <a:lnTo>
                    <a:pt x="334" y="1879"/>
                  </a:lnTo>
                  <a:lnTo>
                    <a:pt x="1309" y="1349"/>
                  </a:lnTo>
                  <a:cubicBezTo>
                    <a:pt x="1327" y="1339"/>
                    <a:pt x="1342" y="1324"/>
                    <a:pt x="1352" y="1305"/>
                  </a:cubicBezTo>
                  <a:lnTo>
                    <a:pt x="1888" y="333"/>
                  </a:lnTo>
                  <a:close/>
                  <a:moveTo>
                    <a:pt x="1888" y="1"/>
                  </a:moveTo>
                  <a:cubicBezTo>
                    <a:pt x="1849" y="1"/>
                    <a:pt x="1813" y="22"/>
                    <a:pt x="1793" y="57"/>
                  </a:cubicBezTo>
                  <a:lnTo>
                    <a:pt x="1179" y="1175"/>
                  </a:lnTo>
                  <a:lnTo>
                    <a:pt x="56" y="1785"/>
                  </a:lnTo>
                  <a:cubicBezTo>
                    <a:pt x="23" y="1804"/>
                    <a:pt x="1" y="1840"/>
                    <a:pt x="1" y="1879"/>
                  </a:cubicBezTo>
                  <a:cubicBezTo>
                    <a:pt x="1" y="1918"/>
                    <a:pt x="22" y="1954"/>
                    <a:pt x="56" y="1974"/>
                  </a:cubicBezTo>
                  <a:lnTo>
                    <a:pt x="1175" y="2589"/>
                  </a:lnTo>
                  <a:lnTo>
                    <a:pt x="1784" y="3711"/>
                  </a:lnTo>
                  <a:cubicBezTo>
                    <a:pt x="1802" y="3744"/>
                    <a:pt x="1839" y="3767"/>
                    <a:pt x="1879" y="3767"/>
                  </a:cubicBezTo>
                  <a:cubicBezTo>
                    <a:pt x="1919" y="3767"/>
                    <a:pt x="1954" y="3744"/>
                    <a:pt x="1974" y="3711"/>
                  </a:cubicBezTo>
                  <a:lnTo>
                    <a:pt x="2588" y="2592"/>
                  </a:lnTo>
                  <a:lnTo>
                    <a:pt x="3711" y="1983"/>
                  </a:lnTo>
                  <a:cubicBezTo>
                    <a:pt x="3744" y="1963"/>
                    <a:pt x="3766" y="1927"/>
                    <a:pt x="3766" y="1889"/>
                  </a:cubicBezTo>
                  <a:cubicBezTo>
                    <a:pt x="3766" y="1849"/>
                    <a:pt x="3745" y="1813"/>
                    <a:pt x="3711" y="1793"/>
                  </a:cubicBezTo>
                  <a:lnTo>
                    <a:pt x="2592" y="1179"/>
                  </a:lnTo>
                  <a:lnTo>
                    <a:pt x="1983" y="57"/>
                  </a:lnTo>
                  <a:cubicBezTo>
                    <a:pt x="1963" y="23"/>
                    <a:pt x="1927" y="1"/>
                    <a:pt x="18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7819039" y="849218"/>
              <a:ext cx="61" cy="72188"/>
            </a:xfrm>
            <a:custGeom>
              <a:rect b="b" l="l" r="r" t="t"/>
              <a:pathLst>
                <a:path extrusionOk="0" h="1192" w="1">
                  <a:moveTo>
                    <a:pt x="1" y="1"/>
                  </a:moveTo>
                  <a:lnTo>
                    <a:pt x="1" y="119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7812499" y="842677"/>
              <a:ext cx="13202" cy="85390"/>
            </a:xfrm>
            <a:custGeom>
              <a:rect b="b" l="l" r="r" t="t"/>
              <a:pathLst>
                <a:path extrusionOk="0" h="1410" w="218">
                  <a:moveTo>
                    <a:pt x="109" y="1"/>
                  </a:moveTo>
                  <a:cubicBezTo>
                    <a:pt x="49" y="1"/>
                    <a:pt x="1" y="50"/>
                    <a:pt x="1" y="109"/>
                  </a:cubicBezTo>
                  <a:lnTo>
                    <a:pt x="1" y="1301"/>
                  </a:lnTo>
                  <a:cubicBezTo>
                    <a:pt x="1" y="1360"/>
                    <a:pt x="49" y="1409"/>
                    <a:pt x="109" y="1409"/>
                  </a:cubicBezTo>
                  <a:cubicBezTo>
                    <a:pt x="168" y="1409"/>
                    <a:pt x="218" y="1359"/>
                    <a:pt x="217" y="1301"/>
                  </a:cubicBezTo>
                  <a:lnTo>
                    <a:pt x="217" y="109"/>
                  </a:lnTo>
                  <a:cubicBezTo>
                    <a:pt x="217" y="50"/>
                    <a:pt x="168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7819039" y="1034588"/>
              <a:ext cx="61" cy="72248"/>
            </a:xfrm>
            <a:custGeom>
              <a:rect b="b" l="l" r="r" t="t"/>
              <a:pathLst>
                <a:path extrusionOk="0" h="1193" w="1">
                  <a:moveTo>
                    <a:pt x="1" y="0"/>
                  </a:moveTo>
                  <a:lnTo>
                    <a:pt x="1" y="119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7812499" y="1028048"/>
              <a:ext cx="13202" cy="85268"/>
            </a:xfrm>
            <a:custGeom>
              <a:rect b="b" l="l" r="r" t="t"/>
              <a:pathLst>
                <a:path extrusionOk="0" h="1408" w="218">
                  <a:moveTo>
                    <a:pt x="109" y="0"/>
                  </a:moveTo>
                  <a:cubicBezTo>
                    <a:pt x="49" y="0"/>
                    <a:pt x="1" y="48"/>
                    <a:pt x="1" y="108"/>
                  </a:cubicBezTo>
                  <a:lnTo>
                    <a:pt x="1" y="1301"/>
                  </a:lnTo>
                  <a:cubicBezTo>
                    <a:pt x="1" y="1360"/>
                    <a:pt x="49" y="1407"/>
                    <a:pt x="109" y="1407"/>
                  </a:cubicBezTo>
                  <a:cubicBezTo>
                    <a:pt x="168" y="1407"/>
                    <a:pt x="218" y="1360"/>
                    <a:pt x="217" y="1301"/>
                  </a:cubicBezTo>
                  <a:lnTo>
                    <a:pt x="217" y="108"/>
                  </a:lnTo>
                  <a:cubicBezTo>
                    <a:pt x="217" y="48"/>
                    <a:pt x="168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7875662" y="978026"/>
              <a:ext cx="72309" cy="61"/>
            </a:xfrm>
            <a:custGeom>
              <a:rect b="b" l="l" r="r" t="t"/>
              <a:pathLst>
                <a:path extrusionOk="0" h="1" w="1194">
                  <a:moveTo>
                    <a:pt x="1193" y="0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7869121" y="971486"/>
              <a:ext cx="85390" cy="13142"/>
            </a:xfrm>
            <a:custGeom>
              <a:rect b="b" l="l" r="r" t="t"/>
              <a:pathLst>
                <a:path extrusionOk="0" h="217" w="1410">
                  <a:moveTo>
                    <a:pt x="109" y="0"/>
                  </a:moveTo>
                  <a:cubicBezTo>
                    <a:pt x="50" y="0"/>
                    <a:pt x="1" y="48"/>
                    <a:pt x="1" y="108"/>
                  </a:cubicBezTo>
                  <a:cubicBezTo>
                    <a:pt x="1" y="167"/>
                    <a:pt x="50" y="216"/>
                    <a:pt x="109" y="216"/>
                  </a:cubicBezTo>
                  <a:lnTo>
                    <a:pt x="1301" y="216"/>
                  </a:lnTo>
                  <a:cubicBezTo>
                    <a:pt x="1360" y="216"/>
                    <a:pt x="1409" y="167"/>
                    <a:pt x="1409" y="108"/>
                  </a:cubicBezTo>
                  <a:cubicBezTo>
                    <a:pt x="1409" y="48"/>
                    <a:pt x="1360" y="0"/>
                    <a:pt x="1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7690290" y="978026"/>
              <a:ext cx="72248" cy="61"/>
            </a:xfrm>
            <a:custGeom>
              <a:rect b="b" l="l" r="r" t="t"/>
              <a:pathLst>
                <a:path extrusionOk="0" h="1" w="1193">
                  <a:moveTo>
                    <a:pt x="1193" y="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7683750" y="971486"/>
              <a:ext cx="85329" cy="13142"/>
            </a:xfrm>
            <a:custGeom>
              <a:rect b="b" l="l" r="r" t="t"/>
              <a:pathLst>
                <a:path extrusionOk="0" h="217" w="1409">
                  <a:moveTo>
                    <a:pt x="108" y="0"/>
                  </a:moveTo>
                  <a:cubicBezTo>
                    <a:pt x="49" y="0"/>
                    <a:pt x="0" y="48"/>
                    <a:pt x="0" y="108"/>
                  </a:cubicBezTo>
                  <a:cubicBezTo>
                    <a:pt x="0" y="167"/>
                    <a:pt x="49" y="216"/>
                    <a:pt x="108" y="216"/>
                  </a:cubicBezTo>
                  <a:lnTo>
                    <a:pt x="1301" y="216"/>
                  </a:lnTo>
                  <a:cubicBezTo>
                    <a:pt x="1360" y="216"/>
                    <a:pt x="1409" y="167"/>
                    <a:pt x="1409" y="108"/>
                  </a:cubicBezTo>
                  <a:cubicBezTo>
                    <a:pt x="1409" y="48"/>
                    <a:pt x="1360" y="0"/>
                    <a:pt x="1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7727958" y="1017995"/>
              <a:ext cx="51113" cy="51113"/>
            </a:xfrm>
            <a:custGeom>
              <a:rect b="b" l="l" r="r" t="t"/>
              <a:pathLst>
                <a:path extrusionOk="0" h="844" w="844">
                  <a:moveTo>
                    <a:pt x="1" y="844"/>
                  </a:moveTo>
                  <a:lnTo>
                    <a:pt x="84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7720812" y="1011576"/>
              <a:ext cx="65344" cy="64012"/>
            </a:xfrm>
            <a:custGeom>
              <a:rect b="b" l="l" r="r" t="t"/>
              <a:pathLst>
                <a:path extrusionOk="0" h="1057" w="1079">
                  <a:moveTo>
                    <a:pt x="962" y="0"/>
                  </a:moveTo>
                  <a:cubicBezTo>
                    <a:pt x="934" y="0"/>
                    <a:pt x="907" y="11"/>
                    <a:pt x="886" y="31"/>
                  </a:cubicBezTo>
                  <a:lnTo>
                    <a:pt x="42" y="874"/>
                  </a:lnTo>
                  <a:cubicBezTo>
                    <a:pt x="1" y="916"/>
                    <a:pt x="1" y="984"/>
                    <a:pt x="42" y="1026"/>
                  </a:cubicBezTo>
                  <a:cubicBezTo>
                    <a:pt x="63" y="1046"/>
                    <a:pt x="92" y="1057"/>
                    <a:pt x="119" y="1057"/>
                  </a:cubicBezTo>
                  <a:cubicBezTo>
                    <a:pt x="148" y="1057"/>
                    <a:pt x="175" y="1046"/>
                    <a:pt x="195" y="1026"/>
                  </a:cubicBezTo>
                  <a:lnTo>
                    <a:pt x="1037" y="183"/>
                  </a:lnTo>
                  <a:cubicBezTo>
                    <a:pt x="1079" y="141"/>
                    <a:pt x="1079" y="73"/>
                    <a:pt x="1037" y="31"/>
                  </a:cubicBezTo>
                  <a:cubicBezTo>
                    <a:pt x="1017" y="11"/>
                    <a:pt x="989" y="0"/>
                    <a:pt x="9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7859069" y="886946"/>
              <a:ext cx="51173" cy="50992"/>
            </a:xfrm>
            <a:custGeom>
              <a:rect b="b" l="l" r="r" t="t"/>
              <a:pathLst>
                <a:path extrusionOk="0" h="842" w="845">
                  <a:moveTo>
                    <a:pt x="1" y="842"/>
                  </a:moveTo>
                  <a:lnTo>
                    <a:pt x="84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7851983" y="880526"/>
              <a:ext cx="65284" cy="64012"/>
            </a:xfrm>
            <a:custGeom>
              <a:rect b="b" l="l" r="r" t="t"/>
              <a:pathLst>
                <a:path extrusionOk="0" h="1057" w="1078">
                  <a:moveTo>
                    <a:pt x="960" y="0"/>
                  </a:moveTo>
                  <a:cubicBezTo>
                    <a:pt x="933" y="0"/>
                    <a:pt x="905" y="11"/>
                    <a:pt x="885" y="32"/>
                  </a:cubicBezTo>
                  <a:lnTo>
                    <a:pt x="42" y="874"/>
                  </a:lnTo>
                  <a:cubicBezTo>
                    <a:pt x="1" y="916"/>
                    <a:pt x="1" y="984"/>
                    <a:pt x="42" y="1026"/>
                  </a:cubicBezTo>
                  <a:cubicBezTo>
                    <a:pt x="63" y="1047"/>
                    <a:pt x="91" y="1057"/>
                    <a:pt x="118" y="1057"/>
                  </a:cubicBezTo>
                  <a:cubicBezTo>
                    <a:pt x="146" y="1057"/>
                    <a:pt x="173" y="1046"/>
                    <a:pt x="194" y="1026"/>
                  </a:cubicBezTo>
                  <a:lnTo>
                    <a:pt x="1036" y="183"/>
                  </a:lnTo>
                  <a:cubicBezTo>
                    <a:pt x="1078" y="142"/>
                    <a:pt x="1078" y="73"/>
                    <a:pt x="1036" y="32"/>
                  </a:cubicBezTo>
                  <a:cubicBezTo>
                    <a:pt x="1015" y="11"/>
                    <a:pt x="988" y="0"/>
                    <a:pt x="9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7727958" y="886946"/>
              <a:ext cx="51113" cy="50992"/>
            </a:xfrm>
            <a:custGeom>
              <a:rect b="b" l="l" r="r" t="t"/>
              <a:pathLst>
                <a:path extrusionOk="0" h="842" w="844">
                  <a:moveTo>
                    <a:pt x="1" y="0"/>
                  </a:moveTo>
                  <a:lnTo>
                    <a:pt x="844" y="842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7720812" y="880526"/>
              <a:ext cx="65344" cy="64012"/>
            </a:xfrm>
            <a:custGeom>
              <a:rect b="b" l="l" r="r" t="t"/>
              <a:pathLst>
                <a:path extrusionOk="0" h="1057" w="1079">
                  <a:moveTo>
                    <a:pt x="118" y="0"/>
                  </a:moveTo>
                  <a:cubicBezTo>
                    <a:pt x="91" y="0"/>
                    <a:pt x="63" y="11"/>
                    <a:pt x="42" y="32"/>
                  </a:cubicBezTo>
                  <a:cubicBezTo>
                    <a:pt x="1" y="73"/>
                    <a:pt x="1" y="142"/>
                    <a:pt x="42" y="183"/>
                  </a:cubicBezTo>
                  <a:lnTo>
                    <a:pt x="886" y="1026"/>
                  </a:lnTo>
                  <a:cubicBezTo>
                    <a:pt x="907" y="1047"/>
                    <a:pt x="935" y="1057"/>
                    <a:pt x="963" y="1057"/>
                  </a:cubicBezTo>
                  <a:cubicBezTo>
                    <a:pt x="990" y="1057"/>
                    <a:pt x="1018" y="1046"/>
                    <a:pt x="1037" y="1026"/>
                  </a:cubicBezTo>
                  <a:cubicBezTo>
                    <a:pt x="1079" y="984"/>
                    <a:pt x="1079" y="916"/>
                    <a:pt x="1037" y="874"/>
                  </a:cubicBezTo>
                  <a:lnTo>
                    <a:pt x="195" y="32"/>
                  </a:lnTo>
                  <a:cubicBezTo>
                    <a:pt x="174" y="11"/>
                    <a:pt x="146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7859069" y="1017995"/>
              <a:ext cx="51173" cy="51113"/>
            </a:xfrm>
            <a:custGeom>
              <a:rect b="b" l="l" r="r" t="t"/>
              <a:pathLst>
                <a:path extrusionOk="0" h="844" w="845">
                  <a:moveTo>
                    <a:pt x="1" y="0"/>
                  </a:moveTo>
                  <a:lnTo>
                    <a:pt x="844" y="84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7851983" y="1011576"/>
              <a:ext cx="65284" cy="64012"/>
            </a:xfrm>
            <a:custGeom>
              <a:rect b="b" l="l" r="r" t="t"/>
              <a:pathLst>
                <a:path extrusionOk="0" h="1057" w="1078">
                  <a:moveTo>
                    <a:pt x="118" y="0"/>
                  </a:moveTo>
                  <a:cubicBezTo>
                    <a:pt x="90" y="0"/>
                    <a:pt x="63" y="11"/>
                    <a:pt x="42" y="31"/>
                  </a:cubicBezTo>
                  <a:cubicBezTo>
                    <a:pt x="1" y="73"/>
                    <a:pt x="1" y="141"/>
                    <a:pt x="42" y="183"/>
                  </a:cubicBezTo>
                  <a:lnTo>
                    <a:pt x="885" y="1026"/>
                  </a:lnTo>
                  <a:cubicBezTo>
                    <a:pt x="905" y="1046"/>
                    <a:pt x="935" y="1057"/>
                    <a:pt x="961" y="1057"/>
                  </a:cubicBezTo>
                  <a:cubicBezTo>
                    <a:pt x="988" y="1057"/>
                    <a:pt x="1015" y="1046"/>
                    <a:pt x="1036" y="1026"/>
                  </a:cubicBezTo>
                  <a:cubicBezTo>
                    <a:pt x="1078" y="984"/>
                    <a:pt x="1078" y="916"/>
                    <a:pt x="1036" y="874"/>
                  </a:cubicBezTo>
                  <a:lnTo>
                    <a:pt x="194" y="31"/>
                  </a:lnTo>
                  <a:cubicBezTo>
                    <a:pt x="173" y="11"/>
                    <a:pt x="145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7863611" y="353725"/>
              <a:ext cx="101559" cy="101559"/>
            </a:xfrm>
            <a:custGeom>
              <a:rect b="b" l="l" r="r" t="t"/>
              <a:pathLst>
                <a:path extrusionOk="0" h="1677" w="1677">
                  <a:moveTo>
                    <a:pt x="838" y="217"/>
                  </a:moveTo>
                  <a:cubicBezTo>
                    <a:pt x="1181" y="217"/>
                    <a:pt x="1461" y="496"/>
                    <a:pt x="1461" y="839"/>
                  </a:cubicBezTo>
                  <a:cubicBezTo>
                    <a:pt x="1461" y="1183"/>
                    <a:pt x="1181" y="1462"/>
                    <a:pt x="838" y="1462"/>
                  </a:cubicBezTo>
                  <a:cubicBezTo>
                    <a:pt x="494" y="1462"/>
                    <a:pt x="215" y="1183"/>
                    <a:pt x="215" y="839"/>
                  </a:cubicBezTo>
                  <a:cubicBezTo>
                    <a:pt x="215" y="496"/>
                    <a:pt x="494" y="217"/>
                    <a:pt x="838" y="217"/>
                  </a:cubicBezTo>
                  <a:close/>
                  <a:moveTo>
                    <a:pt x="838" y="1"/>
                  </a:moveTo>
                  <a:cubicBezTo>
                    <a:pt x="376" y="1"/>
                    <a:pt x="0" y="377"/>
                    <a:pt x="0" y="839"/>
                  </a:cubicBezTo>
                  <a:cubicBezTo>
                    <a:pt x="0" y="1301"/>
                    <a:pt x="376" y="1677"/>
                    <a:pt x="838" y="1677"/>
                  </a:cubicBezTo>
                  <a:cubicBezTo>
                    <a:pt x="1300" y="1677"/>
                    <a:pt x="1677" y="1301"/>
                    <a:pt x="1677" y="839"/>
                  </a:cubicBezTo>
                  <a:cubicBezTo>
                    <a:pt x="1677" y="377"/>
                    <a:pt x="1300" y="1"/>
                    <a:pt x="8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8140971" y="766555"/>
              <a:ext cx="64799" cy="64799"/>
            </a:xfrm>
            <a:custGeom>
              <a:rect b="b" l="l" r="r" t="t"/>
              <a:pathLst>
                <a:path extrusionOk="0" h="1070" w="1070">
                  <a:moveTo>
                    <a:pt x="535" y="218"/>
                  </a:moveTo>
                  <a:cubicBezTo>
                    <a:pt x="710" y="218"/>
                    <a:pt x="853" y="360"/>
                    <a:pt x="854" y="535"/>
                  </a:cubicBezTo>
                  <a:cubicBezTo>
                    <a:pt x="854" y="711"/>
                    <a:pt x="710" y="853"/>
                    <a:pt x="535" y="853"/>
                  </a:cubicBezTo>
                  <a:cubicBezTo>
                    <a:pt x="360" y="853"/>
                    <a:pt x="217" y="711"/>
                    <a:pt x="217" y="535"/>
                  </a:cubicBezTo>
                  <a:cubicBezTo>
                    <a:pt x="217" y="360"/>
                    <a:pt x="360" y="218"/>
                    <a:pt x="535" y="218"/>
                  </a:cubicBezTo>
                  <a:close/>
                  <a:moveTo>
                    <a:pt x="535" y="1"/>
                  </a:moveTo>
                  <a:cubicBezTo>
                    <a:pt x="241" y="1"/>
                    <a:pt x="0" y="241"/>
                    <a:pt x="0" y="535"/>
                  </a:cubicBezTo>
                  <a:cubicBezTo>
                    <a:pt x="0" y="830"/>
                    <a:pt x="241" y="1070"/>
                    <a:pt x="535" y="1070"/>
                  </a:cubicBezTo>
                  <a:cubicBezTo>
                    <a:pt x="829" y="1070"/>
                    <a:pt x="1068" y="830"/>
                    <a:pt x="1069" y="535"/>
                  </a:cubicBezTo>
                  <a:cubicBezTo>
                    <a:pt x="1069" y="241"/>
                    <a:pt x="829" y="1"/>
                    <a:pt x="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8150600" y="1130453"/>
              <a:ext cx="187373" cy="187433"/>
            </a:xfrm>
            <a:custGeom>
              <a:rect b="b" l="l" r="r" t="t"/>
              <a:pathLst>
                <a:path extrusionOk="0" h="3095" w="3094">
                  <a:moveTo>
                    <a:pt x="1548" y="275"/>
                  </a:moveTo>
                  <a:lnTo>
                    <a:pt x="1984" y="1076"/>
                  </a:lnTo>
                  <a:cubicBezTo>
                    <a:pt x="1993" y="1090"/>
                    <a:pt x="2005" y="1103"/>
                    <a:pt x="2020" y="1111"/>
                  </a:cubicBezTo>
                  <a:lnTo>
                    <a:pt x="2819" y="1551"/>
                  </a:lnTo>
                  <a:lnTo>
                    <a:pt x="2017" y="1987"/>
                  </a:lnTo>
                  <a:cubicBezTo>
                    <a:pt x="2003" y="1994"/>
                    <a:pt x="1989" y="2008"/>
                    <a:pt x="1982" y="2022"/>
                  </a:cubicBezTo>
                  <a:lnTo>
                    <a:pt x="1542" y="2822"/>
                  </a:lnTo>
                  <a:lnTo>
                    <a:pt x="1106" y="2019"/>
                  </a:lnTo>
                  <a:cubicBezTo>
                    <a:pt x="1098" y="2005"/>
                    <a:pt x="1086" y="1992"/>
                    <a:pt x="1071" y="1984"/>
                  </a:cubicBezTo>
                  <a:lnTo>
                    <a:pt x="272" y="1545"/>
                  </a:lnTo>
                  <a:lnTo>
                    <a:pt x="1074" y="1109"/>
                  </a:lnTo>
                  <a:cubicBezTo>
                    <a:pt x="1089" y="1101"/>
                    <a:pt x="1101" y="1088"/>
                    <a:pt x="1109" y="1074"/>
                  </a:cubicBezTo>
                  <a:lnTo>
                    <a:pt x="1548" y="275"/>
                  </a:lnTo>
                  <a:close/>
                  <a:moveTo>
                    <a:pt x="1552" y="1"/>
                  </a:moveTo>
                  <a:cubicBezTo>
                    <a:pt x="1519" y="1"/>
                    <a:pt x="1489" y="17"/>
                    <a:pt x="1474" y="46"/>
                  </a:cubicBezTo>
                  <a:lnTo>
                    <a:pt x="967" y="965"/>
                  </a:lnTo>
                  <a:lnTo>
                    <a:pt x="47" y="1465"/>
                  </a:lnTo>
                  <a:cubicBezTo>
                    <a:pt x="18" y="1481"/>
                    <a:pt x="0" y="1511"/>
                    <a:pt x="0" y="1543"/>
                  </a:cubicBezTo>
                  <a:cubicBezTo>
                    <a:pt x="0" y="1576"/>
                    <a:pt x="17" y="1605"/>
                    <a:pt x="46" y="1621"/>
                  </a:cubicBezTo>
                  <a:lnTo>
                    <a:pt x="964" y="2127"/>
                  </a:lnTo>
                  <a:lnTo>
                    <a:pt x="1464" y="3048"/>
                  </a:lnTo>
                  <a:cubicBezTo>
                    <a:pt x="1480" y="3077"/>
                    <a:pt x="1510" y="3094"/>
                    <a:pt x="1542" y="3094"/>
                  </a:cubicBezTo>
                  <a:cubicBezTo>
                    <a:pt x="1574" y="3094"/>
                    <a:pt x="1604" y="3078"/>
                    <a:pt x="1620" y="3050"/>
                  </a:cubicBezTo>
                  <a:lnTo>
                    <a:pt x="2126" y="2131"/>
                  </a:lnTo>
                  <a:lnTo>
                    <a:pt x="3047" y="1630"/>
                  </a:lnTo>
                  <a:cubicBezTo>
                    <a:pt x="3076" y="1615"/>
                    <a:pt x="3094" y="1584"/>
                    <a:pt x="3094" y="1552"/>
                  </a:cubicBezTo>
                  <a:cubicBezTo>
                    <a:pt x="3094" y="1520"/>
                    <a:pt x="3077" y="1490"/>
                    <a:pt x="3048" y="1474"/>
                  </a:cubicBezTo>
                  <a:lnTo>
                    <a:pt x="2130" y="969"/>
                  </a:lnTo>
                  <a:lnTo>
                    <a:pt x="1629" y="47"/>
                  </a:lnTo>
                  <a:cubicBezTo>
                    <a:pt x="1614" y="19"/>
                    <a:pt x="1584" y="1"/>
                    <a:pt x="1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8806213" y="1412718"/>
              <a:ext cx="61" cy="59409"/>
            </a:xfrm>
            <a:custGeom>
              <a:rect b="b" l="l" r="r" t="t"/>
              <a:pathLst>
                <a:path extrusionOk="0" h="981" w="1">
                  <a:moveTo>
                    <a:pt x="0" y="1"/>
                  </a:moveTo>
                  <a:lnTo>
                    <a:pt x="0" y="98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8800884" y="1407388"/>
              <a:ext cx="10719" cy="70068"/>
            </a:xfrm>
            <a:custGeom>
              <a:rect b="b" l="l" r="r" t="t"/>
              <a:pathLst>
                <a:path extrusionOk="0" h="1157" w="177">
                  <a:moveTo>
                    <a:pt x="88" y="0"/>
                  </a:moveTo>
                  <a:cubicBezTo>
                    <a:pt x="40" y="0"/>
                    <a:pt x="0" y="40"/>
                    <a:pt x="0" y="89"/>
                  </a:cubicBezTo>
                  <a:lnTo>
                    <a:pt x="0" y="1068"/>
                  </a:lnTo>
                  <a:cubicBezTo>
                    <a:pt x="0" y="1116"/>
                    <a:pt x="39" y="1156"/>
                    <a:pt x="88" y="1156"/>
                  </a:cubicBezTo>
                  <a:cubicBezTo>
                    <a:pt x="137" y="1156"/>
                    <a:pt x="176" y="1118"/>
                    <a:pt x="176" y="1068"/>
                  </a:cubicBezTo>
                  <a:lnTo>
                    <a:pt x="176" y="89"/>
                  </a:lnTo>
                  <a:cubicBezTo>
                    <a:pt x="176" y="41"/>
                    <a:pt x="138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8806213" y="1565023"/>
              <a:ext cx="61" cy="59349"/>
            </a:xfrm>
            <a:custGeom>
              <a:rect b="b" l="l" r="r" t="t"/>
              <a:pathLst>
                <a:path extrusionOk="0" h="980" w="1">
                  <a:moveTo>
                    <a:pt x="0" y="0"/>
                  </a:moveTo>
                  <a:lnTo>
                    <a:pt x="0" y="98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8800884" y="1559633"/>
              <a:ext cx="10719" cy="70068"/>
            </a:xfrm>
            <a:custGeom>
              <a:rect b="b" l="l" r="r" t="t"/>
              <a:pathLst>
                <a:path extrusionOk="0" h="1157" w="177">
                  <a:moveTo>
                    <a:pt x="88" y="1"/>
                  </a:moveTo>
                  <a:cubicBezTo>
                    <a:pt x="40" y="1"/>
                    <a:pt x="0" y="39"/>
                    <a:pt x="0" y="89"/>
                  </a:cubicBezTo>
                  <a:lnTo>
                    <a:pt x="0" y="1069"/>
                  </a:lnTo>
                  <a:cubicBezTo>
                    <a:pt x="0" y="1116"/>
                    <a:pt x="39" y="1157"/>
                    <a:pt x="88" y="1157"/>
                  </a:cubicBezTo>
                  <a:cubicBezTo>
                    <a:pt x="137" y="1157"/>
                    <a:pt x="176" y="1118"/>
                    <a:pt x="176" y="1069"/>
                  </a:cubicBezTo>
                  <a:lnTo>
                    <a:pt x="176" y="89"/>
                  </a:lnTo>
                  <a:cubicBezTo>
                    <a:pt x="176" y="41"/>
                    <a:pt x="138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8852662" y="1518575"/>
              <a:ext cx="59349" cy="61"/>
            </a:xfrm>
            <a:custGeom>
              <a:rect b="b" l="l" r="r" t="t"/>
              <a:pathLst>
                <a:path extrusionOk="0" h="1" w="980">
                  <a:moveTo>
                    <a:pt x="980" y="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8847273" y="1513185"/>
              <a:ext cx="70128" cy="10780"/>
            </a:xfrm>
            <a:custGeom>
              <a:rect b="b" l="l" r="r" t="t"/>
              <a:pathLst>
                <a:path extrusionOk="0" h="178" w="1158">
                  <a:moveTo>
                    <a:pt x="89" y="1"/>
                  </a:moveTo>
                  <a:cubicBezTo>
                    <a:pt x="41" y="1"/>
                    <a:pt x="1" y="40"/>
                    <a:pt x="1" y="89"/>
                  </a:cubicBezTo>
                  <a:cubicBezTo>
                    <a:pt x="1" y="137"/>
                    <a:pt x="39" y="177"/>
                    <a:pt x="89" y="177"/>
                  </a:cubicBezTo>
                  <a:lnTo>
                    <a:pt x="1069" y="177"/>
                  </a:lnTo>
                  <a:cubicBezTo>
                    <a:pt x="1118" y="177"/>
                    <a:pt x="1157" y="137"/>
                    <a:pt x="1157" y="89"/>
                  </a:cubicBezTo>
                  <a:cubicBezTo>
                    <a:pt x="1157" y="41"/>
                    <a:pt x="1118" y="1"/>
                    <a:pt x="1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8700417" y="1518575"/>
              <a:ext cx="59349" cy="61"/>
            </a:xfrm>
            <a:custGeom>
              <a:rect b="b" l="l" r="r" t="t"/>
              <a:pathLst>
                <a:path extrusionOk="0" h="1" w="980">
                  <a:moveTo>
                    <a:pt x="979" y="0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8695087" y="1513185"/>
              <a:ext cx="70007" cy="10780"/>
            </a:xfrm>
            <a:custGeom>
              <a:rect b="b" l="l" r="r" t="t"/>
              <a:pathLst>
                <a:path extrusionOk="0" h="178" w="1156">
                  <a:moveTo>
                    <a:pt x="89" y="1"/>
                  </a:moveTo>
                  <a:cubicBezTo>
                    <a:pt x="40" y="1"/>
                    <a:pt x="0" y="40"/>
                    <a:pt x="0" y="89"/>
                  </a:cubicBezTo>
                  <a:cubicBezTo>
                    <a:pt x="0" y="137"/>
                    <a:pt x="39" y="177"/>
                    <a:pt x="89" y="177"/>
                  </a:cubicBezTo>
                  <a:lnTo>
                    <a:pt x="1067" y="177"/>
                  </a:lnTo>
                  <a:cubicBezTo>
                    <a:pt x="1117" y="177"/>
                    <a:pt x="1155" y="137"/>
                    <a:pt x="1155" y="89"/>
                  </a:cubicBezTo>
                  <a:cubicBezTo>
                    <a:pt x="1155" y="41"/>
                    <a:pt x="1117" y="1"/>
                    <a:pt x="10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8731423" y="1551397"/>
              <a:ext cx="41908" cy="42029"/>
            </a:xfrm>
            <a:custGeom>
              <a:rect b="b" l="l" r="r" t="t"/>
              <a:pathLst>
                <a:path extrusionOk="0" h="694" w="692">
                  <a:moveTo>
                    <a:pt x="0" y="693"/>
                  </a:moveTo>
                  <a:lnTo>
                    <a:pt x="691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8725549" y="1545947"/>
              <a:ext cx="53838" cy="52808"/>
            </a:xfrm>
            <a:custGeom>
              <a:rect b="b" l="l" r="r" t="t"/>
              <a:pathLst>
                <a:path extrusionOk="0" h="872" w="889">
                  <a:moveTo>
                    <a:pt x="791" y="0"/>
                  </a:moveTo>
                  <a:cubicBezTo>
                    <a:pt x="768" y="0"/>
                    <a:pt x="746" y="9"/>
                    <a:pt x="728" y="27"/>
                  </a:cubicBezTo>
                  <a:lnTo>
                    <a:pt x="35" y="720"/>
                  </a:lnTo>
                  <a:cubicBezTo>
                    <a:pt x="1" y="755"/>
                    <a:pt x="1" y="810"/>
                    <a:pt x="35" y="845"/>
                  </a:cubicBezTo>
                  <a:cubicBezTo>
                    <a:pt x="53" y="862"/>
                    <a:pt x="75" y="871"/>
                    <a:pt x="97" y="871"/>
                  </a:cubicBezTo>
                  <a:cubicBezTo>
                    <a:pt x="120" y="871"/>
                    <a:pt x="143" y="862"/>
                    <a:pt x="160" y="844"/>
                  </a:cubicBezTo>
                  <a:lnTo>
                    <a:pt x="853" y="151"/>
                  </a:lnTo>
                  <a:cubicBezTo>
                    <a:pt x="888" y="118"/>
                    <a:pt x="888" y="62"/>
                    <a:pt x="853" y="27"/>
                  </a:cubicBezTo>
                  <a:cubicBezTo>
                    <a:pt x="836" y="9"/>
                    <a:pt x="813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8839036" y="1443784"/>
              <a:ext cx="42029" cy="41908"/>
            </a:xfrm>
            <a:custGeom>
              <a:rect b="b" l="l" r="r" t="t"/>
              <a:pathLst>
                <a:path extrusionOk="0" h="692" w="694">
                  <a:moveTo>
                    <a:pt x="1" y="691"/>
                  </a:moveTo>
                  <a:lnTo>
                    <a:pt x="693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8833162" y="1438273"/>
              <a:ext cx="53838" cy="52748"/>
            </a:xfrm>
            <a:custGeom>
              <a:rect b="b" l="l" r="r" t="t"/>
              <a:pathLst>
                <a:path extrusionOk="0" h="871" w="889">
                  <a:moveTo>
                    <a:pt x="791" y="0"/>
                  </a:moveTo>
                  <a:cubicBezTo>
                    <a:pt x="768" y="0"/>
                    <a:pt x="746" y="9"/>
                    <a:pt x="728" y="27"/>
                  </a:cubicBezTo>
                  <a:lnTo>
                    <a:pt x="36" y="719"/>
                  </a:lnTo>
                  <a:cubicBezTo>
                    <a:pt x="0" y="754"/>
                    <a:pt x="0" y="809"/>
                    <a:pt x="36" y="845"/>
                  </a:cubicBezTo>
                  <a:cubicBezTo>
                    <a:pt x="52" y="861"/>
                    <a:pt x="76" y="871"/>
                    <a:pt x="98" y="871"/>
                  </a:cubicBezTo>
                  <a:cubicBezTo>
                    <a:pt x="121" y="871"/>
                    <a:pt x="144" y="863"/>
                    <a:pt x="161" y="844"/>
                  </a:cubicBezTo>
                  <a:lnTo>
                    <a:pt x="854" y="151"/>
                  </a:lnTo>
                  <a:cubicBezTo>
                    <a:pt x="889" y="117"/>
                    <a:pt x="889" y="61"/>
                    <a:pt x="854" y="27"/>
                  </a:cubicBezTo>
                  <a:cubicBezTo>
                    <a:pt x="836" y="9"/>
                    <a:pt x="814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8731423" y="1443784"/>
              <a:ext cx="41908" cy="41908"/>
            </a:xfrm>
            <a:custGeom>
              <a:rect b="b" l="l" r="r" t="t"/>
              <a:pathLst>
                <a:path extrusionOk="0" h="692" w="692">
                  <a:moveTo>
                    <a:pt x="0" y="0"/>
                  </a:moveTo>
                  <a:lnTo>
                    <a:pt x="691" y="69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8725428" y="1438334"/>
              <a:ext cx="53777" cy="52687"/>
            </a:xfrm>
            <a:custGeom>
              <a:rect b="b" l="l" r="r" t="t"/>
              <a:pathLst>
                <a:path extrusionOk="0" h="870" w="888">
                  <a:moveTo>
                    <a:pt x="99" y="0"/>
                  </a:moveTo>
                  <a:cubicBezTo>
                    <a:pt x="76" y="0"/>
                    <a:pt x="54" y="9"/>
                    <a:pt x="36" y="27"/>
                  </a:cubicBezTo>
                  <a:cubicBezTo>
                    <a:pt x="1" y="60"/>
                    <a:pt x="1" y="116"/>
                    <a:pt x="36" y="151"/>
                  </a:cubicBezTo>
                  <a:lnTo>
                    <a:pt x="729" y="844"/>
                  </a:lnTo>
                  <a:cubicBezTo>
                    <a:pt x="746" y="860"/>
                    <a:pt x="769" y="870"/>
                    <a:pt x="791" y="870"/>
                  </a:cubicBezTo>
                  <a:cubicBezTo>
                    <a:pt x="814" y="870"/>
                    <a:pt x="836" y="862"/>
                    <a:pt x="854" y="846"/>
                  </a:cubicBezTo>
                  <a:cubicBezTo>
                    <a:pt x="888" y="810"/>
                    <a:pt x="888" y="754"/>
                    <a:pt x="854" y="719"/>
                  </a:cubicBezTo>
                  <a:lnTo>
                    <a:pt x="160" y="27"/>
                  </a:lnTo>
                  <a:cubicBezTo>
                    <a:pt x="144" y="9"/>
                    <a:pt x="122" y="0"/>
                    <a:pt x="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8839036" y="1551397"/>
              <a:ext cx="42029" cy="42029"/>
            </a:xfrm>
            <a:custGeom>
              <a:rect b="b" l="l" r="r" t="t"/>
              <a:pathLst>
                <a:path extrusionOk="0" h="694" w="694">
                  <a:moveTo>
                    <a:pt x="1" y="1"/>
                  </a:moveTo>
                  <a:lnTo>
                    <a:pt x="693" y="69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8833162" y="1546068"/>
              <a:ext cx="53777" cy="52687"/>
            </a:xfrm>
            <a:custGeom>
              <a:rect b="b" l="l" r="r" t="t"/>
              <a:pathLst>
                <a:path extrusionOk="0" h="870" w="888">
                  <a:moveTo>
                    <a:pt x="98" y="0"/>
                  </a:moveTo>
                  <a:cubicBezTo>
                    <a:pt x="75" y="0"/>
                    <a:pt x="53" y="9"/>
                    <a:pt x="36" y="27"/>
                  </a:cubicBezTo>
                  <a:cubicBezTo>
                    <a:pt x="0" y="60"/>
                    <a:pt x="0" y="116"/>
                    <a:pt x="36" y="151"/>
                  </a:cubicBezTo>
                  <a:lnTo>
                    <a:pt x="728" y="843"/>
                  </a:lnTo>
                  <a:cubicBezTo>
                    <a:pt x="746" y="860"/>
                    <a:pt x="768" y="869"/>
                    <a:pt x="790" y="869"/>
                  </a:cubicBezTo>
                  <a:cubicBezTo>
                    <a:pt x="813" y="869"/>
                    <a:pt x="836" y="860"/>
                    <a:pt x="852" y="844"/>
                  </a:cubicBezTo>
                  <a:cubicBezTo>
                    <a:pt x="888" y="810"/>
                    <a:pt x="888" y="754"/>
                    <a:pt x="852" y="719"/>
                  </a:cubicBezTo>
                  <a:lnTo>
                    <a:pt x="160" y="27"/>
                  </a:lnTo>
                  <a:cubicBezTo>
                    <a:pt x="143" y="9"/>
                    <a:pt x="121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9" name="Google Shape;329;p31"/>
          <p:cNvSpPr/>
          <p:nvPr/>
        </p:nvSpPr>
        <p:spPr>
          <a:xfrm>
            <a:off x="5602925" y="1053575"/>
            <a:ext cx="170700" cy="170700"/>
          </a:xfrm>
          <a:prstGeom prst="star4">
            <a:avLst>
              <a:gd fmla="val 2024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0" name="Google Shape;33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2925" y="1444325"/>
            <a:ext cx="2332875" cy="23328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1" name="Google Shape;331;p31"/>
          <p:cNvSpPr txBox="1"/>
          <p:nvPr/>
        </p:nvSpPr>
        <p:spPr>
          <a:xfrm>
            <a:off x="713225" y="4076325"/>
            <a:ext cx="38844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Video: </a:t>
            </a:r>
            <a:r>
              <a:rPr lang="en" u="sng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https://youtu.be/YF_8nHTLFDs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0"/>
          <p:cNvSpPr txBox="1"/>
          <p:nvPr>
            <p:ph type="title"/>
          </p:nvPr>
        </p:nvSpPr>
        <p:spPr>
          <a:xfrm>
            <a:off x="345900" y="333100"/>
            <a:ext cx="845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Case: Real-Time Subtitle Generation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40"/>
          <p:cNvSpPr txBox="1"/>
          <p:nvPr/>
        </p:nvSpPr>
        <p:spPr>
          <a:xfrm>
            <a:off x="2222850" y="4405050"/>
            <a:ext cx="469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Figure 2: Sequence Diagram for Real-Time Subtitle Generation</a:t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pic>
        <p:nvPicPr>
          <p:cNvPr id="419" name="Google Shape;419;p40"/>
          <p:cNvPicPr preferRelativeResize="0"/>
          <p:nvPr/>
        </p:nvPicPr>
        <p:blipFill rotWithShape="1">
          <a:blip r:embed="rId3">
            <a:alphaModFix/>
          </a:blip>
          <a:srcRect b="4415" l="79" r="79" t="0"/>
          <a:stretch/>
        </p:blipFill>
        <p:spPr>
          <a:xfrm>
            <a:off x="742700" y="1196900"/>
            <a:ext cx="765860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1"/>
          <p:cNvSpPr txBox="1"/>
          <p:nvPr>
            <p:ph type="title"/>
          </p:nvPr>
        </p:nvSpPr>
        <p:spPr>
          <a:xfrm>
            <a:off x="720000" y="3407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Plans for Testing</a:t>
            </a:r>
            <a:endParaRPr/>
          </a:p>
        </p:txBody>
      </p:sp>
      <p:sp>
        <p:nvSpPr>
          <p:cNvPr id="425" name="Google Shape;425;p41"/>
          <p:cNvSpPr txBox="1"/>
          <p:nvPr/>
        </p:nvSpPr>
        <p:spPr>
          <a:xfrm>
            <a:off x="586500" y="913400"/>
            <a:ext cx="79710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rtel Sans"/>
              <a:buChar char="●"/>
            </a:pP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Testing ensures functionality, reliability, and adherence to requirements (functional, non-functional, usability, security)</a:t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rtel Sans"/>
              <a:buChar char="●"/>
            </a:pP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Integration testing focuses on seamless interactions between all layers</a:t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rtel Sans"/>
              <a:buChar char="●"/>
            </a:pP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End-to-end testing confirms accurate real-time subtitle generation and integration into media</a:t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rtel Sans"/>
              <a:buChar char="●"/>
            </a:pP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Unit testing examines specific functionalities (subtitle requests, speech recognition, incorporation)</a:t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rtel Sans"/>
              <a:buChar char="●"/>
            </a:pP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Usability testing ensures UI changes suit diverse platforms</a:t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rtel Sans"/>
              <a:buChar char="●"/>
            </a:pP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Security testing scrutinizes secure subtitle request handling</a:t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rtel Sans"/>
              <a:buChar char="●"/>
            </a:pP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Performance testing measures system responsiveness under varying </a:t>
            </a: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conditions</a:t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rtel Sans"/>
              <a:buChar char="●"/>
            </a:pP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Regression testing ensures no negative impact on existing features</a:t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rtel Sans"/>
              <a:buChar char="●"/>
            </a:pP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Scalability testing assesses system handling of increased subtitle requests</a:t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rtel Sans"/>
              <a:buChar char="●"/>
            </a:pP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User Acceptance Testing gathers real user insights for usability and improvement</a:t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rtel Sans"/>
              <a:buChar char="●"/>
            </a:pP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Validate the STT Engine’s interaction and compatibility across platforms</a:t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rtel Sans"/>
              <a:buChar char="●"/>
            </a:pP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Independent testing and training of STT Engine for accurate results across a variety of data</a:t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2"/>
          <p:cNvSpPr txBox="1"/>
          <p:nvPr>
            <p:ph type="title"/>
          </p:nvPr>
        </p:nvSpPr>
        <p:spPr>
          <a:xfrm>
            <a:off x="720000" y="3639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Risks</a:t>
            </a:r>
            <a:endParaRPr/>
          </a:p>
        </p:txBody>
      </p:sp>
      <p:sp>
        <p:nvSpPr>
          <p:cNvPr id="431" name="Google Shape;431;p42"/>
          <p:cNvSpPr txBox="1"/>
          <p:nvPr/>
        </p:nvSpPr>
        <p:spPr>
          <a:xfrm>
            <a:off x="720000" y="936650"/>
            <a:ext cx="4691100" cy="41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rtel Sans"/>
              <a:buChar char="●"/>
            </a:pP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Proposed localized implementation has potential risks and concerns</a:t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rtel Sans"/>
              <a:buChar char="●"/>
            </a:pP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Resource-intensive nature of training and running ML models locally may impact system </a:t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performance, especially on devices with limited computational resources</a:t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rtel Sans"/>
              <a:buChar char="●"/>
            </a:pP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Localized approach may face difficulties in recognizing diverse accents and languages due to potentially limited datasets</a:t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rtel Sans"/>
              <a:buChar char="●"/>
            </a:pP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Developing a custom model for </a:t>
            </a: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STT</a:t>
            </a: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 tasks demands high expertise, requiring specialized personnel and resources</a:t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rtel Sans"/>
              <a:buChar char="●"/>
            </a:pP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Intricacies of training and optimizing the model lead to substantial upfront financial expenses</a:t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rtel Sans"/>
              <a:buChar char="●"/>
            </a:pP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Ongoing maintenance efforts, including updates and improvements, contribute to overall implementation costs</a:t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pic>
        <p:nvPicPr>
          <p:cNvPr id="432" name="Google Shape;43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9962" y="710300"/>
            <a:ext cx="2934324" cy="1650549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33" name="Google Shape;433;p42"/>
          <p:cNvPicPr preferRelativeResize="0"/>
          <p:nvPr/>
        </p:nvPicPr>
        <p:blipFill rotWithShape="1">
          <a:blip r:embed="rId4">
            <a:alphaModFix/>
          </a:blip>
          <a:srcRect b="0" l="7412" r="7386" t="0"/>
          <a:stretch/>
        </p:blipFill>
        <p:spPr>
          <a:xfrm>
            <a:off x="5649950" y="2711063"/>
            <a:ext cx="2934326" cy="172215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Concurrency and Team Issues</a:t>
            </a:r>
            <a:endParaRPr/>
          </a:p>
        </p:txBody>
      </p:sp>
      <p:sp>
        <p:nvSpPr>
          <p:cNvPr id="439" name="Google Shape;439;p43"/>
          <p:cNvSpPr txBox="1"/>
          <p:nvPr/>
        </p:nvSpPr>
        <p:spPr>
          <a:xfrm>
            <a:off x="720000" y="1148850"/>
            <a:ext cx="7495800" cy="3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rtel Sans"/>
              <a:buChar char="●"/>
            </a:pPr>
            <a:r>
              <a:rPr b="1"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Concurrency Significance:</a:t>
            </a: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 Key for real-time subtitle generation and display</a:t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rtel Sans"/>
              <a:buChar char="●"/>
            </a:pPr>
            <a:r>
              <a:rPr b="1"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Critical Tasks:</a:t>
            </a: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 Simultaneous processing of video/audio, speech transcription, and synchronization</a:t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rtel Sans"/>
              <a:buChar char="●"/>
            </a:pPr>
            <a:r>
              <a:rPr b="1"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Challenges:</a:t>
            </a: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 Resource-intensive models, latency control, and error handling</a:t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rtel Sans"/>
              <a:buChar char="●"/>
            </a:pPr>
            <a:r>
              <a:rPr b="1"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Strategies:</a:t>
            </a: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 Implement multithreading and asynchronous I/O in the Business Layer</a:t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rtel Sans"/>
              <a:buChar char="●"/>
            </a:pPr>
            <a:r>
              <a:rPr b="1"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Team Issues:</a:t>
            </a:r>
            <a:endParaRPr b="1"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rtel Sans"/>
              <a:buChar char="○"/>
            </a:pP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Collaboration: Coordinating </a:t>
            </a: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STT</a:t>
            </a: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 feature development</a:t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rtel Sans"/>
              <a:buChar char="○"/>
            </a:pP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Dependency Management: Integrating </a:t>
            </a: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STT</a:t>
            </a: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 code seamlessly</a:t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rtel Sans"/>
              <a:buChar char="○"/>
            </a:pP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Knowledge Transfer: Ensuring </a:t>
            </a: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STT</a:t>
            </a: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 expertise sharing</a:t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rtel Sans"/>
              <a:buChar char="○"/>
            </a:pP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Testing Coordination: Syncing STT testing efforts</a:t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rtel Sans"/>
              <a:buChar char="○"/>
            </a:pP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Code Integration: Resolving </a:t>
            </a: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STT</a:t>
            </a: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-specific integration challenges</a:t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rtel Sans"/>
              <a:buChar char="○"/>
            </a:pP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Resource Allocation: Allocating resources for </a:t>
            </a: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STT</a:t>
            </a: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 development</a:t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445" name="Google Shape;445;p44"/>
          <p:cNvSpPr txBox="1"/>
          <p:nvPr>
            <p:ph idx="4294967295" type="subTitle"/>
          </p:nvPr>
        </p:nvSpPr>
        <p:spPr>
          <a:xfrm>
            <a:off x="964050" y="1102975"/>
            <a:ext cx="72903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rtel Sans"/>
              <a:buChar char="●"/>
            </a:pPr>
            <a:r>
              <a:rPr lang="en" sz="1300">
                <a:latin typeface="Martel Sans"/>
                <a:ea typeface="Martel Sans"/>
                <a:cs typeface="Martel Sans"/>
                <a:sym typeface="Martel Sans"/>
              </a:rPr>
              <a:t>Maintenance considerations highlight tradeoffs between third-party API ease and localized </a:t>
            </a:r>
            <a:r>
              <a:rPr lang="en" sz="1300">
                <a:latin typeface="Martel Sans"/>
                <a:ea typeface="Martel Sans"/>
                <a:cs typeface="Martel Sans"/>
                <a:sym typeface="Martel Sans"/>
              </a:rPr>
              <a:t>ML model flexibility</a:t>
            </a:r>
            <a:endParaRPr sz="13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rtel Sans"/>
              <a:buChar char="●"/>
            </a:pPr>
            <a:r>
              <a:rPr lang="en" sz="1300">
                <a:latin typeface="Martel Sans"/>
                <a:ea typeface="Martel Sans"/>
                <a:cs typeface="Martel Sans"/>
                <a:sym typeface="Martel Sans"/>
              </a:rPr>
              <a:t>Testing AI poses unique challenges, examining various languages, tones, and linguistic nuances</a:t>
            </a:r>
            <a:endParaRPr sz="13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rtel Sans"/>
              <a:buChar char="●"/>
            </a:pPr>
            <a:r>
              <a:rPr lang="en" sz="1300">
                <a:latin typeface="Martel Sans"/>
                <a:ea typeface="Martel Sans"/>
                <a:cs typeface="Martel Sans"/>
                <a:sym typeface="Martel Sans"/>
              </a:rPr>
              <a:t>Balancing system performance optimization with introducing new features requires careful adjustments</a:t>
            </a:r>
            <a:endParaRPr sz="13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rtel Sans"/>
              <a:buChar char="●"/>
            </a:pPr>
            <a:r>
              <a:rPr lang="en" sz="1300">
                <a:latin typeface="Martel Sans"/>
                <a:ea typeface="Martel Sans"/>
                <a:cs typeface="Martel Sans"/>
                <a:sym typeface="Martel Sans"/>
              </a:rPr>
              <a:t>Stakeholder priorities, especially regarding NFRs like privacy, cost predictability, and platform performance, influence the chosen localized implementation</a:t>
            </a:r>
            <a:endParaRPr sz="13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rtel Sans"/>
              <a:buChar char="●"/>
            </a:pPr>
            <a:r>
              <a:rPr lang="en" sz="1300">
                <a:latin typeface="Martel Sans"/>
                <a:ea typeface="Martel Sans"/>
                <a:cs typeface="Martel Sans"/>
                <a:sym typeface="Martel Sans"/>
              </a:rPr>
              <a:t>Prioritizing cost predictability over scalability reflects the strategic choices developers and companies must make</a:t>
            </a:r>
            <a:endParaRPr sz="1300">
              <a:latin typeface="Martel Sans"/>
              <a:ea typeface="Martel Sans"/>
              <a:cs typeface="Martel Sans"/>
              <a:sym typeface="Martel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451" name="Google Shape;451;p45"/>
          <p:cNvSpPr txBox="1"/>
          <p:nvPr>
            <p:ph idx="4294967295" type="subTitle"/>
          </p:nvPr>
        </p:nvSpPr>
        <p:spPr>
          <a:xfrm>
            <a:off x="964050" y="1102975"/>
            <a:ext cx="7290300" cy="3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rtel Sans"/>
              <a:buChar char="●"/>
            </a:pPr>
            <a:r>
              <a:rPr b="1" lang="en" sz="1300">
                <a:latin typeface="Martel Sans"/>
                <a:ea typeface="Martel Sans"/>
                <a:cs typeface="Martel Sans"/>
                <a:sym typeface="Martel Sans"/>
              </a:rPr>
              <a:t>System-Related Limitations:</a:t>
            </a:r>
            <a:endParaRPr b="1" sz="13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rtel Sans"/>
              <a:buChar char="○"/>
            </a:pPr>
            <a:r>
              <a:rPr lang="en" sz="1300">
                <a:latin typeface="Martel Sans"/>
                <a:ea typeface="Martel Sans"/>
                <a:cs typeface="Martel Sans"/>
                <a:sym typeface="Martel Sans"/>
              </a:rPr>
              <a:t>Development cost and resource constraints may lead to a prolonged time for enhancement implementation</a:t>
            </a:r>
            <a:endParaRPr sz="13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rtel Sans"/>
              <a:buChar char="○"/>
            </a:pPr>
            <a:r>
              <a:rPr lang="en" sz="1300">
                <a:latin typeface="Martel Sans"/>
                <a:ea typeface="Martel Sans"/>
                <a:cs typeface="Martel Sans"/>
                <a:sym typeface="Martel Sans"/>
              </a:rPr>
              <a:t>Possibility of using a paid model to recover investment costs.</a:t>
            </a:r>
            <a:endParaRPr sz="13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rtel Sans"/>
              <a:buChar char="○"/>
            </a:pPr>
            <a:r>
              <a:rPr lang="en" sz="1300">
                <a:latin typeface="Martel Sans"/>
                <a:ea typeface="Martel Sans"/>
                <a:cs typeface="Martel Sans"/>
                <a:sym typeface="Martel Sans"/>
              </a:rPr>
              <a:t>Poorly sourced data can result in a poorly trained model and unsatisfactory outcomes</a:t>
            </a:r>
            <a:endParaRPr sz="13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rtel Sans"/>
              <a:buChar char="●"/>
            </a:pPr>
            <a:r>
              <a:rPr b="1" lang="en" sz="1300">
                <a:latin typeface="Martel Sans"/>
                <a:ea typeface="Martel Sans"/>
                <a:cs typeface="Martel Sans"/>
                <a:sym typeface="Martel Sans"/>
              </a:rPr>
              <a:t>Result-Related Limitations:</a:t>
            </a:r>
            <a:endParaRPr b="1" sz="13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rtel Sans"/>
              <a:buChar char="○"/>
            </a:pPr>
            <a:r>
              <a:rPr lang="en" sz="1300">
                <a:latin typeface="Martel Sans"/>
                <a:ea typeface="Martel Sans"/>
                <a:cs typeface="Martel Sans"/>
                <a:sym typeface="Martel Sans"/>
              </a:rPr>
              <a:t>No guarantee of accurate subtitle display due to the inherent complexity of the task.</a:t>
            </a:r>
            <a:endParaRPr sz="13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rtel Sans"/>
              <a:buChar char="○"/>
            </a:pPr>
            <a:r>
              <a:rPr lang="en" sz="1300">
                <a:latin typeface="Martel Sans"/>
                <a:ea typeface="Martel Sans"/>
                <a:cs typeface="Martel Sans"/>
                <a:sym typeface="Martel Sans"/>
              </a:rPr>
              <a:t>Increased overhead from a local engine may render the feature unavailable on certain devices or software</a:t>
            </a:r>
            <a:endParaRPr sz="13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rtel Sans"/>
              <a:buChar char="●"/>
            </a:pPr>
            <a:r>
              <a:rPr b="1" lang="en" sz="1300">
                <a:latin typeface="Martel Sans"/>
                <a:ea typeface="Martel Sans"/>
                <a:cs typeface="Martel Sans"/>
                <a:sym typeface="Martel Sans"/>
              </a:rPr>
              <a:t>Group Understanding Limitations:</a:t>
            </a:r>
            <a:endParaRPr b="1" sz="13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rtel Sans"/>
              <a:buChar char="○"/>
            </a:pPr>
            <a:r>
              <a:rPr lang="en" sz="1300">
                <a:latin typeface="Martel Sans"/>
                <a:ea typeface="Martel Sans"/>
                <a:cs typeface="Martel Sans"/>
                <a:sym typeface="Martel Sans"/>
              </a:rPr>
              <a:t>Lack of expertise in ML systems implementation within the group.</a:t>
            </a:r>
            <a:endParaRPr sz="13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rtel Sans"/>
              <a:buChar char="○"/>
            </a:pPr>
            <a:r>
              <a:rPr lang="en" sz="1300">
                <a:latin typeface="Martel Sans"/>
                <a:ea typeface="Martel Sans"/>
                <a:cs typeface="Martel Sans"/>
                <a:sym typeface="Martel Sans"/>
              </a:rPr>
              <a:t>Despite this, a collaborative effort was made to estimate the necessary requirements based on combined knowledge</a:t>
            </a:r>
            <a:endParaRPr sz="13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artel Sans"/>
              <a:ea typeface="Martel Sans"/>
              <a:cs typeface="Martel Sans"/>
              <a:sym typeface="Martel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57" name="Google Shape;457;p46"/>
          <p:cNvSpPr txBox="1"/>
          <p:nvPr>
            <p:ph idx="2" type="subTitle"/>
          </p:nvPr>
        </p:nvSpPr>
        <p:spPr>
          <a:xfrm>
            <a:off x="964050" y="1026775"/>
            <a:ext cx="7288800" cy="26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●"/>
            </a:pPr>
            <a:r>
              <a:rPr b="1" lang="en">
                <a:latin typeface="Martel Sans"/>
                <a:ea typeface="Martel Sans"/>
                <a:cs typeface="Martel Sans"/>
                <a:sym typeface="Martel Sans"/>
              </a:rPr>
              <a:t>Proposed Enhancement in Kodi:</a:t>
            </a:r>
            <a:endParaRPr b="1"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○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Aims to improve user experience and accessibility for broader language support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○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Chosen approach: Localized Implementation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○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Considerations include stakeholder priorities and values: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■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Cost predictability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■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Platform performance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■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Self-sufficiency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■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Development Potential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●"/>
            </a:pPr>
            <a:r>
              <a:rPr b="1" lang="en">
                <a:latin typeface="Martel Sans"/>
                <a:ea typeface="Martel Sans"/>
                <a:cs typeface="Martel Sans"/>
                <a:sym typeface="Martel Sans"/>
              </a:rPr>
              <a:t>Lessons learned emphasize the importance of:</a:t>
            </a:r>
            <a:endParaRPr b="1"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○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Maintenance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○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Testing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○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Performance optimizations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○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Stakeholder considerations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7"/>
          <p:cNvSpPr txBox="1"/>
          <p:nvPr/>
        </p:nvSpPr>
        <p:spPr>
          <a:xfrm>
            <a:off x="1759650" y="1448700"/>
            <a:ext cx="5624700" cy="22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>
                <a:solidFill>
                  <a:schemeClr val="lt1"/>
                </a:solidFill>
                <a:latin typeface="Martel Sans Black"/>
                <a:ea typeface="Martel Sans Black"/>
                <a:cs typeface="Martel Sans Black"/>
                <a:sym typeface="Martel Sans Black"/>
              </a:rPr>
              <a:t>Thanks For Listening!</a:t>
            </a:r>
            <a:endParaRPr sz="6700">
              <a:solidFill>
                <a:schemeClr val="lt1"/>
              </a:solidFill>
              <a:latin typeface="Martel Sans Black"/>
              <a:ea typeface="Martel Sans Black"/>
              <a:cs typeface="Martel Sans Black"/>
              <a:sym typeface="Martel Sans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2"/>
          <p:cNvSpPr txBox="1"/>
          <p:nvPr>
            <p:ph type="title"/>
          </p:nvPr>
        </p:nvSpPr>
        <p:spPr>
          <a:xfrm>
            <a:off x="720000" y="384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 Roles</a:t>
            </a:r>
            <a:endParaRPr/>
          </a:p>
        </p:txBody>
      </p:sp>
      <p:sp>
        <p:nvSpPr>
          <p:cNvPr id="337" name="Google Shape;337;p32"/>
          <p:cNvSpPr txBox="1"/>
          <p:nvPr>
            <p:ph idx="1" type="body"/>
          </p:nvPr>
        </p:nvSpPr>
        <p:spPr>
          <a:xfrm>
            <a:off x="720000" y="1056532"/>
            <a:ext cx="7704000" cy="3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rtel Sans Light"/>
              <a:buChar char="●"/>
            </a:pPr>
            <a:r>
              <a:rPr b="1" lang="en" sz="1400">
                <a:latin typeface="Martel Sans"/>
                <a:ea typeface="Martel Sans"/>
                <a:cs typeface="Martel Sans"/>
                <a:sym typeface="Martel Sans"/>
              </a:rPr>
              <a:t>Aidan Gardner (Team Leader)</a:t>
            </a:r>
            <a:r>
              <a:rPr lang="en" sz="1400">
                <a:latin typeface="Martel Sans"/>
                <a:ea typeface="Martel Sans"/>
                <a:cs typeface="Martel Sans"/>
                <a:sym typeface="Martel Sans"/>
              </a:rPr>
              <a:t>: Provided content to major sections and helped with overall formatting of the report</a:t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rtel Sans Light"/>
              <a:buChar char="●"/>
            </a:pPr>
            <a:r>
              <a:rPr b="1" lang="en" sz="1400">
                <a:latin typeface="Martel Sans"/>
                <a:ea typeface="Martel Sans"/>
                <a:cs typeface="Martel Sans"/>
                <a:sym typeface="Martel Sans"/>
              </a:rPr>
              <a:t>Mahir Khandokar (Presenter)</a:t>
            </a:r>
            <a:r>
              <a:rPr lang="en" sz="1400">
                <a:latin typeface="Martel Sans"/>
                <a:ea typeface="Martel Sans"/>
                <a:cs typeface="Martel Sans"/>
                <a:sym typeface="Martel Sans"/>
              </a:rPr>
              <a:t>: Created the presentation slides, script, video, and did the voiceover for the presentation </a:t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rtel Sans Light"/>
              <a:buChar char="●"/>
            </a:pPr>
            <a:r>
              <a:rPr b="1" lang="en" sz="1400">
                <a:latin typeface="Martel Sans"/>
                <a:ea typeface="Martel Sans"/>
                <a:cs typeface="Martel Sans"/>
                <a:sym typeface="Martel Sans"/>
              </a:rPr>
              <a:t>Gavin Chin</a:t>
            </a:r>
            <a:r>
              <a:rPr lang="en" sz="1400">
                <a:latin typeface="Martel Sans"/>
                <a:ea typeface="Martel Sans"/>
                <a:cs typeface="Martel Sans"/>
                <a:sym typeface="Martel Sans"/>
              </a:rPr>
              <a:t>: Completed and modified major sections of content on the report </a:t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rtel Sans Light"/>
              <a:buChar char="●"/>
            </a:pPr>
            <a:r>
              <a:rPr b="1" lang="en" sz="1400">
                <a:latin typeface="Martel Sans"/>
                <a:ea typeface="Martel Sans"/>
                <a:cs typeface="Martel Sans"/>
                <a:sym typeface="Martel Sans"/>
              </a:rPr>
              <a:t>Daniel Garami</a:t>
            </a:r>
            <a:r>
              <a:rPr lang="en" sz="1400">
                <a:latin typeface="Martel Sans"/>
                <a:ea typeface="Martel Sans"/>
                <a:cs typeface="Martel Sans"/>
                <a:sym typeface="Martel Sans"/>
              </a:rPr>
              <a:t>: Helped </a:t>
            </a:r>
            <a:r>
              <a:rPr lang="en" sz="1400">
                <a:latin typeface="Martel Sans"/>
                <a:ea typeface="Martel Sans"/>
                <a:cs typeface="Martel Sans"/>
                <a:sym typeface="Martel Sans"/>
              </a:rPr>
              <a:t>review and modify slides as well as develop major report content</a:t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rtel Sans Light"/>
              <a:buChar char="●"/>
            </a:pPr>
            <a:r>
              <a:rPr b="1" lang="en" sz="1400">
                <a:latin typeface="Martel Sans"/>
                <a:ea typeface="Martel Sans"/>
                <a:cs typeface="Martel Sans"/>
                <a:sym typeface="Martel Sans"/>
              </a:rPr>
              <a:t>Barkev Keyork Sarkis</a:t>
            </a:r>
            <a:r>
              <a:rPr lang="en" sz="1400">
                <a:latin typeface="Martel Sans"/>
                <a:ea typeface="Martel Sans"/>
                <a:cs typeface="Martel Sans"/>
                <a:sym typeface="Martel Sans"/>
              </a:rPr>
              <a:t>: </a:t>
            </a:r>
            <a:r>
              <a:rPr lang="en" sz="1400">
                <a:latin typeface="Martel Sans"/>
                <a:ea typeface="Martel Sans"/>
                <a:cs typeface="Martel Sans"/>
                <a:sym typeface="Martel Sans"/>
              </a:rPr>
              <a:t>Contributed to the completion and modification of major sections on the report </a:t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rtel Sans Light"/>
              <a:buChar char="●"/>
            </a:pPr>
            <a:r>
              <a:rPr b="1" lang="en" sz="1400">
                <a:latin typeface="Martel Sans"/>
                <a:ea typeface="Martel Sans"/>
                <a:cs typeface="Martel Sans"/>
                <a:sym typeface="Martel Sans"/>
              </a:rPr>
              <a:t>Adrian Putz-Preyra</a:t>
            </a:r>
            <a:r>
              <a:rPr lang="en" sz="1400">
                <a:latin typeface="Martel Sans"/>
                <a:ea typeface="Martel Sans"/>
                <a:cs typeface="Martel Sans"/>
                <a:sym typeface="Martel Sans"/>
              </a:rPr>
              <a:t>: Nothing </a:t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artel Sans"/>
                <a:ea typeface="Martel Sans"/>
                <a:cs typeface="Martel Sans"/>
                <a:sym typeface="Martel Sans"/>
              </a:rPr>
              <a:t>  </a:t>
            </a:r>
            <a:endParaRPr sz="16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3"/>
          <p:cNvSpPr/>
          <p:nvPr/>
        </p:nvSpPr>
        <p:spPr>
          <a:xfrm>
            <a:off x="6903563" y="965463"/>
            <a:ext cx="1163700" cy="488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3"/>
          <p:cNvSpPr/>
          <p:nvPr/>
        </p:nvSpPr>
        <p:spPr>
          <a:xfrm>
            <a:off x="744988" y="2497588"/>
            <a:ext cx="1163700" cy="488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3"/>
          <p:cNvSpPr/>
          <p:nvPr/>
        </p:nvSpPr>
        <p:spPr>
          <a:xfrm>
            <a:off x="773238" y="1021263"/>
            <a:ext cx="1163700" cy="488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3"/>
          <p:cNvSpPr/>
          <p:nvPr/>
        </p:nvSpPr>
        <p:spPr>
          <a:xfrm>
            <a:off x="2700625" y="993363"/>
            <a:ext cx="1163700" cy="488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3"/>
          <p:cNvSpPr/>
          <p:nvPr/>
        </p:nvSpPr>
        <p:spPr>
          <a:xfrm>
            <a:off x="4731050" y="972963"/>
            <a:ext cx="1163700" cy="488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3"/>
          <p:cNvSpPr txBox="1"/>
          <p:nvPr>
            <p:ph type="title"/>
          </p:nvPr>
        </p:nvSpPr>
        <p:spPr>
          <a:xfrm>
            <a:off x="720000" y="2657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348" name="Google Shape;348;p33"/>
          <p:cNvSpPr txBox="1"/>
          <p:nvPr>
            <p:ph idx="2" type="title"/>
          </p:nvPr>
        </p:nvSpPr>
        <p:spPr>
          <a:xfrm>
            <a:off x="773200" y="1117863"/>
            <a:ext cx="1163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49" name="Google Shape;349;p33"/>
          <p:cNvSpPr txBox="1"/>
          <p:nvPr>
            <p:ph idx="3" type="title"/>
          </p:nvPr>
        </p:nvSpPr>
        <p:spPr>
          <a:xfrm>
            <a:off x="6903525" y="1062063"/>
            <a:ext cx="1163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0" name="Google Shape;350;p33"/>
          <p:cNvSpPr txBox="1"/>
          <p:nvPr>
            <p:ph idx="4" type="title"/>
          </p:nvPr>
        </p:nvSpPr>
        <p:spPr>
          <a:xfrm>
            <a:off x="2700515" y="1089963"/>
            <a:ext cx="1163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1" name="Google Shape;351;p33"/>
          <p:cNvSpPr txBox="1"/>
          <p:nvPr>
            <p:ph idx="5" type="title"/>
          </p:nvPr>
        </p:nvSpPr>
        <p:spPr>
          <a:xfrm>
            <a:off x="744877" y="2594187"/>
            <a:ext cx="1163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52" name="Google Shape;352;p33"/>
          <p:cNvSpPr txBox="1"/>
          <p:nvPr>
            <p:ph idx="6" type="title"/>
          </p:nvPr>
        </p:nvSpPr>
        <p:spPr>
          <a:xfrm>
            <a:off x="4731088" y="1069563"/>
            <a:ext cx="1163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53" name="Google Shape;353;p33"/>
          <p:cNvSpPr/>
          <p:nvPr/>
        </p:nvSpPr>
        <p:spPr>
          <a:xfrm>
            <a:off x="2672350" y="2521050"/>
            <a:ext cx="1163700" cy="488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3"/>
          <p:cNvSpPr txBox="1"/>
          <p:nvPr>
            <p:ph idx="7" type="title"/>
          </p:nvPr>
        </p:nvSpPr>
        <p:spPr>
          <a:xfrm>
            <a:off x="2672388" y="2617649"/>
            <a:ext cx="1163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55" name="Google Shape;355;p33"/>
          <p:cNvSpPr txBox="1"/>
          <p:nvPr>
            <p:ph idx="1" type="subTitle"/>
          </p:nvPr>
        </p:nvSpPr>
        <p:spPr>
          <a:xfrm>
            <a:off x="372425" y="1517175"/>
            <a:ext cx="19653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Proposed Enhancement</a:t>
            </a:r>
            <a:endParaRPr sz="1600"/>
          </a:p>
        </p:txBody>
      </p:sp>
      <p:sp>
        <p:nvSpPr>
          <p:cNvPr id="356" name="Google Shape;356;p33"/>
          <p:cNvSpPr txBox="1"/>
          <p:nvPr>
            <p:ph idx="8" type="subTitle"/>
          </p:nvPr>
        </p:nvSpPr>
        <p:spPr>
          <a:xfrm>
            <a:off x="2299775" y="1538638"/>
            <a:ext cx="1965300" cy="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Impacted Subsystems</a:t>
            </a:r>
            <a:endParaRPr sz="1600"/>
          </a:p>
        </p:txBody>
      </p:sp>
      <p:sp>
        <p:nvSpPr>
          <p:cNvPr id="357" name="Google Shape;357;p33"/>
          <p:cNvSpPr txBox="1"/>
          <p:nvPr>
            <p:ph idx="9" type="subTitle"/>
          </p:nvPr>
        </p:nvSpPr>
        <p:spPr>
          <a:xfrm>
            <a:off x="4138475" y="1517179"/>
            <a:ext cx="2376900" cy="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Approaches and Analysis</a:t>
            </a:r>
            <a:endParaRPr sz="1600"/>
          </a:p>
        </p:txBody>
      </p:sp>
      <p:sp>
        <p:nvSpPr>
          <p:cNvPr id="358" name="Google Shape;358;p33"/>
          <p:cNvSpPr txBox="1"/>
          <p:nvPr>
            <p:ph idx="13" type="subTitle"/>
          </p:nvPr>
        </p:nvSpPr>
        <p:spPr>
          <a:xfrm>
            <a:off x="6580650" y="1517175"/>
            <a:ext cx="1837500" cy="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Use Cases</a:t>
            </a:r>
            <a:endParaRPr sz="1600"/>
          </a:p>
        </p:txBody>
      </p:sp>
      <p:sp>
        <p:nvSpPr>
          <p:cNvPr id="359" name="Google Shape;359;p33"/>
          <p:cNvSpPr txBox="1"/>
          <p:nvPr>
            <p:ph idx="14" type="subTitle"/>
          </p:nvPr>
        </p:nvSpPr>
        <p:spPr>
          <a:xfrm>
            <a:off x="584713" y="3063338"/>
            <a:ext cx="1512900" cy="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Plans for Testing</a:t>
            </a:r>
            <a:endParaRPr sz="1600"/>
          </a:p>
        </p:txBody>
      </p:sp>
      <p:sp>
        <p:nvSpPr>
          <p:cNvPr id="360" name="Google Shape;360;p33"/>
          <p:cNvSpPr txBox="1"/>
          <p:nvPr>
            <p:ph idx="15" type="subTitle"/>
          </p:nvPr>
        </p:nvSpPr>
        <p:spPr>
          <a:xfrm>
            <a:off x="2271563" y="3032913"/>
            <a:ext cx="19653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Potential Risks</a:t>
            </a:r>
            <a:endParaRPr sz="1600"/>
          </a:p>
        </p:txBody>
      </p:sp>
      <p:sp>
        <p:nvSpPr>
          <p:cNvPr id="361" name="Google Shape;361;p33"/>
          <p:cNvSpPr/>
          <p:nvPr/>
        </p:nvSpPr>
        <p:spPr>
          <a:xfrm>
            <a:off x="4745163" y="2493138"/>
            <a:ext cx="1163700" cy="488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3"/>
          <p:cNvSpPr txBox="1"/>
          <p:nvPr>
            <p:ph idx="3" type="title"/>
          </p:nvPr>
        </p:nvSpPr>
        <p:spPr>
          <a:xfrm>
            <a:off x="4745125" y="2589738"/>
            <a:ext cx="1163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363" name="Google Shape;363;p33"/>
          <p:cNvSpPr txBox="1"/>
          <p:nvPr>
            <p:ph idx="13" type="subTitle"/>
          </p:nvPr>
        </p:nvSpPr>
        <p:spPr>
          <a:xfrm>
            <a:off x="4367900" y="3032925"/>
            <a:ext cx="19182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Concurrency and Team Issues</a:t>
            </a:r>
            <a:endParaRPr sz="1600"/>
          </a:p>
        </p:txBody>
      </p:sp>
      <p:sp>
        <p:nvSpPr>
          <p:cNvPr id="364" name="Google Shape;364;p33"/>
          <p:cNvSpPr/>
          <p:nvPr/>
        </p:nvSpPr>
        <p:spPr>
          <a:xfrm>
            <a:off x="6917563" y="2493138"/>
            <a:ext cx="1163700" cy="488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3"/>
          <p:cNvSpPr txBox="1"/>
          <p:nvPr>
            <p:ph idx="3" type="title"/>
          </p:nvPr>
        </p:nvSpPr>
        <p:spPr>
          <a:xfrm>
            <a:off x="6917525" y="2589738"/>
            <a:ext cx="1163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366" name="Google Shape;366;p33"/>
          <p:cNvSpPr txBox="1"/>
          <p:nvPr>
            <p:ph idx="13" type="subTitle"/>
          </p:nvPr>
        </p:nvSpPr>
        <p:spPr>
          <a:xfrm>
            <a:off x="6553638" y="3032913"/>
            <a:ext cx="1863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Lessons Learned and Limitations</a:t>
            </a:r>
            <a:endParaRPr sz="1600"/>
          </a:p>
        </p:txBody>
      </p:sp>
      <p:sp>
        <p:nvSpPr>
          <p:cNvPr id="367" name="Google Shape;367;p33"/>
          <p:cNvSpPr/>
          <p:nvPr/>
        </p:nvSpPr>
        <p:spPr>
          <a:xfrm>
            <a:off x="3975825" y="3916725"/>
            <a:ext cx="1163700" cy="488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3"/>
          <p:cNvSpPr txBox="1"/>
          <p:nvPr>
            <p:ph idx="5" type="title"/>
          </p:nvPr>
        </p:nvSpPr>
        <p:spPr>
          <a:xfrm>
            <a:off x="3975715" y="4013324"/>
            <a:ext cx="1163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</a:t>
            </a:r>
            <a:endParaRPr/>
          </a:p>
        </p:txBody>
      </p:sp>
      <p:sp>
        <p:nvSpPr>
          <p:cNvPr id="369" name="Google Shape;369;p33"/>
          <p:cNvSpPr txBox="1"/>
          <p:nvPr>
            <p:ph idx="14" type="subTitle"/>
          </p:nvPr>
        </p:nvSpPr>
        <p:spPr>
          <a:xfrm>
            <a:off x="3815550" y="4482475"/>
            <a:ext cx="1512900" cy="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Summary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4"/>
          <p:cNvSpPr txBox="1"/>
          <p:nvPr>
            <p:ph type="title"/>
          </p:nvPr>
        </p:nvSpPr>
        <p:spPr>
          <a:xfrm>
            <a:off x="716550" y="22770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Enhancement</a:t>
            </a:r>
            <a:endParaRPr/>
          </a:p>
        </p:txBody>
      </p:sp>
      <p:sp>
        <p:nvSpPr>
          <p:cNvPr id="375" name="Google Shape;375;p34"/>
          <p:cNvSpPr txBox="1"/>
          <p:nvPr>
            <p:ph idx="1" type="subTitle"/>
          </p:nvPr>
        </p:nvSpPr>
        <p:spPr>
          <a:xfrm>
            <a:off x="716550" y="766625"/>
            <a:ext cx="8153400" cy="20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●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Kodi's current subtitle download feature relies on add-ons from web sources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●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Limitations include dependency on internet availability and the availability of desired subtitles in the desired language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●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Our proposal aims to integrate </a:t>
            </a:r>
            <a:r>
              <a:rPr b="1" lang="en">
                <a:latin typeface="Martel Sans"/>
                <a:ea typeface="Martel Sans"/>
                <a:cs typeface="Martel Sans"/>
                <a:sym typeface="Martel Sans"/>
              </a:rPr>
              <a:t>artificial intelligence for real-time Speech To Text (STT) generation for subtitles and lyrics</a:t>
            </a:r>
            <a:endParaRPr b="1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●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This enhancement reduces dependence on internet sources, offering broader language support and increased program compatibility, including live TV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●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Key benefits include enhanced multilingual support, improved accessibility, inclusivity, and real-time interaction advantages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</p:txBody>
      </p:sp>
      <p:pic>
        <p:nvPicPr>
          <p:cNvPr id="376" name="Google Shape;37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1226" y="3081500"/>
            <a:ext cx="3281550" cy="164077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5"/>
          <p:cNvSpPr txBox="1"/>
          <p:nvPr>
            <p:ph type="title"/>
          </p:nvPr>
        </p:nvSpPr>
        <p:spPr>
          <a:xfrm>
            <a:off x="720000" y="296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Impacted Subsystems</a:t>
            </a:r>
            <a:endParaRPr/>
          </a:p>
        </p:txBody>
      </p:sp>
      <p:sp>
        <p:nvSpPr>
          <p:cNvPr id="382" name="Google Shape;382;p35"/>
          <p:cNvSpPr txBox="1"/>
          <p:nvPr>
            <p:ph idx="2" type="subTitle"/>
          </p:nvPr>
        </p:nvSpPr>
        <p:spPr>
          <a:xfrm>
            <a:off x="509975" y="887500"/>
            <a:ext cx="5221200" cy="39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●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New interactions from real-time STT implementation: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○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STT translation </a:t>
            </a: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communicates </a:t>
            </a: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with PlayerCore Module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○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Chosen implementation method handles translation information and data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○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Display subtitles in real-time by hooking into Player 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Core Module for synchronization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○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Interaction with Presentation Layer sends subtitle and language settings for proper GUI display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●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Changes primarily in </a:t>
            </a:r>
            <a:r>
              <a:rPr b="1" lang="en">
                <a:latin typeface="Martel Sans"/>
                <a:ea typeface="Martel Sans"/>
                <a:cs typeface="Martel Sans"/>
                <a:sym typeface="Martel Sans"/>
              </a:rPr>
              <a:t>Player Core Module</a:t>
            </a: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 and </a:t>
            </a:r>
            <a:r>
              <a:rPr b="1" lang="en">
                <a:latin typeface="Martel Sans"/>
                <a:ea typeface="Martel Sans"/>
                <a:cs typeface="Martel Sans"/>
                <a:sym typeface="Martel Sans"/>
              </a:rPr>
              <a:t>GUI Settings</a:t>
            </a: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: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○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GUIInfoManager.cpp: GUI Language/Subtitle Settings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○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LangInfo.h: Language Information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○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\</a:t>
            </a: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cores\VideoPlayer\: VideoPlayer Subtitle Settings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○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\</a:t>
            </a: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cores\AudioPlayer\: AudioPlayer Settings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○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\</a:t>
            </a: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utils</a:t>
            </a: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\</a:t>
            </a: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: Language Based Utilities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○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\</a:t>
            </a: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video\dialogs\: GUI Dialog Subtitles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○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MusicInfoTag.h: Music Information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○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\interfaces\: API-related Information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rtel Sans"/>
              <a:ea typeface="Martel Sans"/>
              <a:cs typeface="Martel Sans"/>
              <a:sym typeface="Martel Sans"/>
            </a:endParaRPr>
          </a:p>
        </p:txBody>
      </p:sp>
      <p:pic>
        <p:nvPicPr>
          <p:cNvPr id="383" name="Google Shape;383;p35"/>
          <p:cNvPicPr preferRelativeResize="0"/>
          <p:nvPr/>
        </p:nvPicPr>
        <p:blipFill rotWithShape="1">
          <a:blip r:embed="rId3">
            <a:alphaModFix/>
          </a:blip>
          <a:srcRect b="1778" l="54528" r="27574" t="66512"/>
          <a:stretch/>
        </p:blipFill>
        <p:spPr>
          <a:xfrm>
            <a:off x="6516625" y="1395478"/>
            <a:ext cx="1351148" cy="166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5"/>
          <p:cNvPicPr preferRelativeResize="0"/>
          <p:nvPr/>
        </p:nvPicPr>
        <p:blipFill rotWithShape="1">
          <a:blip r:embed="rId3">
            <a:alphaModFix/>
          </a:blip>
          <a:srcRect b="33928" l="30693" r="53889" t="60824"/>
          <a:stretch/>
        </p:blipFill>
        <p:spPr>
          <a:xfrm>
            <a:off x="6374251" y="3285225"/>
            <a:ext cx="1635907" cy="386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Approaches: </a:t>
            </a:r>
            <a:r>
              <a:rPr lang="en" sz="2000"/>
              <a:t>Localized Implementation Using Deep Learning Models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90" name="Google Shape;390;p36"/>
          <p:cNvSpPr txBox="1"/>
          <p:nvPr>
            <p:ph idx="1" type="subTitle"/>
          </p:nvPr>
        </p:nvSpPr>
        <p:spPr>
          <a:xfrm>
            <a:off x="4571700" y="1454925"/>
            <a:ext cx="4269600" cy="3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rtel Sans ExtraBold"/>
                <a:ea typeface="Martel Sans ExtraBold"/>
                <a:cs typeface="Martel Sans ExtraBold"/>
                <a:sym typeface="Martel Sans ExtraBold"/>
              </a:rPr>
              <a:t>Disadvantages:</a:t>
            </a:r>
            <a:endParaRPr>
              <a:latin typeface="Martel Sans ExtraBold"/>
              <a:ea typeface="Martel Sans ExtraBold"/>
              <a:cs typeface="Martel Sans ExtraBold"/>
              <a:sym typeface="Martel Sans ExtraBol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●"/>
            </a:pPr>
            <a:r>
              <a:rPr b="1" lang="en">
                <a:latin typeface="Martel Sans"/>
                <a:ea typeface="Martel Sans"/>
                <a:cs typeface="Martel Sans"/>
                <a:sym typeface="Martel Sans"/>
              </a:rPr>
              <a:t>Resource Intensive:</a:t>
            </a: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 Training and running local deep learning models demand substantial computing power and storage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●"/>
            </a:pPr>
            <a:r>
              <a:rPr b="1" lang="en">
                <a:latin typeface="Martel Sans"/>
                <a:ea typeface="Martel Sans"/>
                <a:cs typeface="Martel Sans"/>
                <a:sym typeface="Martel Sans"/>
              </a:rPr>
              <a:t>Scalability:</a:t>
            </a: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 Scaling for a growing user base may be more challenging than cloud-based approaches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●"/>
            </a:pPr>
            <a:r>
              <a:rPr b="1" lang="en">
                <a:latin typeface="Martel Sans"/>
                <a:ea typeface="Martel Sans"/>
                <a:cs typeface="Martel Sans"/>
                <a:sym typeface="Martel Sans"/>
              </a:rPr>
              <a:t>Development Cost/Time:</a:t>
            </a: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 Creating the model is complex and expensive, requiring expertise and ongoing efforts and may take a significant amount of time until ready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6"/>
          <p:cNvSpPr txBox="1"/>
          <p:nvPr>
            <p:ph idx="2" type="subTitle"/>
          </p:nvPr>
        </p:nvSpPr>
        <p:spPr>
          <a:xfrm>
            <a:off x="720000" y="1454925"/>
            <a:ext cx="3851700" cy="33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rtel Sans ExtraBold"/>
                <a:ea typeface="Martel Sans ExtraBold"/>
                <a:cs typeface="Martel Sans ExtraBold"/>
                <a:sym typeface="Martel Sans ExtraBold"/>
              </a:rPr>
              <a:t>Advantages:</a:t>
            </a:r>
            <a:endParaRPr>
              <a:latin typeface="Martel Sans ExtraBold"/>
              <a:ea typeface="Martel Sans ExtraBold"/>
              <a:cs typeface="Martel Sans ExtraBold"/>
              <a:sym typeface="Martel Sans ExtraBol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●"/>
            </a:pPr>
            <a:r>
              <a:rPr b="1" lang="en">
                <a:latin typeface="Martel Sans"/>
                <a:ea typeface="Martel Sans"/>
                <a:cs typeface="Martel Sans"/>
                <a:sym typeface="Martel Sans"/>
              </a:rPr>
              <a:t>Self Sufficiency:</a:t>
            </a: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 Reduces dependency on external third-party services to allow for more control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●"/>
            </a:pPr>
            <a:r>
              <a:rPr b="1" lang="en">
                <a:latin typeface="Martel Sans"/>
                <a:ea typeface="Martel Sans"/>
                <a:cs typeface="Martel Sans"/>
                <a:sym typeface="Martel Sans"/>
              </a:rPr>
              <a:t>Reduced Latency:</a:t>
            </a: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 Processing locally can lead to lower subtitle generation latency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●"/>
            </a:pPr>
            <a:r>
              <a:rPr b="1" lang="en">
                <a:latin typeface="Martel Sans"/>
                <a:ea typeface="Martel Sans"/>
                <a:cs typeface="Martel Sans"/>
                <a:sym typeface="Martel Sans"/>
              </a:rPr>
              <a:t>Privacy:</a:t>
            </a: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 User and content data stays local, addressing potential privacy concerns with cloud services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●"/>
            </a:pPr>
            <a:r>
              <a:rPr b="1" lang="en">
                <a:latin typeface="Martel Sans"/>
                <a:ea typeface="Martel Sans"/>
                <a:cs typeface="Martel Sans"/>
                <a:sym typeface="Martel Sans"/>
              </a:rPr>
              <a:t>Future Use :</a:t>
            </a: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 A localized approach can open new opportunities within Kodi, and supports reuse and expansion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Approaches: </a:t>
            </a:r>
            <a:r>
              <a:rPr lang="en" sz="2000"/>
              <a:t>Cloud Based Implementation Using Third-Party ASR Systems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97" name="Google Shape;397;p37"/>
          <p:cNvSpPr txBox="1"/>
          <p:nvPr>
            <p:ph idx="1" type="subTitle"/>
          </p:nvPr>
        </p:nvSpPr>
        <p:spPr>
          <a:xfrm>
            <a:off x="4571700" y="1443725"/>
            <a:ext cx="3923400" cy="294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rtel Sans ExtraBold"/>
                <a:ea typeface="Martel Sans ExtraBold"/>
                <a:cs typeface="Martel Sans ExtraBold"/>
                <a:sym typeface="Martel Sans ExtraBold"/>
              </a:rPr>
              <a:t>Disadvantages:</a:t>
            </a:r>
            <a:endParaRPr>
              <a:latin typeface="Martel Sans ExtraBold"/>
              <a:ea typeface="Martel Sans ExtraBold"/>
              <a:cs typeface="Martel Sans ExtraBold"/>
              <a:sym typeface="Martel Sans ExtraBold"/>
            </a:endParaRPr>
          </a:p>
          <a:p>
            <a:pPr indent="-3048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○"/>
            </a:pPr>
            <a:r>
              <a:rPr b="1" lang="en">
                <a:latin typeface="Martel Sans"/>
                <a:ea typeface="Martel Sans"/>
                <a:cs typeface="Martel Sans"/>
                <a:sym typeface="Martel Sans"/>
              </a:rPr>
              <a:t>Dependency:</a:t>
            </a: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 Relies on an external service, making Kodi dependent on availability, functionality and updates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○"/>
            </a:pPr>
            <a:r>
              <a:rPr b="1" lang="en">
                <a:latin typeface="Martel Sans"/>
                <a:ea typeface="Martel Sans"/>
                <a:cs typeface="Martel Sans"/>
                <a:sym typeface="Martel Sans"/>
              </a:rPr>
              <a:t>Cost:</a:t>
            </a: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 Involves ongoing expenses, potentially a significant financial burden based on usage volume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○"/>
            </a:pPr>
            <a:r>
              <a:rPr b="1" lang="en">
                <a:latin typeface="Martel Sans"/>
                <a:ea typeface="Martel Sans"/>
                <a:cs typeface="Martel Sans"/>
                <a:sym typeface="Martel Sans"/>
              </a:rPr>
              <a:t>Privacy Concerns:</a:t>
            </a: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 External services may raise privacy concerns as user and content data could be processed externally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○"/>
            </a:pPr>
            <a:r>
              <a:rPr b="1" lang="en">
                <a:latin typeface="Martel Sans"/>
                <a:ea typeface="Martel Sans"/>
                <a:cs typeface="Martel Sans"/>
                <a:sym typeface="Martel Sans"/>
              </a:rPr>
              <a:t>Latency:</a:t>
            </a: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 Dependency on external services may introduce latency if there are delays in communication with the cloud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7"/>
          <p:cNvSpPr txBox="1"/>
          <p:nvPr>
            <p:ph idx="2" type="subTitle"/>
          </p:nvPr>
        </p:nvSpPr>
        <p:spPr>
          <a:xfrm>
            <a:off x="720000" y="1443725"/>
            <a:ext cx="3851700" cy="269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rtel Sans ExtraBold"/>
                <a:ea typeface="Martel Sans ExtraBold"/>
                <a:cs typeface="Martel Sans ExtraBold"/>
                <a:sym typeface="Martel Sans ExtraBold"/>
              </a:rPr>
              <a:t>Advantages:</a:t>
            </a:r>
            <a:endParaRPr>
              <a:latin typeface="Martel Sans ExtraBold"/>
              <a:ea typeface="Martel Sans ExtraBold"/>
              <a:cs typeface="Martel Sans ExtraBold"/>
              <a:sym typeface="Martel Sans ExtraBol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●"/>
            </a:pPr>
            <a:r>
              <a:rPr b="1" lang="en">
                <a:latin typeface="Martel Sans"/>
                <a:ea typeface="Martel Sans"/>
                <a:cs typeface="Martel Sans"/>
                <a:sym typeface="Martel Sans"/>
              </a:rPr>
              <a:t>Scalability:</a:t>
            </a: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 Offers high scalability, handling a significant number of users.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●"/>
            </a:pPr>
            <a:r>
              <a:rPr b="1" lang="en">
                <a:latin typeface="Martel Sans"/>
                <a:ea typeface="Martel Sans"/>
                <a:cs typeface="Martel Sans"/>
                <a:sym typeface="Martel Sans"/>
              </a:rPr>
              <a:t>Diverse Training Data:</a:t>
            </a: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 Utilizes an already developed and extensive dataset for better handling of accents, languages, and nuances.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rtel Sans"/>
              <a:buChar char="●"/>
            </a:pPr>
            <a:r>
              <a:rPr b="1" lang="en">
                <a:latin typeface="Martel Sans"/>
                <a:ea typeface="Martel Sans"/>
                <a:cs typeface="Martel Sans"/>
                <a:sym typeface="Martel Sans"/>
              </a:rPr>
              <a:t>Faster Implementation:</a:t>
            </a: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 Integrating with an existing API reduces development time for quicker implementation.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8"/>
          <p:cNvSpPr txBox="1"/>
          <p:nvPr>
            <p:ph type="title"/>
          </p:nvPr>
        </p:nvSpPr>
        <p:spPr>
          <a:xfrm>
            <a:off x="720000" y="217075"/>
            <a:ext cx="799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Analysis: Major Stakeholders and NFRs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graphicFrame>
        <p:nvGraphicFramePr>
          <p:cNvPr id="404" name="Google Shape;404;p38"/>
          <p:cNvGraphicFramePr/>
          <p:nvPr/>
        </p:nvGraphicFramePr>
        <p:xfrm>
          <a:off x="952500" y="10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{270FDC1F-7D48-4D32-BCA7-90A40275CF56}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solidFill>
                            <a:schemeClr val="dk1"/>
                          </a:solidFill>
                          <a:latin typeface="Martel Sans"/>
                          <a:ea typeface="Martel Sans"/>
                          <a:cs typeface="Martel Sans"/>
                          <a:sym typeface="Martel Sans"/>
                        </a:rPr>
                        <a:t>Stakeholders</a:t>
                      </a:r>
                      <a:endParaRPr b="1" i="1" sz="1200">
                        <a:solidFill>
                          <a:schemeClr val="dk1"/>
                        </a:solidFill>
                        <a:latin typeface="Martel Sans"/>
                        <a:ea typeface="Martel Sans"/>
                        <a:cs typeface="Martel Sans"/>
                        <a:sym typeface="Martel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Martel Sans"/>
                          <a:ea typeface="Martel Sans"/>
                          <a:cs typeface="Martel Sans"/>
                          <a:sym typeface="Martel Sans"/>
                        </a:rPr>
                        <a:t>Non-Functional Requirements (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Martel Sans"/>
                          <a:ea typeface="Martel Sans"/>
                          <a:cs typeface="Martel Sans"/>
                          <a:sym typeface="Martel Sans"/>
                        </a:rPr>
                        <a:t>NFRs)</a:t>
                      </a:r>
                      <a:endParaRPr b="1" sz="1200">
                        <a:solidFill>
                          <a:schemeClr val="dk1"/>
                        </a:solidFill>
                        <a:latin typeface="Martel Sans"/>
                        <a:ea typeface="Martel Sans"/>
                        <a:cs typeface="Martel Sans"/>
                        <a:sym typeface="Martel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artel Sans"/>
                          <a:ea typeface="Martel Sans"/>
                          <a:cs typeface="Martel Sans"/>
                          <a:sym typeface="Martel Sans"/>
                        </a:rPr>
                        <a:t>Kodi Foundation</a:t>
                      </a:r>
                      <a:endParaRPr sz="1200">
                        <a:solidFill>
                          <a:schemeClr val="dk1"/>
                        </a:solidFill>
                        <a:latin typeface="Martel Sans"/>
                        <a:ea typeface="Martel Sans"/>
                        <a:cs typeface="Martel Sans"/>
                        <a:sym typeface="Martel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artel Sans"/>
                          <a:ea typeface="Martel Sans"/>
                          <a:cs typeface="Martel Sans"/>
                          <a:sym typeface="Martel Sans"/>
                        </a:rPr>
                        <a:t>Performance, Reliability, Maintainability, Affordability</a:t>
                      </a:r>
                      <a:endParaRPr sz="1200">
                        <a:solidFill>
                          <a:schemeClr val="dk1"/>
                        </a:solidFill>
                        <a:latin typeface="Martel Sans"/>
                        <a:ea typeface="Martel Sans"/>
                        <a:cs typeface="Martel Sans"/>
                        <a:sym typeface="Martel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artel Sans"/>
                          <a:ea typeface="Martel Sans"/>
                          <a:cs typeface="Martel Sans"/>
                          <a:sym typeface="Martel Sans"/>
                        </a:rPr>
                        <a:t>Board Members</a:t>
                      </a:r>
                      <a:endParaRPr sz="1200">
                        <a:solidFill>
                          <a:schemeClr val="dk1"/>
                        </a:solidFill>
                        <a:latin typeface="Martel Sans"/>
                        <a:ea typeface="Martel Sans"/>
                        <a:cs typeface="Martel Sans"/>
                        <a:sym typeface="Martel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artel Sans"/>
                          <a:ea typeface="Martel Sans"/>
                          <a:cs typeface="Martel Sans"/>
                          <a:sym typeface="Martel Sans"/>
                        </a:rPr>
                        <a:t>Compliance, Strategic Alignment</a:t>
                      </a:r>
                      <a:endParaRPr sz="1200">
                        <a:solidFill>
                          <a:schemeClr val="dk1"/>
                        </a:solidFill>
                        <a:latin typeface="Martel Sans"/>
                        <a:ea typeface="Martel Sans"/>
                        <a:cs typeface="Martel Sans"/>
                        <a:sym typeface="Martel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artel Sans"/>
                          <a:ea typeface="Martel Sans"/>
                          <a:cs typeface="Martel Sans"/>
                          <a:sym typeface="Martel Sans"/>
                        </a:rPr>
                        <a:t>Developers and Contributors</a:t>
                      </a:r>
                      <a:endParaRPr sz="1200">
                        <a:solidFill>
                          <a:schemeClr val="dk1"/>
                        </a:solidFill>
                        <a:latin typeface="Martel Sans"/>
                        <a:ea typeface="Martel Sans"/>
                        <a:cs typeface="Martel Sans"/>
                        <a:sym typeface="Martel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artel Sans"/>
                          <a:ea typeface="Martel Sans"/>
                          <a:cs typeface="Martel Sans"/>
                          <a:sym typeface="Martel Sans"/>
                        </a:rPr>
                        <a:t>Documentation, Modularity, Testing</a:t>
                      </a:r>
                      <a:endParaRPr sz="1200">
                        <a:solidFill>
                          <a:schemeClr val="dk1"/>
                        </a:solidFill>
                        <a:latin typeface="Martel Sans"/>
                        <a:ea typeface="Martel Sans"/>
                        <a:cs typeface="Martel Sans"/>
                        <a:sym typeface="Martel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artel Sans"/>
                          <a:ea typeface="Martel Sans"/>
                          <a:cs typeface="Martel Sans"/>
                          <a:sym typeface="Martel Sans"/>
                        </a:rPr>
                        <a:t>Add-Ons Developers</a:t>
                      </a:r>
                      <a:endParaRPr sz="1200">
                        <a:solidFill>
                          <a:schemeClr val="dk1"/>
                        </a:solidFill>
                        <a:latin typeface="Martel Sans"/>
                        <a:ea typeface="Martel Sans"/>
                        <a:cs typeface="Martel Sans"/>
                        <a:sym typeface="Martel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artel Sans"/>
                          <a:ea typeface="Martel Sans"/>
                          <a:cs typeface="Martel Sans"/>
                          <a:sym typeface="Martel Sans"/>
                        </a:rPr>
                        <a:t>Documentation, Compatibility</a:t>
                      </a:r>
                      <a:endParaRPr sz="1200">
                        <a:solidFill>
                          <a:schemeClr val="dk1"/>
                        </a:solidFill>
                        <a:latin typeface="Martel Sans"/>
                        <a:ea typeface="Martel Sans"/>
                        <a:cs typeface="Martel Sans"/>
                        <a:sym typeface="Martel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artel Sans"/>
                          <a:ea typeface="Martel Sans"/>
                          <a:cs typeface="Martel Sans"/>
                          <a:sym typeface="Martel Sans"/>
                        </a:rPr>
                        <a:t>User Community</a:t>
                      </a:r>
                      <a:endParaRPr sz="1200">
                        <a:solidFill>
                          <a:schemeClr val="dk1"/>
                        </a:solidFill>
                        <a:latin typeface="Martel Sans"/>
                        <a:ea typeface="Martel Sans"/>
                        <a:cs typeface="Martel Sans"/>
                        <a:sym typeface="Martel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artel Sans"/>
                          <a:ea typeface="Martel Sans"/>
                          <a:cs typeface="Martel Sans"/>
                          <a:sym typeface="Martel Sans"/>
                        </a:rPr>
                        <a:t>Usability, Accessibility, Customization</a:t>
                      </a:r>
                      <a:endParaRPr sz="1200">
                        <a:solidFill>
                          <a:schemeClr val="dk1"/>
                        </a:solidFill>
                        <a:latin typeface="Martel Sans"/>
                        <a:ea typeface="Martel Sans"/>
                        <a:cs typeface="Martel Sans"/>
                        <a:sym typeface="Martel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artel Sans"/>
                          <a:ea typeface="Martel Sans"/>
                          <a:cs typeface="Martel Sans"/>
                          <a:sym typeface="Martel Sans"/>
                        </a:rPr>
                        <a:t>Content Providers</a:t>
                      </a:r>
                      <a:endParaRPr sz="1200">
                        <a:solidFill>
                          <a:schemeClr val="dk1"/>
                        </a:solidFill>
                        <a:latin typeface="Martel Sans"/>
                        <a:ea typeface="Martel Sans"/>
                        <a:cs typeface="Martel Sans"/>
                        <a:sym typeface="Martel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artel Sans"/>
                          <a:ea typeface="Martel Sans"/>
                          <a:cs typeface="Martel Sans"/>
                          <a:sym typeface="Martel Sans"/>
                        </a:rPr>
                        <a:t>Content Protection, Broad Language Support</a:t>
                      </a:r>
                      <a:endParaRPr sz="1200">
                        <a:solidFill>
                          <a:schemeClr val="dk1"/>
                        </a:solidFill>
                        <a:latin typeface="Martel Sans"/>
                        <a:ea typeface="Martel Sans"/>
                        <a:cs typeface="Martel Sans"/>
                        <a:sym typeface="Martel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artel Sans"/>
                          <a:ea typeface="Martel Sans"/>
                          <a:cs typeface="Martel Sans"/>
                          <a:sym typeface="Martel Sans"/>
                        </a:rPr>
                        <a:t>Hardware Manufacturers</a:t>
                      </a:r>
                      <a:endParaRPr sz="1200">
                        <a:solidFill>
                          <a:schemeClr val="dk1"/>
                        </a:solidFill>
                        <a:latin typeface="Martel Sans"/>
                        <a:ea typeface="Martel Sans"/>
                        <a:cs typeface="Martel Sans"/>
                        <a:sym typeface="Martel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artel Sans"/>
                          <a:ea typeface="Martel Sans"/>
                          <a:cs typeface="Martel Sans"/>
                          <a:sym typeface="Martel Sans"/>
                        </a:rPr>
                        <a:t>Resource Efficiency, Compatibility</a:t>
                      </a:r>
                      <a:endParaRPr sz="1200">
                        <a:solidFill>
                          <a:schemeClr val="dk1"/>
                        </a:solidFill>
                        <a:latin typeface="Martel Sans"/>
                        <a:ea typeface="Martel Sans"/>
                        <a:cs typeface="Martel Sans"/>
                        <a:sym typeface="Martel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 txBox="1"/>
          <p:nvPr>
            <p:ph type="title"/>
          </p:nvPr>
        </p:nvSpPr>
        <p:spPr>
          <a:xfrm>
            <a:off x="345900" y="333100"/>
            <a:ext cx="845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9"/>
          <p:cNvSpPr txBox="1"/>
          <p:nvPr/>
        </p:nvSpPr>
        <p:spPr>
          <a:xfrm>
            <a:off x="3135600" y="3254625"/>
            <a:ext cx="287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Figure</a:t>
            </a:r>
            <a:r>
              <a:rPr b="1"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 </a:t>
            </a: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1: Sequence Diagram Legend</a:t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pic>
        <p:nvPicPr>
          <p:cNvPr id="411" name="Google Shape;41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350" y="2206875"/>
            <a:ext cx="6991350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9"/>
          <p:cNvSpPr txBox="1"/>
          <p:nvPr>
            <p:ph idx="1" type="subTitle"/>
          </p:nvPr>
        </p:nvSpPr>
        <p:spPr>
          <a:xfrm>
            <a:off x="345900" y="905800"/>
            <a:ext cx="8126700" cy="13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rtel Sans"/>
              <a:buChar char="●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Two use cases stemming from our enhancement include: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rtel Sans"/>
              <a:buChar char="○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Real-Time Subtitle Generation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rtel Sans"/>
              <a:buChar char="○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Real-Time Lyric Generation/Display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2B SEO Strategy by Slidesgo">
  <a:themeElements>
    <a:clrScheme name="Simple Light">
      <a:dk1>
        <a:srgbClr val="121B46"/>
      </a:dk1>
      <a:lt1>
        <a:srgbClr val="FDF6EB"/>
      </a:lt1>
      <a:dk2>
        <a:srgbClr val="ED7550"/>
      </a:dk2>
      <a:lt2>
        <a:srgbClr val="00D7CB"/>
      </a:lt2>
      <a:accent1>
        <a:srgbClr val="F8CA88"/>
      </a:accent1>
      <a:accent2>
        <a:srgbClr val="5777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