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artel Sans Black"/>
      <p:bold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Anaheim"/>
      <p:regular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Proxima Nova Semibold"/>
      <p:regular r:id="rId40"/>
      <p:bold r:id="rId41"/>
      <p:boldItalic r:id="rId42"/>
    </p:embeddedFont>
    <p:embeddedFont>
      <p:font typeface="Marte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22" Type="http://schemas.openxmlformats.org/officeDocument/2006/relationships/font" Target="fonts/ProximaNova-regular.fntdata"/><Relationship Id="rId44" Type="http://schemas.openxmlformats.org/officeDocument/2006/relationships/font" Target="fonts/MartelSans-bold.fntdata"/><Relationship Id="rId21" Type="http://schemas.openxmlformats.org/officeDocument/2006/relationships/slide" Target="slides/slide16.xml"/><Relationship Id="rId43" Type="http://schemas.openxmlformats.org/officeDocument/2006/relationships/font" Target="fonts/MartelSans-regular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artelSansBlack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Anahei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500108e0bd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500108e0bd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e3f88f419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7e3f88f419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7e3f88f419_0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7e3f88f419_0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4ffa1b07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4ffa1b07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180034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9180034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7e3f88f419_0_20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7e3f88f419_0_20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ff96cc4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ff96cc4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4ffa1b07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4ffa1b07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4ffa1b07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4ffa1b07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4ffa1b07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4ffa1b07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240475" y="-145250"/>
            <a:ext cx="6123975" cy="5694750"/>
            <a:chOff x="-240475" y="-145250"/>
            <a:chExt cx="6123975" cy="5694750"/>
          </a:xfrm>
        </p:grpSpPr>
        <p:sp>
          <p:nvSpPr>
            <p:cNvPr id="11" name="Google Shape;11;p2"/>
            <p:cNvSpPr/>
            <p:nvPr/>
          </p:nvSpPr>
          <p:spPr>
            <a:xfrm>
              <a:off x="4809500" y="44755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0475" y="-1452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5800" y="42745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13225" y="1084075"/>
            <a:ext cx="4009500" cy="21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13225" y="3367500"/>
            <a:ext cx="40095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-418975" y="268300"/>
            <a:ext cx="10009800" cy="4654675"/>
            <a:chOff x="-418975" y="268300"/>
            <a:chExt cx="10009800" cy="4654675"/>
          </a:xfrm>
        </p:grpSpPr>
        <p:grpSp>
          <p:nvGrpSpPr>
            <p:cNvPr id="86" name="Google Shape;86;p11"/>
            <p:cNvGrpSpPr/>
            <p:nvPr/>
          </p:nvGrpSpPr>
          <p:grpSpPr>
            <a:xfrm>
              <a:off x="-418975" y="439000"/>
              <a:ext cx="10009800" cy="4483975"/>
              <a:chOff x="-418975" y="439000"/>
              <a:chExt cx="10009800" cy="4483975"/>
            </a:xfrm>
          </p:grpSpPr>
          <p:sp>
            <p:nvSpPr>
              <p:cNvPr id="87" name="Google Shape;87;p11"/>
              <p:cNvSpPr/>
              <p:nvPr/>
            </p:nvSpPr>
            <p:spPr>
              <a:xfrm>
                <a:off x="8516825" y="728100"/>
                <a:ext cx="1074000" cy="1074000"/>
              </a:xfrm>
              <a:prstGeom prst="ellipse">
                <a:avLst/>
              </a:prstGeom>
              <a:solidFill>
                <a:srgbClr val="FDF6EB">
                  <a:alpha val="6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-418975" y="3553475"/>
                <a:ext cx="1369500" cy="1369500"/>
              </a:xfrm>
              <a:prstGeom prst="star4">
                <a:avLst>
                  <a:gd fmla="val 20246" name="adj"/>
                </a:avLst>
              </a:prstGeom>
              <a:solidFill>
                <a:srgbClr val="FDF6EB">
                  <a:alpha val="60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1"/>
              <p:cNvSpPr/>
              <p:nvPr/>
            </p:nvSpPr>
            <p:spPr>
              <a:xfrm>
                <a:off x="165275" y="439000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442025" y="439000"/>
                <a:ext cx="271200" cy="2712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1"/>
            <p:cNvSpPr/>
            <p:nvPr/>
          </p:nvSpPr>
          <p:spPr>
            <a:xfrm>
              <a:off x="8657025" y="268300"/>
              <a:ext cx="271200" cy="271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88800" y="4468400"/>
              <a:ext cx="168300" cy="1683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836000" y="2379678"/>
            <a:ext cx="5472000" cy="10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836000" y="3562552"/>
            <a:ext cx="54720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-288325" y="308975"/>
            <a:ext cx="9912550" cy="4939950"/>
            <a:chOff x="-288325" y="308975"/>
            <a:chExt cx="9912550" cy="4939950"/>
          </a:xfrm>
        </p:grpSpPr>
        <p:sp>
          <p:nvSpPr>
            <p:cNvPr id="99" name="Google Shape;99;p13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-288325" y="2032375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890113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890113" y="3177450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4" type="title"/>
          </p:nvPr>
        </p:nvSpPr>
        <p:spPr>
          <a:xfrm>
            <a:off x="3589390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5" type="title"/>
          </p:nvPr>
        </p:nvSpPr>
        <p:spPr>
          <a:xfrm>
            <a:off x="3589390" y="3177449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6288663" y="1504575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7" type="title"/>
          </p:nvPr>
        </p:nvSpPr>
        <p:spPr>
          <a:xfrm>
            <a:off x="6288663" y="3177449"/>
            <a:ext cx="1163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890124" y="1973650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3589387" y="1973650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subTitle"/>
          </p:nvPr>
        </p:nvSpPr>
        <p:spPr>
          <a:xfrm>
            <a:off x="6288663" y="1973650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3" type="subTitle"/>
          </p:nvPr>
        </p:nvSpPr>
        <p:spPr>
          <a:xfrm>
            <a:off x="890124" y="3646599"/>
            <a:ext cx="174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3589387" y="3646597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subTitle"/>
          </p:nvPr>
        </p:nvSpPr>
        <p:spPr>
          <a:xfrm>
            <a:off x="6288663" y="3646599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3444025" y="3102347"/>
            <a:ext cx="45624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777225" y="1213325"/>
            <a:ext cx="74376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0" name="Google Shape;120;p14"/>
          <p:cNvGrpSpPr/>
          <p:nvPr/>
        </p:nvGrpSpPr>
        <p:grpSpPr>
          <a:xfrm>
            <a:off x="-106875" y="271400"/>
            <a:ext cx="9570775" cy="4737025"/>
            <a:chOff x="-106875" y="271400"/>
            <a:chExt cx="9570775" cy="4737025"/>
          </a:xfrm>
        </p:grpSpPr>
        <p:sp>
          <p:nvSpPr>
            <p:cNvPr id="121" name="Google Shape;121;p14"/>
            <p:cNvSpPr/>
            <p:nvPr/>
          </p:nvSpPr>
          <p:spPr>
            <a:xfrm>
              <a:off x="8389900" y="3934425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-106875" y="271400"/>
              <a:ext cx="1245000" cy="1245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430775" y="3054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683825" y="539500"/>
              <a:ext cx="231900" cy="2319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720000" y="1329625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720000" y="3047550"/>
            <a:ext cx="3519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420000" dist="114300">
              <a:schemeClr val="dk1"/>
            </a:outerShdw>
          </a:effectLst>
        </p:spPr>
      </p:sp>
      <p:grpSp>
        <p:nvGrpSpPr>
          <p:cNvPr id="130" name="Google Shape;130;p15"/>
          <p:cNvGrpSpPr/>
          <p:nvPr/>
        </p:nvGrpSpPr>
        <p:grpSpPr>
          <a:xfrm>
            <a:off x="-88225" y="115250"/>
            <a:ext cx="9625600" cy="5025750"/>
            <a:chOff x="-88225" y="115250"/>
            <a:chExt cx="9625600" cy="5025750"/>
          </a:xfrm>
        </p:grpSpPr>
        <p:grpSp>
          <p:nvGrpSpPr>
            <p:cNvPr id="131" name="Google Shape;131;p15"/>
            <p:cNvGrpSpPr/>
            <p:nvPr/>
          </p:nvGrpSpPr>
          <p:grpSpPr>
            <a:xfrm>
              <a:off x="-88225" y="115250"/>
              <a:ext cx="9625600" cy="5025750"/>
              <a:chOff x="-88225" y="115250"/>
              <a:chExt cx="9625600" cy="5025750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8463375" y="40670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-88225" y="115250"/>
                <a:ext cx="955200" cy="9552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65875" y="4708675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7493325" y="308975"/>
                <a:ext cx="170700" cy="170700"/>
              </a:xfrm>
              <a:prstGeom prst="star4">
                <a:avLst>
                  <a:gd fmla="val 20246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5"/>
            <p:cNvSpPr/>
            <p:nvPr/>
          </p:nvSpPr>
          <p:spPr>
            <a:xfrm>
              <a:off x="8617800" y="3260225"/>
              <a:ext cx="633900" cy="6339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-454250" y="-142675"/>
            <a:ext cx="9991500" cy="5099225"/>
            <a:chOff x="-454250" y="-142675"/>
            <a:chExt cx="9991500" cy="5099225"/>
          </a:xfrm>
        </p:grpSpPr>
        <p:sp>
          <p:nvSpPr>
            <p:cNvPr id="140" name="Google Shape;140;p16"/>
            <p:cNvSpPr/>
            <p:nvPr/>
          </p:nvSpPr>
          <p:spPr>
            <a:xfrm>
              <a:off x="-454250" y="-1426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8349850" y="3769150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6"/>
          <p:cNvSpPr txBox="1"/>
          <p:nvPr>
            <p:ph type="title"/>
          </p:nvPr>
        </p:nvSpPr>
        <p:spPr>
          <a:xfrm>
            <a:off x="720000" y="1997275"/>
            <a:ext cx="4042800" cy="7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720000" y="2700750"/>
            <a:ext cx="4042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-193700" y="80150"/>
            <a:ext cx="9878050" cy="4790525"/>
            <a:chOff x="-193700" y="80150"/>
            <a:chExt cx="9878050" cy="4790525"/>
          </a:xfrm>
        </p:grpSpPr>
        <p:grpSp>
          <p:nvGrpSpPr>
            <p:cNvPr id="149" name="Google Shape;149;p17"/>
            <p:cNvGrpSpPr/>
            <p:nvPr/>
          </p:nvGrpSpPr>
          <p:grpSpPr>
            <a:xfrm>
              <a:off x="-193700" y="80150"/>
              <a:ext cx="9878050" cy="4790525"/>
              <a:chOff x="-193700" y="80150"/>
              <a:chExt cx="9878050" cy="4790525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8610350" y="3673925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-193700" y="80150"/>
                <a:ext cx="1187400" cy="11874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65875" y="4708675"/>
                <a:ext cx="162000" cy="162000"/>
              </a:xfrm>
              <a:prstGeom prst="star4">
                <a:avLst>
                  <a:gd fmla="val 20246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299500" y="4403000"/>
                <a:ext cx="201000" cy="2010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" name="Google Shape;154;p17"/>
            <p:cNvSpPr/>
            <p:nvPr/>
          </p:nvSpPr>
          <p:spPr>
            <a:xfrm>
              <a:off x="8620750" y="272025"/>
              <a:ext cx="162000" cy="1620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7"/>
          <p:cNvSpPr txBox="1"/>
          <p:nvPr>
            <p:ph type="title"/>
          </p:nvPr>
        </p:nvSpPr>
        <p:spPr>
          <a:xfrm>
            <a:off x="4496525" y="1796900"/>
            <a:ext cx="3593400" cy="6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4496696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1475662" y="2551825"/>
            <a:ext cx="25713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2" type="subTitle"/>
          </p:nvPr>
        </p:nvSpPr>
        <p:spPr>
          <a:xfrm>
            <a:off x="5097038" y="2551825"/>
            <a:ext cx="25713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3" type="subTitle"/>
          </p:nvPr>
        </p:nvSpPr>
        <p:spPr>
          <a:xfrm>
            <a:off x="1475662" y="2170950"/>
            <a:ext cx="257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4" type="subTitle"/>
          </p:nvPr>
        </p:nvSpPr>
        <p:spPr>
          <a:xfrm>
            <a:off x="5097038" y="2170950"/>
            <a:ext cx="2571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-514350" y="240250"/>
            <a:ext cx="9739950" cy="4871575"/>
            <a:chOff x="-514350" y="240250"/>
            <a:chExt cx="9739950" cy="4871575"/>
          </a:xfrm>
        </p:grpSpPr>
        <p:sp>
          <p:nvSpPr>
            <p:cNvPr id="165" name="Google Shape;165;p18"/>
            <p:cNvSpPr/>
            <p:nvPr/>
          </p:nvSpPr>
          <p:spPr>
            <a:xfrm>
              <a:off x="-514350" y="6412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8424000" y="43102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8668750" y="240250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/>
          <p:nvPr/>
        </p:nvSpPr>
        <p:spPr>
          <a:xfrm>
            <a:off x="364650" y="4677475"/>
            <a:ext cx="257100" cy="257100"/>
          </a:xfrm>
          <a:prstGeom prst="star4">
            <a:avLst>
              <a:gd fmla="val 2024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>
            <a:off x="-235200" y="235500"/>
            <a:ext cx="9859425" cy="4674175"/>
            <a:chOff x="-235200" y="235500"/>
            <a:chExt cx="9859425" cy="4674175"/>
          </a:xfrm>
        </p:grpSpPr>
        <p:sp>
          <p:nvSpPr>
            <p:cNvPr id="173" name="Google Shape;173;p19"/>
            <p:cNvSpPr/>
            <p:nvPr/>
          </p:nvSpPr>
          <p:spPr>
            <a:xfrm>
              <a:off x="8550225" y="1636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-235200" y="3468550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8582150" y="2355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4947750" y="1667625"/>
            <a:ext cx="32418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subTitle"/>
          </p:nvPr>
        </p:nvSpPr>
        <p:spPr>
          <a:xfrm>
            <a:off x="954451" y="1667625"/>
            <a:ext cx="32418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72012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2" type="subTitle"/>
          </p:nvPr>
        </p:nvSpPr>
        <p:spPr>
          <a:xfrm>
            <a:off x="3375600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0"/>
          <p:cNvSpPr txBox="1"/>
          <p:nvPr>
            <p:ph idx="3" type="subTitle"/>
          </p:nvPr>
        </p:nvSpPr>
        <p:spPr>
          <a:xfrm>
            <a:off x="6031075" y="2776191"/>
            <a:ext cx="23928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4" type="subTitle"/>
          </p:nvPr>
        </p:nvSpPr>
        <p:spPr>
          <a:xfrm>
            <a:off x="720125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5" type="subTitle"/>
          </p:nvPr>
        </p:nvSpPr>
        <p:spPr>
          <a:xfrm>
            <a:off x="3375604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6" type="subTitle"/>
          </p:nvPr>
        </p:nvSpPr>
        <p:spPr>
          <a:xfrm>
            <a:off x="6031075" y="2391400"/>
            <a:ext cx="23928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grpSp>
        <p:nvGrpSpPr>
          <p:cNvPr id="189" name="Google Shape;189;p20"/>
          <p:cNvGrpSpPr/>
          <p:nvPr/>
        </p:nvGrpSpPr>
        <p:grpSpPr>
          <a:xfrm>
            <a:off x="-134675" y="308975"/>
            <a:ext cx="9758900" cy="4600850"/>
            <a:chOff x="-134675" y="308975"/>
            <a:chExt cx="9758900" cy="4600850"/>
          </a:xfrm>
        </p:grpSpPr>
        <p:sp>
          <p:nvSpPr>
            <p:cNvPr id="190" name="Google Shape;190;p20"/>
            <p:cNvSpPr/>
            <p:nvPr/>
          </p:nvSpPr>
          <p:spPr>
            <a:xfrm>
              <a:off x="8550225" y="9485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134675" y="30897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65875" y="4662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19" name="Google Shape;19;p3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851625" y="2191475"/>
            <a:ext cx="43719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220125" y="985450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434200" y="-51725"/>
            <a:ext cx="9786025" cy="4817875"/>
            <a:chOff x="-434200" y="-51725"/>
            <a:chExt cx="9786025" cy="4817875"/>
          </a:xfrm>
        </p:grpSpPr>
        <p:sp>
          <p:nvSpPr>
            <p:cNvPr id="197" name="Google Shape;197;p21"/>
            <p:cNvSpPr/>
            <p:nvPr/>
          </p:nvSpPr>
          <p:spPr>
            <a:xfrm>
              <a:off x="-434200" y="19438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8550225" y="-517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73850" y="225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8545400" y="4518650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1878888" y="1732478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2" type="subTitle"/>
          </p:nvPr>
        </p:nvSpPr>
        <p:spPr>
          <a:xfrm>
            <a:off x="5735111" y="1732478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3" type="subTitle"/>
          </p:nvPr>
        </p:nvSpPr>
        <p:spPr>
          <a:xfrm>
            <a:off x="1878888" y="3393053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4" type="subTitle"/>
          </p:nvPr>
        </p:nvSpPr>
        <p:spPr>
          <a:xfrm>
            <a:off x="5735111" y="3393053"/>
            <a:ext cx="249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5" type="subTitle"/>
          </p:nvPr>
        </p:nvSpPr>
        <p:spPr>
          <a:xfrm>
            <a:off x="1878888" y="145555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6" type="subTitle"/>
          </p:nvPr>
        </p:nvSpPr>
        <p:spPr>
          <a:xfrm>
            <a:off x="1878888" y="311620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7" type="subTitle"/>
          </p:nvPr>
        </p:nvSpPr>
        <p:spPr>
          <a:xfrm>
            <a:off x="5735087" y="145555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8" type="subTitle"/>
          </p:nvPr>
        </p:nvSpPr>
        <p:spPr>
          <a:xfrm>
            <a:off x="5735087" y="3116200"/>
            <a:ext cx="24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10" name="Google Shape;210;p21"/>
          <p:cNvSpPr/>
          <p:nvPr/>
        </p:nvSpPr>
        <p:spPr>
          <a:xfrm>
            <a:off x="393550" y="445025"/>
            <a:ext cx="180300" cy="180300"/>
          </a:xfrm>
          <a:prstGeom prst="star4">
            <a:avLst>
              <a:gd fmla="val 2024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2"/>
          <p:cNvGrpSpPr/>
          <p:nvPr/>
        </p:nvGrpSpPr>
        <p:grpSpPr>
          <a:xfrm>
            <a:off x="-407475" y="445025"/>
            <a:ext cx="9723200" cy="4734375"/>
            <a:chOff x="-407475" y="445025"/>
            <a:chExt cx="9723200" cy="4734375"/>
          </a:xfrm>
        </p:grpSpPr>
        <p:grpSp>
          <p:nvGrpSpPr>
            <p:cNvPr id="214" name="Google Shape;214;p22"/>
            <p:cNvGrpSpPr/>
            <p:nvPr/>
          </p:nvGrpSpPr>
          <p:grpSpPr>
            <a:xfrm>
              <a:off x="-407475" y="445025"/>
              <a:ext cx="9320625" cy="4734375"/>
              <a:chOff x="-407475" y="445025"/>
              <a:chExt cx="9320625" cy="4734375"/>
            </a:xfrm>
          </p:grpSpPr>
          <p:sp>
            <p:nvSpPr>
              <p:cNvPr id="215" name="Google Shape;215;p22"/>
              <p:cNvSpPr/>
              <p:nvPr/>
            </p:nvSpPr>
            <p:spPr>
              <a:xfrm>
                <a:off x="-407475" y="41054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-135075" y="629625"/>
                <a:ext cx="801600" cy="8016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340850" y="445025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8665650" y="4604000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22"/>
            <p:cNvSpPr/>
            <p:nvPr/>
          </p:nvSpPr>
          <p:spPr>
            <a:xfrm>
              <a:off x="8514125" y="15435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" type="subTitle"/>
          </p:nvPr>
        </p:nvSpPr>
        <p:spPr>
          <a:xfrm>
            <a:off x="720000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2" type="subTitle"/>
          </p:nvPr>
        </p:nvSpPr>
        <p:spPr>
          <a:xfrm>
            <a:off x="3475801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720000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4" type="subTitle"/>
          </p:nvPr>
        </p:nvSpPr>
        <p:spPr>
          <a:xfrm>
            <a:off x="3475799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5" type="subTitle"/>
          </p:nvPr>
        </p:nvSpPr>
        <p:spPr>
          <a:xfrm>
            <a:off x="6231600" y="1625750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6" type="subTitle"/>
          </p:nvPr>
        </p:nvSpPr>
        <p:spPr>
          <a:xfrm>
            <a:off x="6231600" y="3356039"/>
            <a:ext cx="21924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7" type="subTitle"/>
          </p:nvPr>
        </p:nvSpPr>
        <p:spPr>
          <a:xfrm>
            <a:off x="720000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8" type="subTitle"/>
          </p:nvPr>
        </p:nvSpPr>
        <p:spPr>
          <a:xfrm>
            <a:off x="3475801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9" type="subTitle"/>
          </p:nvPr>
        </p:nvSpPr>
        <p:spPr>
          <a:xfrm>
            <a:off x="6231600" y="1336275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13" type="subTitle"/>
          </p:nvPr>
        </p:nvSpPr>
        <p:spPr>
          <a:xfrm>
            <a:off x="720000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14" type="subTitle"/>
          </p:nvPr>
        </p:nvSpPr>
        <p:spPr>
          <a:xfrm>
            <a:off x="3475801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15" type="subTitle"/>
          </p:nvPr>
        </p:nvSpPr>
        <p:spPr>
          <a:xfrm>
            <a:off x="6231600" y="3063352"/>
            <a:ext cx="2192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rtel Sans"/>
              <a:buNone/>
              <a:defRPr b="1" sz="20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-407475" y="445025"/>
            <a:ext cx="9723200" cy="4734375"/>
            <a:chOff x="-407475" y="445025"/>
            <a:chExt cx="9723200" cy="4734375"/>
          </a:xfrm>
        </p:grpSpPr>
        <p:grpSp>
          <p:nvGrpSpPr>
            <p:cNvPr id="236" name="Google Shape;236;p23"/>
            <p:cNvGrpSpPr/>
            <p:nvPr/>
          </p:nvGrpSpPr>
          <p:grpSpPr>
            <a:xfrm>
              <a:off x="-407475" y="445025"/>
              <a:ext cx="9320625" cy="4734375"/>
              <a:chOff x="-407475" y="445025"/>
              <a:chExt cx="9320625" cy="4734375"/>
            </a:xfrm>
          </p:grpSpPr>
          <p:sp>
            <p:nvSpPr>
              <p:cNvPr id="237" name="Google Shape;237;p23"/>
              <p:cNvSpPr/>
              <p:nvPr/>
            </p:nvSpPr>
            <p:spPr>
              <a:xfrm>
                <a:off x="-407475" y="4105400"/>
                <a:ext cx="1074000" cy="1074000"/>
              </a:xfrm>
              <a:prstGeom prst="ellipse">
                <a:avLst/>
              </a:prstGeom>
              <a:solidFill>
                <a:srgbClr val="577785">
                  <a:alpha val="379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-135075" y="629625"/>
                <a:ext cx="801600" cy="801600"/>
              </a:xfrm>
              <a:prstGeom prst="star4">
                <a:avLst>
                  <a:gd fmla="val 2024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340850" y="445025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8665650" y="4604000"/>
                <a:ext cx="247500" cy="247500"/>
              </a:xfrm>
              <a:prstGeom prst="star4">
                <a:avLst>
                  <a:gd fmla="val 20246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23"/>
            <p:cNvSpPr/>
            <p:nvPr/>
          </p:nvSpPr>
          <p:spPr>
            <a:xfrm>
              <a:off x="8514125" y="154352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3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2223600" y="1338809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idx="3" type="subTitle"/>
          </p:nvPr>
        </p:nvSpPr>
        <p:spPr>
          <a:xfrm>
            <a:off x="2223600" y="2690996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/>
          <p:nvPr>
            <p:ph idx="5" type="subTitle"/>
          </p:nvPr>
        </p:nvSpPr>
        <p:spPr>
          <a:xfrm>
            <a:off x="2223600" y="4043183"/>
            <a:ext cx="4696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-134675" y="308975"/>
            <a:ext cx="9758900" cy="4600850"/>
            <a:chOff x="-134675" y="308975"/>
            <a:chExt cx="9758900" cy="4600850"/>
          </a:xfrm>
        </p:grpSpPr>
        <p:sp>
          <p:nvSpPr>
            <p:cNvPr id="251" name="Google Shape;251;p24"/>
            <p:cNvSpPr/>
            <p:nvPr/>
          </p:nvSpPr>
          <p:spPr>
            <a:xfrm>
              <a:off x="8550225" y="948550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-134675" y="308975"/>
              <a:ext cx="801600" cy="8016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65875" y="4662325"/>
              <a:ext cx="247500" cy="2475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212250" y="4537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5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59" name="Google Shape;259;p25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5"/>
          <p:cNvSpPr txBox="1"/>
          <p:nvPr>
            <p:ph type="title"/>
          </p:nvPr>
        </p:nvSpPr>
        <p:spPr>
          <a:xfrm>
            <a:off x="71321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25"/>
          <p:cNvSpPr txBox="1"/>
          <p:nvPr/>
        </p:nvSpPr>
        <p:spPr>
          <a:xfrm>
            <a:off x="713225" y="37388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6"/>
          <p:cNvGrpSpPr/>
          <p:nvPr/>
        </p:nvGrpSpPr>
        <p:grpSpPr>
          <a:xfrm>
            <a:off x="-235200" y="308975"/>
            <a:ext cx="9859425" cy="4939950"/>
            <a:chOff x="-235200" y="308975"/>
            <a:chExt cx="9859425" cy="4939950"/>
          </a:xfrm>
        </p:grpSpPr>
        <p:sp>
          <p:nvSpPr>
            <p:cNvPr id="268" name="Google Shape;268;p26"/>
            <p:cNvSpPr/>
            <p:nvPr/>
          </p:nvSpPr>
          <p:spPr>
            <a:xfrm>
              <a:off x="8550225" y="41749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235200" y="2032375"/>
              <a:ext cx="955200" cy="9552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275" name="Google Shape;275;p27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653400" y="308975"/>
            <a:ext cx="10239917" cy="4600700"/>
            <a:chOff x="-653400" y="308975"/>
            <a:chExt cx="10239917" cy="4600700"/>
          </a:xfrm>
        </p:grpSpPr>
        <p:sp>
          <p:nvSpPr>
            <p:cNvPr id="28" name="Google Shape;28;p4"/>
            <p:cNvSpPr/>
            <p:nvPr/>
          </p:nvSpPr>
          <p:spPr>
            <a:xfrm>
              <a:off x="-6534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399117" y="308975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1"/>
            <a:ext cx="77040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-574475" y="133850"/>
            <a:ext cx="10025875" cy="4602175"/>
            <a:chOff x="-574475" y="133850"/>
            <a:chExt cx="10025875" cy="4602175"/>
          </a:xfrm>
        </p:grpSpPr>
        <p:sp>
          <p:nvSpPr>
            <p:cNvPr id="37" name="Google Shape;37;p5"/>
            <p:cNvSpPr/>
            <p:nvPr/>
          </p:nvSpPr>
          <p:spPr>
            <a:xfrm>
              <a:off x="-574475" y="21483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8377400" y="133850"/>
              <a:ext cx="1074000" cy="10740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99525" y="453502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676400" y="3688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5055246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583154" y="360851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055246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583154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b="1" sz="20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tel Sans"/>
              <a:buNone/>
              <a:defRPr sz="2400">
                <a:latin typeface="Martel Sans"/>
                <a:ea typeface="Martel Sans"/>
                <a:cs typeface="Martel Sans"/>
                <a:sym typeface="Marte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-501000" y="308975"/>
            <a:ext cx="10038250" cy="4600700"/>
            <a:chOff x="-501000" y="308975"/>
            <a:chExt cx="10038250" cy="4600700"/>
          </a:xfrm>
        </p:grpSpPr>
        <p:sp>
          <p:nvSpPr>
            <p:cNvPr id="50" name="Google Shape;50;p6"/>
            <p:cNvSpPr/>
            <p:nvPr/>
          </p:nvSpPr>
          <p:spPr>
            <a:xfrm>
              <a:off x="-501000" y="130257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8349850" y="308975"/>
              <a:ext cx="1187400" cy="11874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493325" y="30897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-353525" y="274325"/>
            <a:ext cx="9977750" cy="4635350"/>
            <a:chOff x="-353525" y="274325"/>
            <a:chExt cx="9977750" cy="4635350"/>
          </a:xfrm>
        </p:grpSpPr>
        <p:sp>
          <p:nvSpPr>
            <p:cNvPr id="57" name="Google Shape;57;p7"/>
            <p:cNvSpPr/>
            <p:nvPr/>
          </p:nvSpPr>
          <p:spPr>
            <a:xfrm>
              <a:off x="8550225" y="3714025"/>
              <a:ext cx="1074000" cy="1074000"/>
            </a:xfrm>
            <a:prstGeom prst="ellipse">
              <a:avLst/>
            </a:prstGeom>
            <a:solidFill>
              <a:srgbClr val="577785">
                <a:alpha val="379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-353525" y="3750700"/>
              <a:ext cx="1020300" cy="1020300"/>
            </a:xfrm>
            <a:prstGeom prst="star4">
              <a:avLst>
                <a:gd fmla="val 2024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465875" y="4708675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107875" y="274325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720000" y="1700300"/>
            <a:ext cx="4294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86400" y="868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-200350" y="125650"/>
            <a:ext cx="9604150" cy="5103200"/>
            <a:chOff x="-200350" y="125650"/>
            <a:chExt cx="9604150" cy="5103200"/>
          </a:xfrm>
        </p:grpSpPr>
        <p:sp>
          <p:nvSpPr>
            <p:cNvPr id="66" name="Google Shape;66;p8"/>
            <p:cNvSpPr/>
            <p:nvPr/>
          </p:nvSpPr>
          <p:spPr>
            <a:xfrm>
              <a:off x="8329800" y="415485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200350" y="1256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655375" y="3385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430775" y="573200"/>
              <a:ext cx="266400" cy="2664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 txBox="1"/>
          <p:nvPr>
            <p:ph type="title"/>
          </p:nvPr>
        </p:nvSpPr>
        <p:spPr>
          <a:xfrm>
            <a:off x="713225" y="1601175"/>
            <a:ext cx="4642800" cy="19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93525" y="80150"/>
            <a:ext cx="8971200" cy="4969800"/>
          </a:xfrm>
          <a:prstGeom prst="roundRect">
            <a:avLst>
              <a:gd fmla="val 4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-501000" y="-145250"/>
            <a:ext cx="10120150" cy="4766250"/>
            <a:chOff x="-501000" y="-145250"/>
            <a:chExt cx="10120150" cy="4766250"/>
          </a:xfrm>
        </p:grpSpPr>
        <p:sp>
          <p:nvSpPr>
            <p:cNvPr id="74" name="Google Shape;74;p9"/>
            <p:cNvSpPr/>
            <p:nvPr/>
          </p:nvSpPr>
          <p:spPr>
            <a:xfrm>
              <a:off x="-501000" y="3547000"/>
              <a:ext cx="1074000" cy="1074000"/>
            </a:xfrm>
            <a:prstGeom prst="ellipse">
              <a:avLst/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8249650" y="-145250"/>
              <a:ext cx="1369500" cy="1369500"/>
            </a:xfrm>
            <a:prstGeom prst="star4">
              <a:avLst>
                <a:gd fmla="val 20246" name="adj"/>
              </a:avLst>
            </a:prstGeom>
            <a:solidFill>
              <a:srgbClr val="FDF6EB">
                <a:alpha val="60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65275" y="439000"/>
              <a:ext cx="201000" cy="201000"/>
            </a:xfrm>
            <a:prstGeom prst="star4">
              <a:avLst>
                <a:gd fmla="val 2024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79650" y="640000"/>
              <a:ext cx="170700" cy="170700"/>
            </a:xfrm>
            <a:prstGeom prst="star4">
              <a:avLst>
                <a:gd fmla="val 2024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9"/>
          <p:cNvSpPr txBox="1"/>
          <p:nvPr>
            <p:ph type="title"/>
          </p:nvPr>
        </p:nvSpPr>
        <p:spPr>
          <a:xfrm>
            <a:off x="713225" y="1449950"/>
            <a:ext cx="5118000" cy="12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13225" y="3013925"/>
            <a:ext cx="51180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101850"/>
            <a:ext cx="7704000" cy="3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tel Sans Black"/>
              <a:buNone/>
              <a:defRPr sz="30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tel Sans Black"/>
              <a:buNone/>
              <a:defRPr sz="3500">
                <a:solidFill>
                  <a:schemeClr val="dk1"/>
                </a:solidFill>
                <a:latin typeface="Martel Sans Black"/>
                <a:ea typeface="Martel Sans Black"/>
                <a:cs typeface="Martel Sans Black"/>
                <a:sym typeface="Martel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youtu.be/GAf7P6nEZ-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629775" y="3353000"/>
            <a:ext cx="4098000" cy="566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type="ctrTitle"/>
          </p:nvPr>
        </p:nvSpPr>
        <p:spPr>
          <a:xfrm>
            <a:off x="713225" y="1084075"/>
            <a:ext cx="4270500" cy="21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Kodi: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Conceptual Architecture</a:t>
            </a:r>
            <a:endParaRPr sz="4800"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291" name="Google Shape;291;p31"/>
          <p:cNvSpPr txBox="1"/>
          <p:nvPr>
            <p:ph idx="1" type="subTitle"/>
          </p:nvPr>
        </p:nvSpPr>
        <p:spPr>
          <a:xfrm>
            <a:off x="799475" y="3428875"/>
            <a:ext cx="40980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Mahir Khandokar</a:t>
            </a:r>
            <a:endParaRPr/>
          </a:p>
        </p:txBody>
      </p:sp>
      <p:grpSp>
        <p:nvGrpSpPr>
          <p:cNvPr id="292" name="Google Shape;292;p31"/>
          <p:cNvGrpSpPr/>
          <p:nvPr/>
        </p:nvGrpSpPr>
        <p:grpSpPr>
          <a:xfrm>
            <a:off x="7683750" y="353725"/>
            <a:ext cx="1233651" cy="1275976"/>
            <a:chOff x="7683750" y="353725"/>
            <a:chExt cx="1233651" cy="1275976"/>
          </a:xfrm>
        </p:grpSpPr>
        <p:sp>
          <p:nvSpPr>
            <p:cNvPr id="293" name="Google Shape;293;p31"/>
            <p:cNvSpPr/>
            <p:nvPr/>
          </p:nvSpPr>
          <p:spPr>
            <a:xfrm>
              <a:off x="8580994" y="580155"/>
              <a:ext cx="228069" cy="228190"/>
            </a:xfrm>
            <a:custGeom>
              <a:rect b="b" l="l" r="r" t="t"/>
              <a:pathLst>
                <a:path extrusionOk="0" h="3768" w="3766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7819039" y="849218"/>
              <a:ext cx="61" cy="72188"/>
            </a:xfrm>
            <a:custGeom>
              <a:rect b="b" l="l" r="r" t="t"/>
              <a:pathLst>
                <a:path extrusionOk="0" h="1192" w="1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7812499" y="842677"/>
              <a:ext cx="13202" cy="85390"/>
            </a:xfrm>
            <a:custGeom>
              <a:rect b="b" l="l" r="r" t="t"/>
              <a:pathLst>
                <a:path extrusionOk="0" h="1410" w="218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819039" y="1034588"/>
              <a:ext cx="61" cy="72248"/>
            </a:xfrm>
            <a:custGeom>
              <a:rect b="b" l="l" r="r" t="t"/>
              <a:pathLst>
                <a:path extrusionOk="0" h="1193" w="1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7812499" y="1028048"/>
              <a:ext cx="13202" cy="85268"/>
            </a:xfrm>
            <a:custGeom>
              <a:rect b="b" l="l" r="r" t="t"/>
              <a:pathLst>
                <a:path extrusionOk="0" h="1408" w="218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875662" y="978026"/>
              <a:ext cx="72309" cy="61"/>
            </a:xfrm>
            <a:custGeom>
              <a:rect b="b" l="l" r="r" t="t"/>
              <a:pathLst>
                <a:path extrusionOk="0" h="1" w="1194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869121" y="971486"/>
              <a:ext cx="85390" cy="13142"/>
            </a:xfrm>
            <a:custGeom>
              <a:rect b="b" l="l" r="r" t="t"/>
              <a:pathLst>
                <a:path extrusionOk="0" h="217" w="141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690290" y="978026"/>
              <a:ext cx="72248" cy="61"/>
            </a:xfrm>
            <a:custGeom>
              <a:rect b="b" l="l" r="r" t="t"/>
              <a:pathLst>
                <a:path extrusionOk="0" h="1" w="1193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83750" y="971486"/>
              <a:ext cx="85329" cy="13142"/>
            </a:xfrm>
            <a:custGeom>
              <a:rect b="b" l="l" r="r" t="t"/>
              <a:pathLst>
                <a:path extrusionOk="0" h="217" w="1409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727958" y="1017995"/>
              <a:ext cx="51113" cy="51113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7720812" y="1011576"/>
              <a:ext cx="65344" cy="64012"/>
            </a:xfrm>
            <a:custGeom>
              <a:rect b="b" l="l" r="r" t="t"/>
              <a:pathLst>
                <a:path extrusionOk="0" h="1057" w="1079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7859069" y="886946"/>
              <a:ext cx="51173" cy="50992"/>
            </a:xfrm>
            <a:custGeom>
              <a:rect b="b" l="l" r="r" t="t"/>
              <a:pathLst>
                <a:path extrusionOk="0" h="842" w="845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851983" y="880526"/>
              <a:ext cx="65284" cy="64012"/>
            </a:xfrm>
            <a:custGeom>
              <a:rect b="b" l="l" r="r" t="t"/>
              <a:pathLst>
                <a:path extrusionOk="0" h="1057" w="1078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727958" y="886946"/>
              <a:ext cx="51113" cy="50992"/>
            </a:xfrm>
            <a:custGeom>
              <a:rect b="b" l="l" r="r" t="t"/>
              <a:pathLst>
                <a:path extrusionOk="0" h="842" w="844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720812" y="880526"/>
              <a:ext cx="65344" cy="64012"/>
            </a:xfrm>
            <a:custGeom>
              <a:rect b="b" l="l" r="r" t="t"/>
              <a:pathLst>
                <a:path extrusionOk="0" h="1057" w="1079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859069" y="1017995"/>
              <a:ext cx="51173" cy="51113"/>
            </a:xfrm>
            <a:custGeom>
              <a:rect b="b" l="l" r="r" t="t"/>
              <a:pathLst>
                <a:path extrusionOk="0" h="844" w="845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851983" y="1011576"/>
              <a:ext cx="65284" cy="64012"/>
            </a:xfrm>
            <a:custGeom>
              <a:rect b="b" l="l" r="r" t="t"/>
              <a:pathLst>
                <a:path extrusionOk="0" h="1057" w="1078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863611" y="353725"/>
              <a:ext cx="101559" cy="101559"/>
            </a:xfrm>
            <a:custGeom>
              <a:rect b="b" l="l" r="r" t="t"/>
              <a:pathLst>
                <a:path extrusionOk="0" h="1677" w="1677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8140971" y="766555"/>
              <a:ext cx="64799" cy="64799"/>
            </a:xfrm>
            <a:custGeom>
              <a:rect b="b" l="l" r="r" t="t"/>
              <a:pathLst>
                <a:path extrusionOk="0" h="1070" w="107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8150600" y="1130453"/>
              <a:ext cx="187373" cy="187433"/>
            </a:xfrm>
            <a:custGeom>
              <a:rect b="b" l="l" r="r" t="t"/>
              <a:pathLst>
                <a:path extrusionOk="0" h="3095" w="3094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8806213" y="1412718"/>
              <a:ext cx="61" cy="59409"/>
            </a:xfrm>
            <a:custGeom>
              <a:rect b="b" l="l" r="r" t="t"/>
              <a:pathLst>
                <a:path extrusionOk="0" h="981" w="1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8800884" y="1407388"/>
              <a:ext cx="10719" cy="70068"/>
            </a:xfrm>
            <a:custGeom>
              <a:rect b="b" l="l" r="r" t="t"/>
              <a:pathLst>
                <a:path extrusionOk="0" h="1157" w="177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8806213" y="1565023"/>
              <a:ext cx="61" cy="59349"/>
            </a:xfrm>
            <a:custGeom>
              <a:rect b="b" l="l" r="r" t="t"/>
              <a:pathLst>
                <a:path extrusionOk="0" h="980" w="1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8800884" y="1559633"/>
              <a:ext cx="10719" cy="70068"/>
            </a:xfrm>
            <a:custGeom>
              <a:rect b="b" l="l" r="r" t="t"/>
              <a:pathLst>
                <a:path extrusionOk="0" h="1157" w="177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8852662" y="1518575"/>
              <a:ext cx="59349" cy="61"/>
            </a:xfrm>
            <a:custGeom>
              <a:rect b="b" l="l" r="r" t="t"/>
              <a:pathLst>
                <a:path extrusionOk="0" h="1" w="98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8847273" y="1513185"/>
              <a:ext cx="70128" cy="10780"/>
            </a:xfrm>
            <a:custGeom>
              <a:rect b="b" l="l" r="r" t="t"/>
              <a:pathLst>
                <a:path extrusionOk="0" h="178" w="1158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8700417" y="1518575"/>
              <a:ext cx="59349" cy="61"/>
            </a:xfrm>
            <a:custGeom>
              <a:rect b="b" l="l" r="r" t="t"/>
              <a:pathLst>
                <a:path extrusionOk="0" h="1" w="98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8695087" y="1513185"/>
              <a:ext cx="70007" cy="10780"/>
            </a:xfrm>
            <a:custGeom>
              <a:rect b="b" l="l" r="r" t="t"/>
              <a:pathLst>
                <a:path extrusionOk="0" h="178" w="1156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731423" y="1551397"/>
              <a:ext cx="41908" cy="42029"/>
            </a:xfrm>
            <a:custGeom>
              <a:rect b="b" l="l" r="r" t="t"/>
              <a:pathLst>
                <a:path extrusionOk="0" h="694" w="692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725549" y="1545947"/>
              <a:ext cx="53838" cy="52808"/>
            </a:xfrm>
            <a:custGeom>
              <a:rect b="b" l="l" r="r" t="t"/>
              <a:pathLst>
                <a:path extrusionOk="0" h="872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8839036" y="1443784"/>
              <a:ext cx="42029" cy="41908"/>
            </a:xfrm>
            <a:custGeom>
              <a:rect b="b" l="l" r="r" t="t"/>
              <a:pathLst>
                <a:path extrusionOk="0" h="692" w="694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8833162" y="1438273"/>
              <a:ext cx="53838" cy="52748"/>
            </a:xfrm>
            <a:custGeom>
              <a:rect b="b" l="l" r="r" t="t"/>
              <a:pathLst>
                <a:path extrusionOk="0" h="871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8731423" y="1443784"/>
              <a:ext cx="41908" cy="41908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8725428" y="1438334"/>
              <a:ext cx="53777" cy="52687"/>
            </a:xfrm>
            <a:custGeom>
              <a:rect b="b" l="l" r="r" t="t"/>
              <a:pathLst>
                <a:path extrusionOk="0" h="870" w="888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839036" y="1551397"/>
              <a:ext cx="42029" cy="42029"/>
            </a:xfrm>
            <a:custGeom>
              <a:rect b="b" l="l" r="r" t="t"/>
              <a:pathLst>
                <a:path extrusionOk="0" h="694" w="694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8833162" y="1546068"/>
              <a:ext cx="53777" cy="52687"/>
            </a:xfrm>
            <a:custGeom>
              <a:rect b="b" l="l" r="r" t="t"/>
              <a:pathLst>
                <a:path extrusionOk="0" h="870" w="888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1"/>
          <p:cNvSpPr/>
          <p:nvPr/>
        </p:nvSpPr>
        <p:spPr>
          <a:xfrm>
            <a:off x="5602925" y="1053575"/>
            <a:ext cx="170700" cy="170700"/>
          </a:xfrm>
          <a:prstGeom prst="star4">
            <a:avLst>
              <a:gd fmla="val 2024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925" y="1444325"/>
            <a:ext cx="2332875" cy="2332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31"/>
          <p:cNvSpPr txBox="1"/>
          <p:nvPr/>
        </p:nvSpPr>
        <p:spPr>
          <a:xfrm>
            <a:off x="713225" y="4034575"/>
            <a:ext cx="38844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Video: </a:t>
            </a:r>
            <a:r>
              <a:rPr lang="en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https://youtu.be/GAf7P6nEZ-I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and Data Flow</a:t>
            </a:r>
            <a:endParaRPr/>
          </a:p>
        </p:txBody>
      </p:sp>
      <p:sp>
        <p:nvSpPr>
          <p:cNvPr id="470" name="Google Shape;470;p40"/>
          <p:cNvSpPr txBox="1"/>
          <p:nvPr>
            <p:ph idx="1" type="subTitle"/>
          </p:nvPr>
        </p:nvSpPr>
        <p:spPr>
          <a:xfrm>
            <a:off x="720000" y="1139450"/>
            <a:ext cx="42948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Client Layer: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Kodi operates on the user's OS, forming the foundation of the architecture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Presentation Layer: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Manages the user interface and interactions, ensuring a user-friendly experience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Business Layer: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Core functionality and request handling, where operations like media playback occur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Data Layer: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Provides resources and processes data for various functions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Response to User: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Displays the outcome of the user's input. The modular approach enhances efficiency and user experience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71" name="Google Shape;4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798" y="1467275"/>
            <a:ext cx="3623352" cy="251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477" name="Google Shape;477;p41"/>
          <p:cNvSpPr txBox="1"/>
          <p:nvPr/>
        </p:nvSpPr>
        <p:spPr>
          <a:xfrm>
            <a:off x="746200" y="1155250"/>
            <a:ext cx="7425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The two main features of Kodi are:</a:t>
            </a:r>
            <a:endParaRPr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AutoNum type="arabicPeriod"/>
            </a:pPr>
            <a:r>
              <a:rPr b="1"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Media Playback</a:t>
            </a:r>
            <a:endParaRPr b="1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AutoNum type="arabicPeriod"/>
            </a:pPr>
            <a:r>
              <a:rPr b="1"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Media Downloading</a:t>
            </a:r>
            <a:endParaRPr b="1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These specific use cases will be demonstrated using sequence diagrams to model the flow of execution. The legend for the diagrams is below.</a:t>
            </a:r>
            <a:endParaRPr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78" name="Google Shape;4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2881500"/>
            <a:ext cx="5343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Media Playback</a:t>
            </a:r>
            <a:endParaRPr/>
          </a:p>
        </p:txBody>
      </p:sp>
      <p:sp>
        <p:nvSpPr>
          <p:cNvPr id="484" name="Google Shape;484;p42"/>
          <p:cNvSpPr txBox="1"/>
          <p:nvPr/>
        </p:nvSpPr>
        <p:spPr>
          <a:xfrm>
            <a:off x="582825" y="1301250"/>
            <a:ext cx="40404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User initiates media playback via the Kodi UI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User Input Module: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Allows user interaction with Kodi's interface to start playback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Player Core Module: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Does majority of media management 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Serves as an interface between media files and playback components.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Retrieves media data from the data layer (metadata and source elements)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Decodes data for user viewing.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Initializes audio playback </a:t>
            </a: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(Audio Manager Module)</a:t>
            </a:r>
            <a:r>
              <a:rPr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and video playback </a:t>
            </a:r>
            <a:r>
              <a:rPr b="1" lang="en" sz="1200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(Client Layer)</a:t>
            </a:r>
            <a:endParaRPr sz="12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85" name="Google Shape;485;p42"/>
          <p:cNvPicPr preferRelativeResize="0"/>
          <p:nvPr/>
        </p:nvPicPr>
        <p:blipFill rotWithShape="1">
          <a:blip r:embed="rId3">
            <a:alphaModFix/>
          </a:blip>
          <a:srcRect b="109" l="0" r="0" t="119"/>
          <a:stretch/>
        </p:blipFill>
        <p:spPr>
          <a:xfrm>
            <a:off x="4623300" y="1817000"/>
            <a:ext cx="4235500" cy="26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 Media Downloading</a:t>
            </a:r>
            <a:endParaRPr/>
          </a:p>
        </p:txBody>
      </p:sp>
      <p:sp>
        <p:nvSpPr>
          <p:cNvPr id="491" name="Google Shape;491;p43"/>
          <p:cNvSpPr txBox="1"/>
          <p:nvPr/>
        </p:nvSpPr>
        <p:spPr>
          <a:xfrm>
            <a:off x="720000" y="1148850"/>
            <a:ext cx="3750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User selects media for download</a:t>
            </a:r>
            <a:endParaRPr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User Input Module:</a:t>
            </a:r>
            <a:r>
              <a:rPr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Initiates the download process</a:t>
            </a:r>
            <a:endParaRPr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Python Module:</a:t>
            </a:r>
            <a:r>
              <a:rPr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 Manages custom add-ons for downloading functionality</a:t>
            </a:r>
            <a:endParaRPr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Add-ons retrieve media download content, including metadata and source elements</a:t>
            </a:r>
            <a:endParaRPr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>
                <a:solidFill>
                  <a:schemeClr val="dk1"/>
                </a:solidFill>
                <a:latin typeface="Martel Sans"/>
                <a:ea typeface="Martel Sans"/>
                <a:cs typeface="Martel Sans"/>
                <a:sym typeface="Martel Sans"/>
              </a:rPr>
              <a:t>Transform multimedia files into suitable formats for transmission and storage</a:t>
            </a:r>
            <a:endParaRPr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92" name="Google Shape;492;p43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4470900" y="1897175"/>
            <a:ext cx="4410699" cy="21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Limitations</a:t>
            </a:r>
            <a:endParaRPr/>
          </a:p>
        </p:txBody>
      </p:sp>
      <p:sp>
        <p:nvSpPr>
          <p:cNvPr id="498" name="Google Shape;498;p44"/>
          <p:cNvSpPr txBox="1"/>
          <p:nvPr>
            <p:ph idx="4294967295" type="subTitle"/>
          </p:nvPr>
        </p:nvSpPr>
        <p:spPr>
          <a:xfrm>
            <a:off x="964050" y="1102975"/>
            <a:ext cx="72888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Kodi's Conceptual Architecture Insights: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rtel Sans"/>
              <a:buChar char="●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Reveals multifaceted layers and components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rtel Sans"/>
              <a:buChar char="●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Provides a comprehensive understanding of Kodi's architecture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Key Conclusions and Lessons: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Versatility Across Platforms:</a:t>
            </a: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 Kodi adapts seamlessly to various platforms, ensuring consistent multimedia access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Security Considerations:</a:t>
            </a: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 Emphasize secure practices, such as password protection, especially when using the Web Server Module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The Importance of Add-Ons: </a:t>
            </a: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Enhances functionality and code refactoring and avoids recompilation and dependency concerns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rtel Sans"/>
              <a:buChar char="●"/>
            </a:pPr>
            <a:r>
              <a:rPr b="1" lang="en" sz="1300">
                <a:latin typeface="Martel Sans"/>
                <a:ea typeface="Martel Sans"/>
                <a:cs typeface="Martel Sans"/>
                <a:sym typeface="Martel Sans"/>
              </a:rPr>
              <a:t>Tradeoffs in Kodi's Evolution</a:t>
            </a:r>
            <a:endParaRPr b="1"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rtel Sans"/>
              <a:buChar char="●"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Developers must balance supporting a wide range of devices for a larger audience with code maintenance and adding new features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00">
                <a:latin typeface="Martel Sans"/>
                <a:ea typeface="Martel Sans"/>
                <a:cs typeface="Martel Sans"/>
                <a:sym typeface="Martel Sans"/>
              </a:rPr>
              <a:t>This exploration sheds light on Kodi's architecture, emphasizing adaptability and security</a:t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04" name="Google Shape;504;p45"/>
          <p:cNvSpPr txBox="1"/>
          <p:nvPr>
            <p:ph idx="2" type="subTitle"/>
          </p:nvPr>
        </p:nvSpPr>
        <p:spPr>
          <a:xfrm>
            <a:off x="964050" y="1255375"/>
            <a:ext cx="72888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tel Sans"/>
              <a:buChar char="●"/>
            </a:pPr>
            <a:r>
              <a:rPr b="1" lang="en" sz="1800">
                <a:latin typeface="Martel Sans"/>
                <a:ea typeface="Martel Sans"/>
                <a:cs typeface="Martel Sans"/>
                <a:sym typeface="Martel Sans"/>
              </a:rPr>
              <a:t>Key Kodi Architecture Insights:</a:t>
            </a:r>
            <a:endParaRPr b="1" sz="1800">
              <a:latin typeface="Martel Sans"/>
              <a:ea typeface="Martel Sans"/>
              <a:cs typeface="Martel Sans"/>
              <a:sym typeface="Martel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tel Sans"/>
              <a:buChar char="●"/>
            </a:pPr>
            <a:r>
              <a:rPr lang="en" sz="1800">
                <a:latin typeface="Martel Sans"/>
                <a:ea typeface="Martel Sans"/>
                <a:cs typeface="Martel Sans"/>
                <a:sym typeface="Martel Sans"/>
              </a:rPr>
              <a:t>User-friendly design and adaptability across devices</a:t>
            </a:r>
            <a:endParaRPr sz="18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tel Sans"/>
              <a:buChar char="●"/>
            </a:pPr>
            <a:r>
              <a:rPr lang="en" sz="1800">
                <a:latin typeface="Martel Sans"/>
                <a:ea typeface="Martel Sans"/>
                <a:cs typeface="Martel Sans"/>
                <a:sym typeface="Martel Sans"/>
              </a:rPr>
              <a:t>Extensive support for multiple operating systems</a:t>
            </a:r>
            <a:endParaRPr sz="18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tel Sans"/>
              <a:buChar char="●"/>
            </a:pPr>
            <a:r>
              <a:rPr lang="en" sz="1800">
                <a:latin typeface="Martel Sans"/>
                <a:ea typeface="Martel Sans"/>
                <a:cs typeface="Martel Sans"/>
                <a:sym typeface="Martel Sans"/>
              </a:rPr>
              <a:t>Modular architecture for ease of functionality expansion</a:t>
            </a:r>
            <a:endParaRPr sz="18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tel Sans"/>
              <a:buChar char="●"/>
            </a:pPr>
            <a:r>
              <a:rPr lang="en" sz="1800">
                <a:latin typeface="Martel Sans"/>
                <a:ea typeface="Martel Sans"/>
                <a:cs typeface="Martel Sans"/>
                <a:sym typeface="Martel Sans"/>
              </a:rPr>
              <a:t>Kodi's strength in layered architecture with dynamic interaction between components</a:t>
            </a:r>
            <a:endParaRPr sz="18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rtel Sans"/>
              <a:buChar char="●"/>
            </a:pPr>
            <a:r>
              <a:rPr lang="en" sz="1800">
                <a:latin typeface="Martel Sans"/>
                <a:ea typeface="Martel Sans"/>
                <a:cs typeface="Martel Sans"/>
                <a:sym typeface="Martel Sans"/>
              </a:rPr>
              <a:t>An ever-evolving open-source project, poised for growth and improvement</a:t>
            </a:r>
            <a:endParaRPr sz="18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/>
          <p:nvPr/>
        </p:nvSpPr>
        <p:spPr>
          <a:xfrm>
            <a:off x="1759650" y="1448700"/>
            <a:ext cx="56247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Thanks For Listening!</a:t>
            </a:r>
            <a:endParaRPr sz="6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 Roles</a:t>
            </a:r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720000" y="1215757"/>
            <a:ext cx="77040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Aidan Gardner (Team Leader)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Provided content within the report, 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outlining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the architecture of Kodi and assisted 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with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the report’s overall 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formatting.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Mahir Khandokar (Presenter)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Created the presentation slides, script, video, and did the voiceover for the presentation 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Gavin Chin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Worked on content within the report, detailing use cases and diagram 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figures, as well as providing review and feedback to sections of the report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Daniel Garami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Provided reviewal and additions to the report, as well as maintained consistent formatting across diagrams and text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Barkev Keyork Sarkis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Provided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content within report, and 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assisted with overall formatting and style of the document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rtel Sans Light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Adrian Putz-Preyra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: Worked on content within the report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rtel Sans"/>
                <a:ea typeface="Martel Sans"/>
                <a:cs typeface="Martel Sans"/>
                <a:sym typeface="Martel Sans"/>
              </a:rPr>
              <a:t>  </a:t>
            </a:r>
            <a:endParaRPr sz="16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/>
          <p:nvPr/>
        </p:nvSpPr>
        <p:spPr>
          <a:xfrm>
            <a:off x="1313913" y="25382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4013263" y="25382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1313938" y="10177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4013288" y="10177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6712413" y="10177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 txBox="1"/>
          <p:nvPr>
            <p:ph type="title"/>
          </p:nvPr>
        </p:nvSpPr>
        <p:spPr>
          <a:xfrm>
            <a:off x="720000" y="272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8" name="Google Shape;348;p33"/>
          <p:cNvSpPr txBox="1"/>
          <p:nvPr>
            <p:ph idx="2" type="title"/>
          </p:nvPr>
        </p:nvSpPr>
        <p:spPr>
          <a:xfrm>
            <a:off x="1313900" y="1114325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9" name="Google Shape;349;p33"/>
          <p:cNvSpPr txBox="1"/>
          <p:nvPr>
            <p:ph idx="3" type="title"/>
          </p:nvPr>
        </p:nvSpPr>
        <p:spPr>
          <a:xfrm>
            <a:off x="1313875" y="2634825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33"/>
          <p:cNvSpPr txBox="1"/>
          <p:nvPr>
            <p:ph idx="4" type="title"/>
          </p:nvPr>
        </p:nvSpPr>
        <p:spPr>
          <a:xfrm>
            <a:off x="4013177" y="1114325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1" name="Google Shape;351;p33"/>
          <p:cNvSpPr txBox="1"/>
          <p:nvPr>
            <p:ph idx="5" type="title"/>
          </p:nvPr>
        </p:nvSpPr>
        <p:spPr>
          <a:xfrm>
            <a:off x="4013152" y="2634824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2" name="Google Shape;352;p33"/>
          <p:cNvSpPr txBox="1"/>
          <p:nvPr>
            <p:ph idx="6" type="title"/>
          </p:nvPr>
        </p:nvSpPr>
        <p:spPr>
          <a:xfrm>
            <a:off x="6712451" y="1114325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6712388" y="2538225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 txBox="1"/>
          <p:nvPr>
            <p:ph idx="7" type="title"/>
          </p:nvPr>
        </p:nvSpPr>
        <p:spPr>
          <a:xfrm>
            <a:off x="6712426" y="2634824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5" name="Google Shape;355;p33"/>
          <p:cNvSpPr txBox="1"/>
          <p:nvPr>
            <p:ph idx="1" type="subTitle"/>
          </p:nvPr>
        </p:nvSpPr>
        <p:spPr>
          <a:xfrm>
            <a:off x="949088" y="1561925"/>
            <a:ext cx="1893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Kodi?</a:t>
            </a:r>
            <a:endParaRPr/>
          </a:p>
        </p:txBody>
      </p:sp>
      <p:sp>
        <p:nvSpPr>
          <p:cNvPr id="356" name="Google Shape;356;p33"/>
          <p:cNvSpPr txBox="1"/>
          <p:nvPr>
            <p:ph idx="8" type="subTitle"/>
          </p:nvPr>
        </p:nvSpPr>
        <p:spPr>
          <a:xfrm>
            <a:off x="3626763" y="1583400"/>
            <a:ext cx="19653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Style</a:t>
            </a:r>
            <a:endParaRPr/>
          </a:p>
        </p:txBody>
      </p:sp>
      <p:sp>
        <p:nvSpPr>
          <p:cNvPr id="357" name="Google Shape;357;p33"/>
          <p:cNvSpPr txBox="1"/>
          <p:nvPr>
            <p:ph idx="9" type="subTitle"/>
          </p:nvPr>
        </p:nvSpPr>
        <p:spPr>
          <a:xfrm>
            <a:off x="6202012" y="1561925"/>
            <a:ext cx="2184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Functionalities</a:t>
            </a:r>
            <a:endParaRPr/>
          </a:p>
        </p:txBody>
      </p:sp>
      <p:sp>
        <p:nvSpPr>
          <p:cNvPr id="358" name="Google Shape;358;p33"/>
          <p:cNvSpPr txBox="1"/>
          <p:nvPr>
            <p:ph idx="13" type="subTitle"/>
          </p:nvPr>
        </p:nvSpPr>
        <p:spPr>
          <a:xfrm>
            <a:off x="757388" y="3103975"/>
            <a:ext cx="2276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and Data Flow</a:t>
            </a:r>
            <a:endParaRPr/>
          </a:p>
        </p:txBody>
      </p:sp>
      <p:sp>
        <p:nvSpPr>
          <p:cNvPr id="359" name="Google Shape;359;p33"/>
          <p:cNvSpPr txBox="1"/>
          <p:nvPr>
            <p:ph idx="14" type="subTitle"/>
          </p:nvPr>
        </p:nvSpPr>
        <p:spPr>
          <a:xfrm>
            <a:off x="3852988" y="3103975"/>
            <a:ext cx="1512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60" name="Google Shape;360;p33"/>
          <p:cNvSpPr txBox="1"/>
          <p:nvPr>
            <p:ph idx="15" type="subTitle"/>
          </p:nvPr>
        </p:nvSpPr>
        <p:spPr>
          <a:xfrm>
            <a:off x="6311650" y="3103974"/>
            <a:ext cx="1965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 and Limitations</a:t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4027588" y="3818500"/>
            <a:ext cx="1163700" cy="488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"/>
          <p:cNvSpPr txBox="1"/>
          <p:nvPr>
            <p:ph idx="3" type="title"/>
          </p:nvPr>
        </p:nvSpPr>
        <p:spPr>
          <a:xfrm>
            <a:off x="4027550" y="3915100"/>
            <a:ext cx="1163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63" name="Google Shape;363;p33"/>
          <p:cNvSpPr txBox="1"/>
          <p:nvPr>
            <p:ph idx="13" type="subTitle"/>
          </p:nvPr>
        </p:nvSpPr>
        <p:spPr>
          <a:xfrm>
            <a:off x="3896638" y="4384250"/>
            <a:ext cx="1425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Kodi?</a:t>
            </a:r>
            <a:endParaRPr/>
          </a:p>
        </p:txBody>
      </p:sp>
      <p:sp>
        <p:nvSpPr>
          <p:cNvPr id="369" name="Google Shape;369;p34"/>
          <p:cNvSpPr txBox="1"/>
          <p:nvPr>
            <p:ph idx="2" type="subTitle"/>
          </p:nvPr>
        </p:nvSpPr>
        <p:spPr>
          <a:xfrm>
            <a:off x="964050" y="1255375"/>
            <a:ext cx="72888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Formerly known as XBMC Player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Open-source multimedia center developed by the XBMC Foundation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User-friendly design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Access to movies, music, and pictures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Integration with living room setups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Support for various add-ons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Originated as "XBOX Media Center (XBMC)" for Xbox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Expanded to Windows, OSX, iOS, Android, and Linux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Renamed to "Kodi" Entertainment Center in 2014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.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Kodi has always been open-source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Available for free to all users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Style</a:t>
            </a:r>
            <a:endParaRPr/>
          </a:p>
        </p:txBody>
      </p:sp>
      <p:sp>
        <p:nvSpPr>
          <p:cNvPr id="375" name="Google Shape;375;p35"/>
          <p:cNvSpPr txBox="1"/>
          <p:nvPr>
            <p:ph idx="1" type="subTitle"/>
          </p:nvPr>
        </p:nvSpPr>
        <p:spPr>
          <a:xfrm>
            <a:off x="720000" y="1139450"/>
            <a:ext cx="4294800" cy="27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lang="en" sz="1600">
                <a:latin typeface="Martel Sans"/>
                <a:ea typeface="Martel Sans"/>
                <a:cs typeface="Martel Sans"/>
                <a:sym typeface="Martel Sans"/>
              </a:rPr>
              <a:t>Layered architecture</a:t>
            </a:r>
            <a:endParaRPr sz="16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lang="en" sz="1600">
                <a:latin typeface="Martel Sans"/>
                <a:ea typeface="Martel Sans"/>
                <a:cs typeface="Martel Sans"/>
                <a:sym typeface="Martel Sans"/>
              </a:rPr>
              <a:t>Multiple component layers</a:t>
            </a:r>
            <a:endParaRPr sz="16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lang="en" sz="1600">
                <a:latin typeface="Martel Sans"/>
                <a:ea typeface="Martel Sans"/>
                <a:cs typeface="Martel Sans"/>
                <a:sym typeface="Martel Sans"/>
              </a:rPr>
              <a:t>Layers are largely independent</a:t>
            </a:r>
            <a:endParaRPr sz="16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lang="en" sz="1600">
                <a:latin typeface="Martel Sans"/>
                <a:ea typeface="Martel Sans"/>
                <a:cs typeface="Martel Sans"/>
                <a:sym typeface="Martel Sans"/>
              </a:rPr>
              <a:t>Supports extensive interactions between components</a:t>
            </a:r>
            <a:endParaRPr sz="16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rtel Sans"/>
              <a:buChar char="●"/>
            </a:pPr>
            <a:r>
              <a:rPr lang="en" sz="1600">
                <a:latin typeface="Martel Sans"/>
                <a:ea typeface="Martel Sans"/>
                <a:cs typeface="Martel Sans"/>
                <a:sym typeface="Martel Sans"/>
              </a:rPr>
              <a:t>Employs a multi-threaded architecture for concurrent execution of tasks</a:t>
            </a:r>
            <a:endParaRPr sz="16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</p:txBody>
      </p:sp>
      <p:grpSp>
        <p:nvGrpSpPr>
          <p:cNvPr id="376" name="Google Shape;376;p35"/>
          <p:cNvGrpSpPr/>
          <p:nvPr/>
        </p:nvGrpSpPr>
        <p:grpSpPr>
          <a:xfrm>
            <a:off x="4744850" y="901750"/>
            <a:ext cx="4126027" cy="3887016"/>
            <a:chOff x="4744850" y="901750"/>
            <a:chExt cx="4126027" cy="3887016"/>
          </a:xfrm>
        </p:grpSpPr>
        <p:grpSp>
          <p:nvGrpSpPr>
            <p:cNvPr id="377" name="Google Shape;377;p35"/>
            <p:cNvGrpSpPr/>
            <p:nvPr/>
          </p:nvGrpSpPr>
          <p:grpSpPr>
            <a:xfrm>
              <a:off x="5719704" y="1382967"/>
              <a:ext cx="2467084" cy="2107191"/>
              <a:chOff x="5499279" y="1218817"/>
              <a:chExt cx="2467084" cy="2107191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5499279" y="1218817"/>
                <a:ext cx="1675" cy="1768"/>
              </a:xfrm>
              <a:custGeom>
                <a:rect b="b" l="l" r="r" t="t"/>
                <a:pathLst>
                  <a:path extrusionOk="0" h="19" w="18">
                    <a:moveTo>
                      <a:pt x="1" y="0"/>
                    </a:moveTo>
                    <a:lnTo>
                      <a:pt x="1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6525936" y="3325915"/>
                <a:ext cx="93" cy="93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121B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7608047" y="2276925"/>
                <a:ext cx="358316" cy="266109"/>
              </a:xfrm>
              <a:custGeom>
                <a:rect b="b" l="l" r="r" t="t"/>
                <a:pathLst>
                  <a:path extrusionOk="0" h="2860" w="3851">
                    <a:moveTo>
                      <a:pt x="54" y="0"/>
                    </a:moveTo>
                    <a:cubicBezTo>
                      <a:pt x="25" y="0"/>
                      <a:pt x="0" y="23"/>
                      <a:pt x="0" y="53"/>
                    </a:cubicBezTo>
                    <a:lnTo>
                      <a:pt x="0" y="2807"/>
                    </a:lnTo>
                    <a:cubicBezTo>
                      <a:pt x="0" y="2835"/>
                      <a:pt x="24" y="2859"/>
                      <a:pt x="54" y="2859"/>
                    </a:cubicBezTo>
                    <a:lnTo>
                      <a:pt x="3796" y="2859"/>
                    </a:lnTo>
                    <a:cubicBezTo>
                      <a:pt x="3826" y="2859"/>
                      <a:pt x="3850" y="2835"/>
                      <a:pt x="3849" y="2807"/>
                    </a:cubicBezTo>
                    <a:lnTo>
                      <a:pt x="3849" y="53"/>
                    </a:lnTo>
                    <a:cubicBezTo>
                      <a:pt x="3849" y="24"/>
                      <a:pt x="3826" y="0"/>
                      <a:pt x="3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35"/>
            <p:cNvSpPr/>
            <p:nvPr/>
          </p:nvSpPr>
          <p:spPr>
            <a:xfrm>
              <a:off x="5404449" y="4017202"/>
              <a:ext cx="167662" cy="167751"/>
            </a:xfrm>
            <a:custGeom>
              <a:rect b="b" l="l" r="r" t="t"/>
              <a:pathLst>
                <a:path extrusionOk="0" h="3768" w="3766">
                  <a:moveTo>
                    <a:pt x="1888" y="333"/>
                  </a:moveTo>
                  <a:lnTo>
                    <a:pt x="2419" y="1308"/>
                  </a:lnTo>
                  <a:cubicBezTo>
                    <a:pt x="2429" y="1326"/>
                    <a:pt x="2443" y="1341"/>
                    <a:pt x="2461" y="1351"/>
                  </a:cubicBezTo>
                  <a:lnTo>
                    <a:pt x="3434" y="1887"/>
                  </a:lnTo>
                  <a:lnTo>
                    <a:pt x="2458" y="2418"/>
                  </a:lnTo>
                  <a:cubicBezTo>
                    <a:pt x="2441" y="2428"/>
                    <a:pt x="2426" y="2442"/>
                    <a:pt x="2416" y="2460"/>
                  </a:cubicBezTo>
                  <a:lnTo>
                    <a:pt x="1880" y="3433"/>
                  </a:lnTo>
                  <a:lnTo>
                    <a:pt x="1350" y="2457"/>
                  </a:lnTo>
                  <a:cubicBezTo>
                    <a:pt x="1340" y="2440"/>
                    <a:pt x="1325" y="2425"/>
                    <a:pt x="1306" y="2415"/>
                  </a:cubicBezTo>
                  <a:lnTo>
                    <a:pt x="334" y="1879"/>
                  </a:lnTo>
                  <a:lnTo>
                    <a:pt x="1309" y="1349"/>
                  </a:lnTo>
                  <a:cubicBezTo>
                    <a:pt x="1327" y="1339"/>
                    <a:pt x="1342" y="1324"/>
                    <a:pt x="1352" y="1305"/>
                  </a:cubicBezTo>
                  <a:lnTo>
                    <a:pt x="1888" y="333"/>
                  </a:lnTo>
                  <a:close/>
                  <a:moveTo>
                    <a:pt x="1888" y="1"/>
                  </a:moveTo>
                  <a:cubicBezTo>
                    <a:pt x="1849" y="1"/>
                    <a:pt x="1813" y="22"/>
                    <a:pt x="1793" y="57"/>
                  </a:cubicBezTo>
                  <a:lnTo>
                    <a:pt x="1179" y="1175"/>
                  </a:lnTo>
                  <a:lnTo>
                    <a:pt x="56" y="1785"/>
                  </a:lnTo>
                  <a:cubicBezTo>
                    <a:pt x="23" y="1804"/>
                    <a:pt x="1" y="1840"/>
                    <a:pt x="1" y="1879"/>
                  </a:cubicBezTo>
                  <a:cubicBezTo>
                    <a:pt x="1" y="1918"/>
                    <a:pt x="22" y="1954"/>
                    <a:pt x="56" y="1974"/>
                  </a:cubicBezTo>
                  <a:lnTo>
                    <a:pt x="1175" y="2589"/>
                  </a:lnTo>
                  <a:lnTo>
                    <a:pt x="1784" y="3711"/>
                  </a:lnTo>
                  <a:cubicBezTo>
                    <a:pt x="1802" y="3744"/>
                    <a:pt x="1839" y="3767"/>
                    <a:pt x="1879" y="3767"/>
                  </a:cubicBezTo>
                  <a:cubicBezTo>
                    <a:pt x="1919" y="3767"/>
                    <a:pt x="1954" y="3744"/>
                    <a:pt x="1974" y="3711"/>
                  </a:cubicBezTo>
                  <a:lnTo>
                    <a:pt x="2588" y="2592"/>
                  </a:lnTo>
                  <a:lnTo>
                    <a:pt x="3711" y="1983"/>
                  </a:lnTo>
                  <a:cubicBezTo>
                    <a:pt x="3744" y="1963"/>
                    <a:pt x="3766" y="1927"/>
                    <a:pt x="3766" y="1889"/>
                  </a:cubicBezTo>
                  <a:cubicBezTo>
                    <a:pt x="3766" y="1849"/>
                    <a:pt x="3745" y="1813"/>
                    <a:pt x="3711" y="1793"/>
                  </a:cubicBezTo>
                  <a:lnTo>
                    <a:pt x="2592" y="1179"/>
                  </a:lnTo>
                  <a:lnTo>
                    <a:pt x="1983" y="57"/>
                  </a:lnTo>
                  <a:cubicBezTo>
                    <a:pt x="1963" y="23"/>
                    <a:pt x="1927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8662257" y="901750"/>
              <a:ext cx="137567" cy="137567"/>
            </a:xfrm>
            <a:custGeom>
              <a:rect b="b" l="l" r="r" t="t"/>
              <a:pathLst>
                <a:path extrusionOk="0" h="3090" w="3090">
                  <a:moveTo>
                    <a:pt x="1548" y="275"/>
                  </a:moveTo>
                  <a:lnTo>
                    <a:pt x="1983" y="1075"/>
                  </a:lnTo>
                  <a:cubicBezTo>
                    <a:pt x="1990" y="1089"/>
                    <a:pt x="2004" y="1102"/>
                    <a:pt x="2018" y="1110"/>
                  </a:cubicBezTo>
                  <a:lnTo>
                    <a:pt x="2815" y="1549"/>
                  </a:lnTo>
                  <a:lnTo>
                    <a:pt x="2015" y="1984"/>
                  </a:lnTo>
                  <a:cubicBezTo>
                    <a:pt x="2002" y="1991"/>
                    <a:pt x="1988" y="2005"/>
                    <a:pt x="1981" y="2019"/>
                  </a:cubicBezTo>
                  <a:lnTo>
                    <a:pt x="1541" y="2816"/>
                  </a:lnTo>
                  <a:lnTo>
                    <a:pt x="1106" y="2016"/>
                  </a:lnTo>
                  <a:cubicBezTo>
                    <a:pt x="1099" y="2003"/>
                    <a:pt x="1085" y="1989"/>
                    <a:pt x="1071" y="1981"/>
                  </a:cubicBezTo>
                  <a:lnTo>
                    <a:pt x="274" y="1542"/>
                  </a:lnTo>
                  <a:lnTo>
                    <a:pt x="1074" y="1107"/>
                  </a:lnTo>
                  <a:cubicBezTo>
                    <a:pt x="1089" y="1100"/>
                    <a:pt x="1101" y="1086"/>
                    <a:pt x="1108" y="1072"/>
                  </a:cubicBezTo>
                  <a:lnTo>
                    <a:pt x="1548" y="275"/>
                  </a:lnTo>
                  <a:close/>
                  <a:moveTo>
                    <a:pt x="1550" y="1"/>
                  </a:moveTo>
                  <a:cubicBezTo>
                    <a:pt x="1517" y="1"/>
                    <a:pt x="1488" y="18"/>
                    <a:pt x="1473" y="47"/>
                  </a:cubicBezTo>
                  <a:lnTo>
                    <a:pt x="967" y="963"/>
                  </a:lnTo>
                  <a:lnTo>
                    <a:pt x="48" y="1463"/>
                  </a:lnTo>
                  <a:cubicBezTo>
                    <a:pt x="20" y="1479"/>
                    <a:pt x="1" y="1508"/>
                    <a:pt x="1" y="1541"/>
                  </a:cubicBezTo>
                  <a:cubicBezTo>
                    <a:pt x="1" y="1573"/>
                    <a:pt x="18" y="1603"/>
                    <a:pt x="47" y="1619"/>
                  </a:cubicBezTo>
                  <a:lnTo>
                    <a:pt x="964" y="2123"/>
                  </a:lnTo>
                  <a:lnTo>
                    <a:pt x="1463" y="3043"/>
                  </a:lnTo>
                  <a:cubicBezTo>
                    <a:pt x="1479" y="3072"/>
                    <a:pt x="1509" y="3089"/>
                    <a:pt x="1541" y="3089"/>
                  </a:cubicBezTo>
                  <a:cubicBezTo>
                    <a:pt x="1573" y="3089"/>
                    <a:pt x="1602" y="3073"/>
                    <a:pt x="1619" y="3044"/>
                  </a:cubicBezTo>
                  <a:lnTo>
                    <a:pt x="2123" y="2127"/>
                  </a:lnTo>
                  <a:lnTo>
                    <a:pt x="3043" y="1627"/>
                  </a:lnTo>
                  <a:cubicBezTo>
                    <a:pt x="3072" y="1612"/>
                    <a:pt x="3089" y="1583"/>
                    <a:pt x="3089" y="1549"/>
                  </a:cubicBezTo>
                  <a:cubicBezTo>
                    <a:pt x="3089" y="1517"/>
                    <a:pt x="3073" y="1487"/>
                    <a:pt x="3045" y="1471"/>
                  </a:cubicBezTo>
                  <a:lnTo>
                    <a:pt x="2127" y="967"/>
                  </a:lnTo>
                  <a:lnTo>
                    <a:pt x="1628" y="48"/>
                  </a:lnTo>
                  <a:cubicBezTo>
                    <a:pt x="1613" y="19"/>
                    <a:pt x="1583" y="1"/>
                    <a:pt x="1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4844306" y="4215001"/>
              <a:ext cx="45" cy="53068"/>
            </a:xfrm>
            <a:custGeom>
              <a:rect b="b" l="l" r="r" t="t"/>
              <a:pathLst>
                <a:path extrusionOk="0" h="1192" w="1">
                  <a:moveTo>
                    <a:pt x="1" y="1"/>
                  </a:moveTo>
                  <a:lnTo>
                    <a:pt x="1" y="1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4839498" y="4210193"/>
              <a:ext cx="9705" cy="62773"/>
            </a:xfrm>
            <a:custGeom>
              <a:rect b="b" l="l" r="r" t="t"/>
              <a:pathLst>
                <a:path extrusionOk="0" h="1410" w="218">
                  <a:moveTo>
                    <a:pt x="109" y="1"/>
                  </a:moveTo>
                  <a:cubicBezTo>
                    <a:pt x="49" y="1"/>
                    <a:pt x="1" y="50"/>
                    <a:pt x="1" y="109"/>
                  </a:cubicBezTo>
                  <a:lnTo>
                    <a:pt x="1" y="1301"/>
                  </a:lnTo>
                  <a:cubicBezTo>
                    <a:pt x="1" y="1360"/>
                    <a:pt x="49" y="1409"/>
                    <a:pt x="109" y="1409"/>
                  </a:cubicBezTo>
                  <a:cubicBezTo>
                    <a:pt x="168" y="1409"/>
                    <a:pt x="218" y="1359"/>
                    <a:pt x="217" y="1301"/>
                  </a:cubicBezTo>
                  <a:lnTo>
                    <a:pt x="217" y="109"/>
                  </a:lnTo>
                  <a:cubicBezTo>
                    <a:pt x="217" y="5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4844306" y="4351274"/>
              <a:ext cx="45" cy="53112"/>
            </a:xfrm>
            <a:custGeom>
              <a:rect b="b" l="l" r="r" t="t"/>
              <a:pathLst>
                <a:path extrusionOk="0" h="1193" w="1">
                  <a:moveTo>
                    <a:pt x="1" y="0"/>
                  </a:moveTo>
                  <a:lnTo>
                    <a:pt x="1" y="11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4839498" y="4346466"/>
              <a:ext cx="9705" cy="62684"/>
            </a:xfrm>
            <a:custGeom>
              <a:rect b="b" l="l" r="r" t="t"/>
              <a:pathLst>
                <a:path extrusionOk="0" h="1408" w="218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lnTo>
                    <a:pt x="1" y="1301"/>
                  </a:lnTo>
                  <a:cubicBezTo>
                    <a:pt x="1" y="1360"/>
                    <a:pt x="49" y="1407"/>
                    <a:pt x="109" y="1407"/>
                  </a:cubicBezTo>
                  <a:cubicBezTo>
                    <a:pt x="168" y="1407"/>
                    <a:pt x="218" y="1360"/>
                    <a:pt x="217" y="1301"/>
                  </a:cubicBezTo>
                  <a:lnTo>
                    <a:pt x="217" y="108"/>
                  </a:lnTo>
                  <a:cubicBezTo>
                    <a:pt x="217" y="48"/>
                    <a:pt x="16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4885932" y="4309693"/>
              <a:ext cx="53157" cy="45"/>
            </a:xfrm>
            <a:custGeom>
              <a:rect b="b" l="l" r="r" t="t"/>
              <a:pathLst>
                <a:path extrusionOk="0" h="1" w="1194">
                  <a:moveTo>
                    <a:pt x="119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881124" y="4304885"/>
              <a:ext cx="62773" cy="9661"/>
            </a:xfrm>
            <a:custGeom>
              <a:rect b="b" l="l" r="r" t="t"/>
              <a:pathLst>
                <a:path extrusionOk="0" h="217" w="1410">
                  <a:moveTo>
                    <a:pt x="109" y="0"/>
                  </a:moveTo>
                  <a:cubicBezTo>
                    <a:pt x="50" y="0"/>
                    <a:pt x="1" y="48"/>
                    <a:pt x="1" y="108"/>
                  </a:cubicBezTo>
                  <a:cubicBezTo>
                    <a:pt x="1" y="167"/>
                    <a:pt x="50" y="216"/>
                    <a:pt x="109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4749658" y="4309693"/>
              <a:ext cx="53112" cy="45"/>
            </a:xfrm>
            <a:custGeom>
              <a:rect b="b" l="l" r="r" t="t"/>
              <a:pathLst>
                <a:path extrusionOk="0" h="1" w="1193">
                  <a:moveTo>
                    <a:pt x="1193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4744850" y="4304885"/>
              <a:ext cx="62729" cy="9661"/>
            </a:xfrm>
            <a:custGeom>
              <a:rect b="b" l="l" r="r" t="t"/>
              <a:pathLst>
                <a:path extrusionOk="0" h="217" w="1409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lnTo>
                    <a:pt x="1301" y="216"/>
                  </a:lnTo>
                  <a:cubicBezTo>
                    <a:pt x="1360" y="216"/>
                    <a:pt x="1409" y="167"/>
                    <a:pt x="1409" y="108"/>
                  </a:cubicBezTo>
                  <a:cubicBezTo>
                    <a:pt x="1409" y="48"/>
                    <a:pt x="1360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4777349" y="4339076"/>
              <a:ext cx="37575" cy="37575"/>
            </a:xfrm>
            <a:custGeom>
              <a:rect b="b" l="l" r="r" t="t"/>
              <a:pathLst>
                <a:path extrusionOk="0" h="844" w="844">
                  <a:moveTo>
                    <a:pt x="1" y="844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4772096" y="4334357"/>
              <a:ext cx="48037" cy="47058"/>
            </a:xfrm>
            <a:custGeom>
              <a:rect b="b" l="l" r="r" t="t"/>
              <a:pathLst>
                <a:path extrusionOk="0" h="1057" w="1079">
                  <a:moveTo>
                    <a:pt x="962" y="0"/>
                  </a:moveTo>
                  <a:cubicBezTo>
                    <a:pt x="934" y="0"/>
                    <a:pt x="907" y="11"/>
                    <a:pt x="886" y="31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6"/>
                    <a:pt x="92" y="1057"/>
                    <a:pt x="119" y="1057"/>
                  </a:cubicBezTo>
                  <a:cubicBezTo>
                    <a:pt x="148" y="1057"/>
                    <a:pt x="175" y="1046"/>
                    <a:pt x="195" y="1026"/>
                  </a:cubicBezTo>
                  <a:lnTo>
                    <a:pt x="1037" y="183"/>
                  </a:lnTo>
                  <a:cubicBezTo>
                    <a:pt x="1079" y="141"/>
                    <a:pt x="1079" y="73"/>
                    <a:pt x="1037" y="31"/>
                  </a:cubicBezTo>
                  <a:cubicBezTo>
                    <a:pt x="1017" y="11"/>
                    <a:pt x="989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4873734" y="4242736"/>
              <a:ext cx="37619" cy="37486"/>
            </a:xfrm>
            <a:custGeom>
              <a:rect b="b" l="l" r="r" t="t"/>
              <a:pathLst>
                <a:path extrusionOk="0" h="842" w="845">
                  <a:moveTo>
                    <a:pt x="1" y="842"/>
                  </a:moveTo>
                  <a:lnTo>
                    <a:pt x="84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4868525" y="4238017"/>
              <a:ext cx="47993" cy="47058"/>
            </a:xfrm>
            <a:custGeom>
              <a:rect b="b" l="l" r="r" t="t"/>
              <a:pathLst>
                <a:path extrusionOk="0" h="1057" w="1078">
                  <a:moveTo>
                    <a:pt x="960" y="0"/>
                  </a:moveTo>
                  <a:cubicBezTo>
                    <a:pt x="933" y="0"/>
                    <a:pt x="905" y="11"/>
                    <a:pt x="885" y="32"/>
                  </a:cubicBezTo>
                  <a:lnTo>
                    <a:pt x="42" y="874"/>
                  </a:lnTo>
                  <a:cubicBezTo>
                    <a:pt x="1" y="916"/>
                    <a:pt x="1" y="984"/>
                    <a:pt x="42" y="1026"/>
                  </a:cubicBezTo>
                  <a:cubicBezTo>
                    <a:pt x="63" y="1047"/>
                    <a:pt x="91" y="1057"/>
                    <a:pt x="118" y="1057"/>
                  </a:cubicBezTo>
                  <a:cubicBezTo>
                    <a:pt x="146" y="1057"/>
                    <a:pt x="173" y="1046"/>
                    <a:pt x="194" y="1026"/>
                  </a:cubicBezTo>
                  <a:lnTo>
                    <a:pt x="1036" y="183"/>
                  </a:lnTo>
                  <a:cubicBezTo>
                    <a:pt x="1078" y="142"/>
                    <a:pt x="1078" y="73"/>
                    <a:pt x="1036" y="32"/>
                  </a:cubicBezTo>
                  <a:cubicBezTo>
                    <a:pt x="1015" y="11"/>
                    <a:pt x="988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4777349" y="4242736"/>
              <a:ext cx="37575" cy="37486"/>
            </a:xfrm>
            <a:custGeom>
              <a:rect b="b" l="l" r="r" t="t"/>
              <a:pathLst>
                <a:path extrusionOk="0" h="842" w="844">
                  <a:moveTo>
                    <a:pt x="1" y="0"/>
                  </a:moveTo>
                  <a:lnTo>
                    <a:pt x="844" y="84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4772096" y="4238017"/>
              <a:ext cx="48037" cy="47058"/>
            </a:xfrm>
            <a:custGeom>
              <a:rect b="b" l="l" r="r" t="t"/>
              <a:pathLst>
                <a:path extrusionOk="0" h="1057" w="1079">
                  <a:moveTo>
                    <a:pt x="118" y="0"/>
                  </a:moveTo>
                  <a:cubicBezTo>
                    <a:pt x="91" y="0"/>
                    <a:pt x="63" y="11"/>
                    <a:pt x="42" y="32"/>
                  </a:cubicBezTo>
                  <a:cubicBezTo>
                    <a:pt x="1" y="73"/>
                    <a:pt x="1" y="142"/>
                    <a:pt x="42" y="183"/>
                  </a:cubicBezTo>
                  <a:lnTo>
                    <a:pt x="886" y="1026"/>
                  </a:lnTo>
                  <a:cubicBezTo>
                    <a:pt x="907" y="1047"/>
                    <a:pt x="935" y="1057"/>
                    <a:pt x="963" y="1057"/>
                  </a:cubicBezTo>
                  <a:cubicBezTo>
                    <a:pt x="990" y="1057"/>
                    <a:pt x="1018" y="1046"/>
                    <a:pt x="1037" y="1026"/>
                  </a:cubicBezTo>
                  <a:cubicBezTo>
                    <a:pt x="1079" y="984"/>
                    <a:pt x="1079" y="916"/>
                    <a:pt x="1037" y="874"/>
                  </a:cubicBezTo>
                  <a:lnTo>
                    <a:pt x="195" y="32"/>
                  </a:lnTo>
                  <a:cubicBezTo>
                    <a:pt x="174" y="11"/>
                    <a:pt x="146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873734" y="4339076"/>
              <a:ext cx="37619" cy="37575"/>
            </a:xfrm>
            <a:custGeom>
              <a:rect b="b" l="l" r="r" t="t"/>
              <a:pathLst>
                <a:path extrusionOk="0" h="844" w="845">
                  <a:moveTo>
                    <a:pt x="1" y="0"/>
                  </a:moveTo>
                  <a:lnTo>
                    <a:pt x="844" y="8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4868525" y="4334357"/>
              <a:ext cx="47993" cy="47058"/>
            </a:xfrm>
            <a:custGeom>
              <a:rect b="b" l="l" r="r" t="t"/>
              <a:pathLst>
                <a:path extrusionOk="0" h="1057" w="1078">
                  <a:moveTo>
                    <a:pt x="118" y="0"/>
                  </a:moveTo>
                  <a:cubicBezTo>
                    <a:pt x="90" y="0"/>
                    <a:pt x="63" y="11"/>
                    <a:pt x="42" y="31"/>
                  </a:cubicBezTo>
                  <a:cubicBezTo>
                    <a:pt x="1" y="73"/>
                    <a:pt x="1" y="141"/>
                    <a:pt x="42" y="183"/>
                  </a:cubicBezTo>
                  <a:lnTo>
                    <a:pt x="885" y="1026"/>
                  </a:lnTo>
                  <a:cubicBezTo>
                    <a:pt x="905" y="1046"/>
                    <a:pt x="935" y="1057"/>
                    <a:pt x="961" y="1057"/>
                  </a:cubicBezTo>
                  <a:cubicBezTo>
                    <a:pt x="988" y="1057"/>
                    <a:pt x="1015" y="1046"/>
                    <a:pt x="1036" y="1026"/>
                  </a:cubicBezTo>
                  <a:cubicBezTo>
                    <a:pt x="1078" y="984"/>
                    <a:pt x="1078" y="916"/>
                    <a:pt x="1036" y="874"/>
                  </a:cubicBezTo>
                  <a:lnTo>
                    <a:pt x="194" y="31"/>
                  </a:lnTo>
                  <a:cubicBezTo>
                    <a:pt x="173" y="11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4877072" y="3850744"/>
              <a:ext cx="74660" cy="74660"/>
            </a:xfrm>
            <a:custGeom>
              <a:rect b="b" l="l" r="r" t="t"/>
              <a:pathLst>
                <a:path extrusionOk="0" h="1677" w="1677">
                  <a:moveTo>
                    <a:pt x="838" y="217"/>
                  </a:moveTo>
                  <a:cubicBezTo>
                    <a:pt x="1181" y="217"/>
                    <a:pt x="1461" y="496"/>
                    <a:pt x="1461" y="839"/>
                  </a:cubicBezTo>
                  <a:cubicBezTo>
                    <a:pt x="1461" y="1183"/>
                    <a:pt x="1181" y="1462"/>
                    <a:pt x="838" y="1462"/>
                  </a:cubicBezTo>
                  <a:cubicBezTo>
                    <a:pt x="494" y="1462"/>
                    <a:pt x="215" y="1183"/>
                    <a:pt x="215" y="839"/>
                  </a:cubicBezTo>
                  <a:cubicBezTo>
                    <a:pt x="215" y="496"/>
                    <a:pt x="494" y="217"/>
                    <a:pt x="838" y="217"/>
                  </a:cubicBezTo>
                  <a:close/>
                  <a:moveTo>
                    <a:pt x="838" y="1"/>
                  </a:moveTo>
                  <a:cubicBezTo>
                    <a:pt x="376" y="1"/>
                    <a:pt x="0" y="377"/>
                    <a:pt x="0" y="839"/>
                  </a:cubicBezTo>
                  <a:cubicBezTo>
                    <a:pt x="0" y="1301"/>
                    <a:pt x="376" y="1677"/>
                    <a:pt x="838" y="1677"/>
                  </a:cubicBezTo>
                  <a:cubicBezTo>
                    <a:pt x="1300" y="1677"/>
                    <a:pt x="1677" y="1301"/>
                    <a:pt x="1677" y="839"/>
                  </a:cubicBezTo>
                  <a:cubicBezTo>
                    <a:pt x="1677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8497936" y="2124916"/>
              <a:ext cx="74660" cy="74660"/>
            </a:xfrm>
            <a:custGeom>
              <a:rect b="b" l="l" r="r" t="t"/>
              <a:pathLst>
                <a:path extrusionOk="0" h="1677" w="1677">
                  <a:moveTo>
                    <a:pt x="838" y="214"/>
                  </a:moveTo>
                  <a:cubicBezTo>
                    <a:pt x="1181" y="214"/>
                    <a:pt x="1461" y="494"/>
                    <a:pt x="1461" y="837"/>
                  </a:cubicBezTo>
                  <a:cubicBezTo>
                    <a:pt x="1461" y="1180"/>
                    <a:pt x="1182" y="1460"/>
                    <a:pt x="838" y="1460"/>
                  </a:cubicBezTo>
                  <a:cubicBezTo>
                    <a:pt x="495" y="1460"/>
                    <a:pt x="215" y="1180"/>
                    <a:pt x="215" y="837"/>
                  </a:cubicBezTo>
                  <a:cubicBezTo>
                    <a:pt x="215" y="493"/>
                    <a:pt x="495" y="214"/>
                    <a:pt x="838" y="214"/>
                  </a:cubicBezTo>
                  <a:close/>
                  <a:moveTo>
                    <a:pt x="838" y="0"/>
                  </a:moveTo>
                  <a:cubicBezTo>
                    <a:pt x="376" y="0"/>
                    <a:pt x="1" y="376"/>
                    <a:pt x="1" y="838"/>
                  </a:cubicBezTo>
                  <a:cubicBezTo>
                    <a:pt x="1" y="1300"/>
                    <a:pt x="376" y="1676"/>
                    <a:pt x="838" y="1676"/>
                  </a:cubicBezTo>
                  <a:cubicBezTo>
                    <a:pt x="1300" y="1676"/>
                    <a:pt x="1677" y="1300"/>
                    <a:pt x="1677" y="838"/>
                  </a:cubicBezTo>
                  <a:cubicBezTo>
                    <a:pt x="1677" y="376"/>
                    <a:pt x="1300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080971" y="4154232"/>
              <a:ext cx="47636" cy="47636"/>
            </a:xfrm>
            <a:custGeom>
              <a:rect b="b" l="l" r="r" t="t"/>
              <a:pathLst>
                <a:path extrusionOk="0" h="1070" w="1070">
                  <a:moveTo>
                    <a:pt x="535" y="218"/>
                  </a:moveTo>
                  <a:cubicBezTo>
                    <a:pt x="710" y="218"/>
                    <a:pt x="853" y="360"/>
                    <a:pt x="854" y="535"/>
                  </a:cubicBezTo>
                  <a:cubicBezTo>
                    <a:pt x="854" y="711"/>
                    <a:pt x="710" y="853"/>
                    <a:pt x="535" y="853"/>
                  </a:cubicBezTo>
                  <a:cubicBezTo>
                    <a:pt x="360" y="853"/>
                    <a:pt x="217" y="711"/>
                    <a:pt x="217" y="535"/>
                  </a:cubicBezTo>
                  <a:cubicBezTo>
                    <a:pt x="217" y="360"/>
                    <a:pt x="360" y="218"/>
                    <a:pt x="535" y="218"/>
                  </a:cubicBezTo>
                  <a:close/>
                  <a:moveTo>
                    <a:pt x="535" y="1"/>
                  </a:moveTo>
                  <a:cubicBezTo>
                    <a:pt x="241" y="1"/>
                    <a:pt x="0" y="241"/>
                    <a:pt x="0" y="535"/>
                  </a:cubicBezTo>
                  <a:cubicBezTo>
                    <a:pt x="0" y="830"/>
                    <a:pt x="241" y="1070"/>
                    <a:pt x="535" y="1070"/>
                  </a:cubicBezTo>
                  <a:cubicBezTo>
                    <a:pt x="829" y="1070"/>
                    <a:pt x="1068" y="830"/>
                    <a:pt x="1069" y="535"/>
                  </a:cubicBezTo>
                  <a:cubicBezTo>
                    <a:pt x="1069" y="241"/>
                    <a:pt x="829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088050" y="4421748"/>
              <a:ext cx="137745" cy="137789"/>
            </a:xfrm>
            <a:custGeom>
              <a:rect b="b" l="l" r="r" t="t"/>
              <a:pathLst>
                <a:path extrusionOk="0" h="3095" w="3094">
                  <a:moveTo>
                    <a:pt x="1548" y="275"/>
                  </a:moveTo>
                  <a:lnTo>
                    <a:pt x="1984" y="1076"/>
                  </a:lnTo>
                  <a:cubicBezTo>
                    <a:pt x="1993" y="1090"/>
                    <a:pt x="2005" y="1103"/>
                    <a:pt x="2020" y="1111"/>
                  </a:cubicBezTo>
                  <a:lnTo>
                    <a:pt x="2819" y="1551"/>
                  </a:lnTo>
                  <a:lnTo>
                    <a:pt x="2017" y="1987"/>
                  </a:lnTo>
                  <a:cubicBezTo>
                    <a:pt x="2003" y="1994"/>
                    <a:pt x="1989" y="2008"/>
                    <a:pt x="1982" y="2022"/>
                  </a:cubicBezTo>
                  <a:lnTo>
                    <a:pt x="1542" y="2822"/>
                  </a:lnTo>
                  <a:lnTo>
                    <a:pt x="1106" y="2019"/>
                  </a:lnTo>
                  <a:cubicBezTo>
                    <a:pt x="1098" y="2005"/>
                    <a:pt x="1086" y="1992"/>
                    <a:pt x="1071" y="1984"/>
                  </a:cubicBezTo>
                  <a:lnTo>
                    <a:pt x="272" y="1545"/>
                  </a:lnTo>
                  <a:lnTo>
                    <a:pt x="1074" y="1109"/>
                  </a:lnTo>
                  <a:cubicBezTo>
                    <a:pt x="1089" y="1101"/>
                    <a:pt x="1101" y="1088"/>
                    <a:pt x="1109" y="1074"/>
                  </a:cubicBezTo>
                  <a:lnTo>
                    <a:pt x="1548" y="275"/>
                  </a:lnTo>
                  <a:close/>
                  <a:moveTo>
                    <a:pt x="1552" y="1"/>
                  </a:moveTo>
                  <a:cubicBezTo>
                    <a:pt x="1519" y="1"/>
                    <a:pt x="1489" y="17"/>
                    <a:pt x="1474" y="46"/>
                  </a:cubicBezTo>
                  <a:lnTo>
                    <a:pt x="967" y="965"/>
                  </a:lnTo>
                  <a:lnTo>
                    <a:pt x="47" y="1465"/>
                  </a:lnTo>
                  <a:cubicBezTo>
                    <a:pt x="18" y="1481"/>
                    <a:pt x="0" y="1511"/>
                    <a:pt x="0" y="1543"/>
                  </a:cubicBezTo>
                  <a:cubicBezTo>
                    <a:pt x="0" y="1576"/>
                    <a:pt x="17" y="1605"/>
                    <a:pt x="46" y="1621"/>
                  </a:cubicBezTo>
                  <a:lnTo>
                    <a:pt x="964" y="2127"/>
                  </a:lnTo>
                  <a:lnTo>
                    <a:pt x="1464" y="3048"/>
                  </a:lnTo>
                  <a:cubicBezTo>
                    <a:pt x="1480" y="3077"/>
                    <a:pt x="1510" y="3094"/>
                    <a:pt x="1542" y="3094"/>
                  </a:cubicBezTo>
                  <a:cubicBezTo>
                    <a:pt x="1574" y="3094"/>
                    <a:pt x="1604" y="3078"/>
                    <a:pt x="1620" y="3050"/>
                  </a:cubicBezTo>
                  <a:lnTo>
                    <a:pt x="2126" y="2131"/>
                  </a:lnTo>
                  <a:lnTo>
                    <a:pt x="3047" y="1630"/>
                  </a:lnTo>
                  <a:cubicBezTo>
                    <a:pt x="3076" y="1615"/>
                    <a:pt x="3094" y="1584"/>
                    <a:pt x="3094" y="1552"/>
                  </a:cubicBezTo>
                  <a:cubicBezTo>
                    <a:pt x="3094" y="1520"/>
                    <a:pt x="3077" y="1490"/>
                    <a:pt x="3048" y="1474"/>
                  </a:cubicBezTo>
                  <a:lnTo>
                    <a:pt x="2130" y="969"/>
                  </a:lnTo>
                  <a:lnTo>
                    <a:pt x="1629" y="47"/>
                  </a:lnTo>
                  <a:cubicBezTo>
                    <a:pt x="1614" y="19"/>
                    <a:pt x="1584" y="1"/>
                    <a:pt x="1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8728680" y="1507523"/>
              <a:ext cx="142197" cy="142152"/>
            </a:xfrm>
            <a:custGeom>
              <a:rect b="b" l="l" r="r" t="t"/>
              <a:pathLst>
                <a:path extrusionOk="0" h="3193" w="3194">
                  <a:moveTo>
                    <a:pt x="1600" y="273"/>
                  </a:moveTo>
                  <a:lnTo>
                    <a:pt x="2052" y="1107"/>
                  </a:lnTo>
                  <a:cubicBezTo>
                    <a:pt x="2059" y="1121"/>
                    <a:pt x="2073" y="1135"/>
                    <a:pt x="2087" y="1142"/>
                  </a:cubicBezTo>
                  <a:lnTo>
                    <a:pt x="2919" y="1600"/>
                  </a:lnTo>
                  <a:lnTo>
                    <a:pt x="2084" y="2053"/>
                  </a:lnTo>
                  <a:cubicBezTo>
                    <a:pt x="2070" y="2060"/>
                    <a:pt x="2057" y="2073"/>
                    <a:pt x="2049" y="2087"/>
                  </a:cubicBezTo>
                  <a:lnTo>
                    <a:pt x="1591" y="2920"/>
                  </a:lnTo>
                  <a:lnTo>
                    <a:pt x="1139" y="2085"/>
                  </a:lnTo>
                  <a:cubicBezTo>
                    <a:pt x="1130" y="2071"/>
                    <a:pt x="1118" y="2058"/>
                    <a:pt x="1103" y="2050"/>
                  </a:cubicBezTo>
                  <a:lnTo>
                    <a:pt x="272" y="1592"/>
                  </a:lnTo>
                  <a:lnTo>
                    <a:pt x="1108" y="1138"/>
                  </a:lnTo>
                  <a:cubicBezTo>
                    <a:pt x="1122" y="1131"/>
                    <a:pt x="1135" y="1117"/>
                    <a:pt x="1143" y="1104"/>
                  </a:cubicBezTo>
                  <a:lnTo>
                    <a:pt x="1600" y="273"/>
                  </a:lnTo>
                  <a:close/>
                  <a:moveTo>
                    <a:pt x="1602" y="0"/>
                  </a:moveTo>
                  <a:cubicBezTo>
                    <a:pt x="1569" y="0"/>
                    <a:pt x="1539" y="17"/>
                    <a:pt x="1524" y="46"/>
                  </a:cubicBezTo>
                  <a:lnTo>
                    <a:pt x="1001" y="997"/>
                  </a:lnTo>
                  <a:lnTo>
                    <a:pt x="47" y="1515"/>
                  </a:lnTo>
                  <a:cubicBezTo>
                    <a:pt x="19" y="1530"/>
                    <a:pt x="0" y="1560"/>
                    <a:pt x="0" y="1592"/>
                  </a:cubicBezTo>
                  <a:cubicBezTo>
                    <a:pt x="0" y="1625"/>
                    <a:pt x="18" y="1655"/>
                    <a:pt x="46" y="1670"/>
                  </a:cubicBezTo>
                  <a:lnTo>
                    <a:pt x="998" y="2193"/>
                  </a:lnTo>
                  <a:lnTo>
                    <a:pt x="1514" y="3146"/>
                  </a:lnTo>
                  <a:cubicBezTo>
                    <a:pt x="1530" y="3175"/>
                    <a:pt x="1560" y="3193"/>
                    <a:pt x="1592" y="3193"/>
                  </a:cubicBezTo>
                  <a:cubicBezTo>
                    <a:pt x="1625" y="3193"/>
                    <a:pt x="1655" y="3175"/>
                    <a:pt x="1670" y="3148"/>
                  </a:cubicBezTo>
                  <a:lnTo>
                    <a:pt x="2193" y="2196"/>
                  </a:lnTo>
                  <a:lnTo>
                    <a:pt x="3147" y="1680"/>
                  </a:lnTo>
                  <a:cubicBezTo>
                    <a:pt x="3175" y="1664"/>
                    <a:pt x="3194" y="1634"/>
                    <a:pt x="3194" y="1602"/>
                  </a:cubicBezTo>
                  <a:cubicBezTo>
                    <a:pt x="3194" y="1569"/>
                    <a:pt x="3177" y="1539"/>
                    <a:pt x="3148" y="1524"/>
                  </a:cubicBezTo>
                  <a:lnTo>
                    <a:pt x="2197" y="1001"/>
                  </a:lnTo>
                  <a:lnTo>
                    <a:pt x="1679" y="47"/>
                  </a:lnTo>
                  <a:cubicBezTo>
                    <a:pt x="1664" y="19"/>
                    <a:pt x="1634" y="0"/>
                    <a:pt x="1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8407740" y="1105737"/>
              <a:ext cx="45" cy="43630"/>
            </a:xfrm>
            <a:custGeom>
              <a:rect b="b" l="l" r="r" t="t"/>
              <a:pathLst>
                <a:path extrusionOk="0" h="980" w="1">
                  <a:moveTo>
                    <a:pt x="1" y="1"/>
                  </a:moveTo>
                  <a:lnTo>
                    <a:pt x="1" y="9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8403822" y="1101819"/>
              <a:ext cx="8014" cy="51510"/>
            </a:xfrm>
            <a:custGeom>
              <a:rect b="b" l="l" r="r" t="t"/>
              <a:pathLst>
                <a:path extrusionOk="0" h="1157" w="180">
                  <a:moveTo>
                    <a:pt x="89" y="1"/>
                  </a:moveTo>
                  <a:cubicBezTo>
                    <a:pt x="41" y="1"/>
                    <a:pt x="1" y="39"/>
                    <a:pt x="1" y="89"/>
                  </a:cubicBezTo>
                  <a:lnTo>
                    <a:pt x="1" y="1068"/>
                  </a:lnTo>
                  <a:cubicBezTo>
                    <a:pt x="1" y="1116"/>
                    <a:pt x="40" y="1157"/>
                    <a:pt x="89" y="1157"/>
                  </a:cubicBezTo>
                  <a:cubicBezTo>
                    <a:pt x="139" y="1157"/>
                    <a:pt x="179" y="1117"/>
                    <a:pt x="177" y="1068"/>
                  </a:cubicBezTo>
                  <a:lnTo>
                    <a:pt x="177" y="89"/>
                  </a:lnTo>
                  <a:cubicBezTo>
                    <a:pt x="177" y="41"/>
                    <a:pt x="139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8407740" y="1217659"/>
              <a:ext cx="45" cy="43630"/>
            </a:xfrm>
            <a:custGeom>
              <a:rect b="b" l="l" r="r" t="t"/>
              <a:pathLst>
                <a:path extrusionOk="0" h="980" w="1">
                  <a:moveTo>
                    <a:pt x="1" y="0"/>
                  </a:moveTo>
                  <a:lnTo>
                    <a:pt x="1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8403822" y="1213741"/>
              <a:ext cx="8014" cy="51510"/>
            </a:xfrm>
            <a:custGeom>
              <a:rect b="b" l="l" r="r" t="t"/>
              <a:pathLst>
                <a:path extrusionOk="0" h="1157" w="180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lnTo>
                    <a:pt x="1" y="1068"/>
                  </a:lnTo>
                  <a:cubicBezTo>
                    <a:pt x="1" y="1116"/>
                    <a:pt x="40" y="1156"/>
                    <a:pt x="89" y="1156"/>
                  </a:cubicBezTo>
                  <a:cubicBezTo>
                    <a:pt x="139" y="1156"/>
                    <a:pt x="179" y="1118"/>
                    <a:pt x="177" y="1068"/>
                  </a:cubicBezTo>
                  <a:lnTo>
                    <a:pt x="177" y="88"/>
                  </a:lnTo>
                  <a:cubicBezTo>
                    <a:pt x="177" y="41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8441931" y="1183557"/>
              <a:ext cx="43674" cy="45"/>
            </a:xfrm>
            <a:custGeom>
              <a:rect b="b" l="l" r="r" t="t"/>
              <a:pathLst>
                <a:path extrusionOk="0" h="1" w="981">
                  <a:moveTo>
                    <a:pt x="980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8438013" y="1179639"/>
              <a:ext cx="51510" cy="7880"/>
            </a:xfrm>
            <a:custGeom>
              <a:rect b="b" l="l" r="r" t="t"/>
              <a:pathLst>
                <a:path extrusionOk="0" h="177" w="1157">
                  <a:moveTo>
                    <a:pt x="89" y="0"/>
                  </a:moveTo>
                  <a:cubicBezTo>
                    <a:pt x="41" y="0"/>
                    <a:pt x="1" y="40"/>
                    <a:pt x="1" y="88"/>
                  </a:cubicBezTo>
                  <a:cubicBezTo>
                    <a:pt x="1" y="136"/>
                    <a:pt x="40" y="177"/>
                    <a:pt x="89" y="177"/>
                  </a:cubicBezTo>
                  <a:lnTo>
                    <a:pt x="1068" y="177"/>
                  </a:lnTo>
                  <a:cubicBezTo>
                    <a:pt x="1116" y="177"/>
                    <a:pt x="1157" y="136"/>
                    <a:pt x="1157" y="88"/>
                  </a:cubicBezTo>
                  <a:cubicBezTo>
                    <a:pt x="1157" y="40"/>
                    <a:pt x="111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8330054" y="1183557"/>
              <a:ext cx="43585" cy="45"/>
            </a:xfrm>
            <a:custGeom>
              <a:rect b="b" l="l" r="r" t="t"/>
              <a:pathLst>
                <a:path extrusionOk="0" h="1" w="979">
                  <a:moveTo>
                    <a:pt x="97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8326136" y="1179639"/>
              <a:ext cx="51510" cy="7880"/>
            </a:xfrm>
            <a:custGeom>
              <a:rect b="b" l="l" r="r" t="t"/>
              <a:pathLst>
                <a:path extrusionOk="0" h="177" w="1157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6"/>
                    <a:pt x="38" y="177"/>
                    <a:pt x="88" y="177"/>
                  </a:cubicBezTo>
                  <a:lnTo>
                    <a:pt x="1068" y="177"/>
                  </a:lnTo>
                  <a:cubicBezTo>
                    <a:pt x="1116" y="177"/>
                    <a:pt x="1156" y="136"/>
                    <a:pt x="1156" y="88"/>
                  </a:cubicBezTo>
                  <a:cubicBezTo>
                    <a:pt x="1156" y="40"/>
                    <a:pt x="1117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8352759" y="1207686"/>
              <a:ext cx="30941" cy="30897"/>
            </a:xfrm>
            <a:custGeom>
              <a:rect b="b" l="l" r="r" t="t"/>
              <a:pathLst>
                <a:path extrusionOk="0" h="694" w="695">
                  <a:moveTo>
                    <a:pt x="1" y="693"/>
                  </a:moveTo>
                  <a:lnTo>
                    <a:pt x="69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8348485" y="1203724"/>
              <a:ext cx="39578" cy="38777"/>
            </a:xfrm>
            <a:custGeom>
              <a:rect b="b" l="l" r="r" t="t"/>
              <a:pathLst>
                <a:path extrusionOk="0" h="871" w="889">
                  <a:moveTo>
                    <a:pt x="790" y="0"/>
                  </a:moveTo>
                  <a:cubicBezTo>
                    <a:pt x="768" y="0"/>
                    <a:pt x="745" y="9"/>
                    <a:pt x="728" y="27"/>
                  </a:cubicBezTo>
                  <a:lnTo>
                    <a:pt x="35" y="720"/>
                  </a:lnTo>
                  <a:cubicBezTo>
                    <a:pt x="0" y="753"/>
                    <a:pt x="0" y="809"/>
                    <a:pt x="35" y="845"/>
                  </a:cubicBezTo>
                  <a:cubicBezTo>
                    <a:pt x="52" y="861"/>
                    <a:pt x="75" y="871"/>
                    <a:pt x="97" y="871"/>
                  </a:cubicBezTo>
                  <a:cubicBezTo>
                    <a:pt x="121" y="871"/>
                    <a:pt x="143" y="861"/>
                    <a:pt x="161" y="845"/>
                  </a:cubicBezTo>
                  <a:lnTo>
                    <a:pt x="853" y="151"/>
                  </a:lnTo>
                  <a:cubicBezTo>
                    <a:pt x="889" y="118"/>
                    <a:pt x="889" y="62"/>
                    <a:pt x="853" y="27"/>
                  </a:cubicBezTo>
                  <a:cubicBezTo>
                    <a:pt x="836" y="9"/>
                    <a:pt x="813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8431959" y="1128531"/>
              <a:ext cx="30808" cy="30852"/>
            </a:xfrm>
            <a:custGeom>
              <a:rect b="b" l="l" r="r" t="t"/>
              <a:pathLst>
                <a:path extrusionOk="0" h="693" w="692">
                  <a:moveTo>
                    <a:pt x="1" y="693"/>
                  </a:moveTo>
                  <a:lnTo>
                    <a:pt x="692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427640" y="1124480"/>
              <a:ext cx="39534" cy="38821"/>
            </a:xfrm>
            <a:custGeom>
              <a:rect b="b" l="l" r="r" t="t"/>
              <a:pathLst>
                <a:path extrusionOk="0" h="872" w="888">
                  <a:moveTo>
                    <a:pt x="791" y="1"/>
                  </a:moveTo>
                  <a:cubicBezTo>
                    <a:pt x="768" y="1"/>
                    <a:pt x="746" y="9"/>
                    <a:pt x="729" y="27"/>
                  </a:cubicBezTo>
                  <a:lnTo>
                    <a:pt x="35" y="720"/>
                  </a:lnTo>
                  <a:cubicBezTo>
                    <a:pt x="0" y="755"/>
                    <a:pt x="0" y="811"/>
                    <a:pt x="35" y="846"/>
                  </a:cubicBezTo>
                  <a:cubicBezTo>
                    <a:pt x="52" y="862"/>
                    <a:pt x="76" y="872"/>
                    <a:pt x="98" y="872"/>
                  </a:cubicBezTo>
                  <a:cubicBezTo>
                    <a:pt x="119" y="872"/>
                    <a:pt x="143" y="864"/>
                    <a:pt x="160" y="845"/>
                  </a:cubicBezTo>
                  <a:lnTo>
                    <a:pt x="852" y="152"/>
                  </a:lnTo>
                  <a:cubicBezTo>
                    <a:pt x="887" y="118"/>
                    <a:pt x="887" y="62"/>
                    <a:pt x="852" y="27"/>
                  </a:cubicBezTo>
                  <a:cubicBezTo>
                    <a:pt x="835" y="9"/>
                    <a:pt x="81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352759" y="1128531"/>
              <a:ext cx="30941" cy="30852"/>
            </a:xfrm>
            <a:custGeom>
              <a:rect b="b" l="l" r="r" t="t"/>
              <a:pathLst>
                <a:path extrusionOk="0" h="693" w="695">
                  <a:moveTo>
                    <a:pt x="1" y="0"/>
                  </a:moveTo>
                  <a:lnTo>
                    <a:pt x="694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8348485" y="1124569"/>
              <a:ext cx="39578" cy="38732"/>
            </a:xfrm>
            <a:custGeom>
              <a:rect b="b" l="l" r="r" t="t"/>
              <a:pathLst>
                <a:path extrusionOk="0" h="870" w="889">
                  <a:moveTo>
                    <a:pt x="98" y="0"/>
                  </a:moveTo>
                  <a:cubicBezTo>
                    <a:pt x="75" y="0"/>
                    <a:pt x="52" y="9"/>
                    <a:pt x="35" y="26"/>
                  </a:cubicBezTo>
                  <a:cubicBezTo>
                    <a:pt x="0" y="60"/>
                    <a:pt x="0" y="116"/>
                    <a:pt x="35" y="151"/>
                  </a:cubicBezTo>
                  <a:lnTo>
                    <a:pt x="728" y="844"/>
                  </a:lnTo>
                  <a:cubicBezTo>
                    <a:pt x="744" y="860"/>
                    <a:pt x="768" y="870"/>
                    <a:pt x="790" y="870"/>
                  </a:cubicBezTo>
                  <a:cubicBezTo>
                    <a:pt x="812" y="870"/>
                    <a:pt x="836" y="862"/>
                    <a:pt x="853" y="845"/>
                  </a:cubicBezTo>
                  <a:cubicBezTo>
                    <a:pt x="889" y="810"/>
                    <a:pt x="889" y="754"/>
                    <a:pt x="853" y="719"/>
                  </a:cubicBezTo>
                  <a:lnTo>
                    <a:pt x="160" y="26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8431959" y="1207686"/>
              <a:ext cx="30808" cy="30897"/>
            </a:xfrm>
            <a:custGeom>
              <a:rect b="b" l="l" r="r" t="t"/>
              <a:pathLst>
                <a:path extrusionOk="0" h="694" w="692">
                  <a:moveTo>
                    <a:pt x="1" y="0"/>
                  </a:moveTo>
                  <a:lnTo>
                    <a:pt x="692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8427596" y="1203724"/>
              <a:ext cx="39578" cy="38777"/>
            </a:xfrm>
            <a:custGeom>
              <a:rect b="b" l="l" r="r" t="t"/>
              <a:pathLst>
                <a:path extrusionOk="0" h="871" w="889">
                  <a:moveTo>
                    <a:pt x="98" y="0"/>
                  </a:moveTo>
                  <a:cubicBezTo>
                    <a:pt x="75" y="0"/>
                    <a:pt x="52" y="9"/>
                    <a:pt x="35" y="27"/>
                  </a:cubicBezTo>
                  <a:cubicBezTo>
                    <a:pt x="0" y="61"/>
                    <a:pt x="0" y="116"/>
                    <a:pt x="35" y="151"/>
                  </a:cubicBezTo>
                  <a:lnTo>
                    <a:pt x="728" y="845"/>
                  </a:lnTo>
                  <a:cubicBezTo>
                    <a:pt x="745" y="861"/>
                    <a:pt x="768" y="871"/>
                    <a:pt x="790" y="871"/>
                  </a:cubicBezTo>
                  <a:cubicBezTo>
                    <a:pt x="814" y="871"/>
                    <a:pt x="835" y="861"/>
                    <a:pt x="853" y="845"/>
                  </a:cubicBezTo>
                  <a:cubicBezTo>
                    <a:pt x="888" y="810"/>
                    <a:pt x="888" y="754"/>
                    <a:pt x="853" y="720"/>
                  </a:cubicBezTo>
                  <a:lnTo>
                    <a:pt x="161" y="27"/>
                  </a:lnTo>
                  <a:cubicBezTo>
                    <a:pt x="143" y="9"/>
                    <a:pt x="120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5570016" y="4629252"/>
              <a:ext cx="45" cy="43674"/>
            </a:xfrm>
            <a:custGeom>
              <a:rect b="b" l="l" r="r" t="t"/>
              <a:pathLst>
                <a:path extrusionOk="0" h="981" w="1">
                  <a:moveTo>
                    <a:pt x="0" y="1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5566099" y="4625335"/>
              <a:ext cx="7880" cy="51510"/>
            </a:xfrm>
            <a:custGeom>
              <a:rect b="b" l="l" r="r" t="t"/>
              <a:pathLst>
                <a:path extrusionOk="0" h="1157" w="177">
                  <a:moveTo>
                    <a:pt x="88" y="0"/>
                  </a:moveTo>
                  <a:cubicBezTo>
                    <a:pt x="40" y="0"/>
                    <a:pt x="0" y="40"/>
                    <a:pt x="0" y="89"/>
                  </a:cubicBezTo>
                  <a:lnTo>
                    <a:pt x="0" y="1068"/>
                  </a:lnTo>
                  <a:cubicBezTo>
                    <a:pt x="0" y="1116"/>
                    <a:pt x="39" y="1156"/>
                    <a:pt x="88" y="1156"/>
                  </a:cubicBezTo>
                  <a:cubicBezTo>
                    <a:pt x="137" y="1156"/>
                    <a:pt x="176" y="1118"/>
                    <a:pt x="176" y="1068"/>
                  </a:cubicBezTo>
                  <a:lnTo>
                    <a:pt x="176" y="89"/>
                  </a:lnTo>
                  <a:cubicBezTo>
                    <a:pt x="176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5570016" y="4741218"/>
              <a:ext cx="45" cy="43630"/>
            </a:xfrm>
            <a:custGeom>
              <a:rect b="b" l="l" r="r" t="t"/>
              <a:pathLst>
                <a:path extrusionOk="0" h="980" w="1">
                  <a:moveTo>
                    <a:pt x="0" y="0"/>
                  </a:moveTo>
                  <a:lnTo>
                    <a:pt x="0" y="9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566099" y="4737256"/>
              <a:ext cx="7880" cy="51510"/>
            </a:xfrm>
            <a:custGeom>
              <a:rect b="b" l="l" r="r" t="t"/>
              <a:pathLst>
                <a:path extrusionOk="0" h="1157" w="177">
                  <a:moveTo>
                    <a:pt x="88" y="1"/>
                  </a:moveTo>
                  <a:cubicBezTo>
                    <a:pt x="40" y="1"/>
                    <a:pt x="0" y="39"/>
                    <a:pt x="0" y="89"/>
                  </a:cubicBezTo>
                  <a:lnTo>
                    <a:pt x="0" y="1069"/>
                  </a:lnTo>
                  <a:cubicBezTo>
                    <a:pt x="0" y="1116"/>
                    <a:pt x="39" y="1157"/>
                    <a:pt x="88" y="1157"/>
                  </a:cubicBezTo>
                  <a:cubicBezTo>
                    <a:pt x="137" y="1157"/>
                    <a:pt x="176" y="1118"/>
                    <a:pt x="176" y="1069"/>
                  </a:cubicBezTo>
                  <a:lnTo>
                    <a:pt x="176" y="89"/>
                  </a:lnTo>
                  <a:cubicBezTo>
                    <a:pt x="176" y="41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5604163" y="4707072"/>
              <a:ext cx="43630" cy="45"/>
            </a:xfrm>
            <a:custGeom>
              <a:rect b="b" l="l" r="r" t="t"/>
              <a:pathLst>
                <a:path extrusionOk="0" h="1" w="980">
                  <a:moveTo>
                    <a:pt x="98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5600200" y="4703110"/>
              <a:ext cx="51554" cy="7925"/>
            </a:xfrm>
            <a:custGeom>
              <a:rect b="b" l="l" r="r" t="t"/>
              <a:pathLst>
                <a:path extrusionOk="0" h="178" w="1158">
                  <a:moveTo>
                    <a:pt x="89" y="1"/>
                  </a:moveTo>
                  <a:cubicBezTo>
                    <a:pt x="41" y="1"/>
                    <a:pt x="1" y="40"/>
                    <a:pt x="1" y="89"/>
                  </a:cubicBezTo>
                  <a:cubicBezTo>
                    <a:pt x="1" y="137"/>
                    <a:pt x="39" y="177"/>
                    <a:pt x="89" y="177"/>
                  </a:cubicBezTo>
                  <a:lnTo>
                    <a:pt x="1069" y="177"/>
                  </a:lnTo>
                  <a:cubicBezTo>
                    <a:pt x="1118" y="177"/>
                    <a:pt x="1157" y="137"/>
                    <a:pt x="1157" y="89"/>
                  </a:cubicBezTo>
                  <a:cubicBezTo>
                    <a:pt x="1157" y="41"/>
                    <a:pt x="1118" y="1"/>
                    <a:pt x="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5492241" y="4707072"/>
              <a:ext cx="43630" cy="45"/>
            </a:xfrm>
            <a:custGeom>
              <a:rect b="b" l="l" r="r" t="t"/>
              <a:pathLst>
                <a:path extrusionOk="0" h="1" w="980">
                  <a:moveTo>
                    <a:pt x="979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5488323" y="4703110"/>
              <a:ext cx="51465" cy="7925"/>
            </a:xfrm>
            <a:custGeom>
              <a:rect b="b" l="l" r="r" t="t"/>
              <a:pathLst>
                <a:path extrusionOk="0" h="178" w="1156">
                  <a:moveTo>
                    <a:pt x="89" y="1"/>
                  </a:moveTo>
                  <a:cubicBezTo>
                    <a:pt x="40" y="1"/>
                    <a:pt x="0" y="40"/>
                    <a:pt x="0" y="89"/>
                  </a:cubicBezTo>
                  <a:cubicBezTo>
                    <a:pt x="0" y="137"/>
                    <a:pt x="39" y="177"/>
                    <a:pt x="89" y="177"/>
                  </a:cubicBezTo>
                  <a:lnTo>
                    <a:pt x="1067" y="177"/>
                  </a:lnTo>
                  <a:cubicBezTo>
                    <a:pt x="1117" y="177"/>
                    <a:pt x="1155" y="137"/>
                    <a:pt x="1155" y="89"/>
                  </a:cubicBezTo>
                  <a:cubicBezTo>
                    <a:pt x="1155" y="41"/>
                    <a:pt x="1117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5515035" y="4731201"/>
              <a:ext cx="30808" cy="30897"/>
            </a:xfrm>
            <a:custGeom>
              <a:rect b="b" l="l" r="r" t="t"/>
              <a:pathLst>
                <a:path extrusionOk="0" h="694" w="692">
                  <a:moveTo>
                    <a:pt x="0" y="693"/>
                  </a:moveTo>
                  <a:lnTo>
                    <a:pt x="69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5510716" y="4727195"/>
              <a:ext cx="39578" cy="38821"/>
            </a:xfrm>
            <a:custGeom>
              <a:rect b="b" l="l" r="r" t="t"/>
              <a:pathLst>
                <a:path extrusionOk="0" h="872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5" y="720"/>
                  </a:lnTo>
                  <a:cubicBezTo>
                    <a:pt x="1" y="755"/>
                    <a:pt x="1" y="810"/>
                    <a:pt x="35" y="845"/>
                  </a:cubicBezTo>
                  <a:cubicBezTo>
                    <a:pt x="53" y="862"/>
                    <a:pt x="75" y="871"/>
                    <a:pt x="97" y="871"/>
                  </a:cubicBezTo>
                  <a:cubicBezTo>
                    <a:pt x="120" y="871"/>
                    <a:pt x="143" y="862"/>
                    <a:pt x="160" y="844"/>
                  </a:cubicBezTo>
                  <a:lnTo>
                    <a:pt x="853" y="151"/>
                  </a:lnTo>
                  <a:cubicBezTo>
                    <a:pt x="888" y="118"/>
                    <a:pt x="888" y="62"/>
                    <a:pt x="853" y="27"/>
                  </a:cubicBezTo>
                  <a:cubicBezTo>
                    <a:pt x="836" y="9"/>
                    <a:pt x="813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5594146" y="4652091"/>
              <a:ext cx="30897" cy="30808"/>
            </a:xfrm>
            <a:custGeom>
              <a:rect b="b" l="l" r="r" t="t"/>
              <a:pathLst>
                <a:path extrusionOk="0" h="692" w="694">
                  <a:moveTo>
                    <a:pt x="1" y="691"/>
                  </a:moveTo>
                  <a:lnTo>
                    <a:pt x="693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5589827" y="4648039"/>
              <a:ext cx="39578" cy="38777"/>
            </a:xfrm>
            <a:custGeom>
              <a:rect b="b" l="l" r="r" t="t"/>
              <a:pathLst>
                <a:path extrusionOk="0" h="871" w="889">
                  <a:moveTo>
                    <a:pt x="791" y="0"/>
                  </a:moveTo>
                  <a:cubicBezTo>
                    <a:pt x="768" y="0"/>
                    <a:pt x="746" y="9"/>
                    <a:pt x="728" y="27"/>
                  </a:cubicBezTo>
                  <a:lnTo>
                    <a:pt x="36" y="719"/>
                  </a:lnTo>
                  <a:cubicBezTo>
                    <a:pt x="0" y="754"/>
                    <a:pt x="0" y="809"/>
                    <a:pt x="36" y="845"/>
                  </a:cubicBezTo>
                  <a:cubicBezTo>
                    <a:pt x="52" y="861"/>
                    <a:pt x="76" y="871"/>
                    <a:pt x="98" y="871"/>
                  </a:cubicBezTo>
                  <a:cubicBezTo>
                    <a:pt x="121" y="871"/>
                    <a:pt x="144" y="863"/>
                    <a:pt x="161" y="844"/>
                  </a:cubicBezTo>
                  <a:lnTo>
                    <a:pt x="854" y="151"/>
                  </a:lnTo>
                  <a:cubicBezTo>
                    <a:pt x="889" y="117"/>
                    <a:pt x="889" y="61"/>
                    <a:pt x="854" y="27"/>
                  </a:cubicBezTo>
                  <a:cubicBezTo>
                    <a:pt x="836" y="9"/>
                    <a:pt x="814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5515035" y="4652091"/>
              <a:ext cx="30808" cy="30808"/>
            </a:xfrm>
            <a:custGeom>
              <a:rect b="b" l="l" r="r" t="t"/>
              <a:pathLst>
                <a:path extrusionOk="0" h="692" w="692">
                  <a:moveTo>
                    <a:pt x="0" y="0"/>
                  </a:moveTo>
                  <a:lnTo>
                    <a:pt x="691" y="6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5510627" y="4648084"/>
              <a:ext cx="39534" cy="38732"/>
            </a:xfrm>
            <a:custGeom>
              <a:rect b="b" l="l" r="r" t="t"/>
              <a:pathLst>
                <a:path extrusionOk="0" h="870" w="888">
                  <a:moveTo>
                    <a:pt x="99" y="0"/>
                  </a:moveTo>
                  <a:cubicBezTo>
                    <a:pt x="76" y="0"/>
                    <a:pt x="54" y="9"/>
                    <a:pt x="36" y="27"/>
                  </a:cubicBezTo>
                  <a:cubicBezTo>
                    <a:pt x="1" y="60"/>
                    <a:pt x="1" y="116"/>
                    <a:pt x="36" y="151"/>
                  </a:cubicBezTo>
                  <a:lnTo>
                    <a:pt x="729" y="844"/>
                  </a:lnTo>
                  <a:cubicBezTo>
                    <a:pt x="746" y="860"/>
                    <a:pt x="769" y="870"/>
                    <a:pt x="791" y="870"/>
                  </a:cubicBezTo>
                  <a:cubicBezTo>
                    <a:pt x="814" y="870"/>
                    <a:pt x="836" y="862"/>
                    <a:pt x="854" y="846"/>
                  </a:cubicBezTo>
                  <a:cubicBezTo>
                    <a:pt x="888" y="810"/>
                    <a:pt x="888" y="754"/>
                    <a:pt x="854" y="719"/>
                  </a:cubicBezTo>
                  <a:lnTo>
                    <a:pt x="160" y="27"/>
                  </a:lnTo>
                  <a:cubicBezTo>
                    <a:pt x="144" y="9"/>
                    <a:pt x="122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5594146" y="4731201"/>
              <a:ext cx="30897" cy="30897"/>
            </a:xfrm>
            <a:custGeom>
              <a:rect b="b" l="l" r="r" t="t"/>
              <a:pathLst>
                <a:path extrusionOk="0" h="694" w="694">
                  <a:moveTo>
                    <a:pt x="1" y="1"/>
                  </a:moveTo>
                  <a:lnTo>
                    <a:pt x="693" y="69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5589827" y="4727284"/>
              <a:ext cx="39534" cy="38732"/>
            </a:xfrm>
            <a:custGeom>
              <a:rect b="b" l="l" r="r" t="t"/>
              <a:pathLst>
                <a:path extrusionOk="0" h="870" w="888">
                  <a:moveTo>
                    <a:pt x="98" y="0"/>
                  </a:moveTo>
                  <a:cubicBezTo>
                    <a:pt x="75" y="0"/>
                    <a:pt x="53" y="9"/>
                    <a:pt x="36" y="27"/>
                  </a:cubicBezTo>
                  <a:cubicBezTo>
                    <a:pt x="0" y="60"/>
                    <a:pt x="0" y="116"/>
                    <a:pt x="36" y="151"/>
                  </a:cubicBezTo>
                  <a:lnTo>
                    <a:pt x="728" y="843"/>
                  </a:lnTo>
                  <a:cubicBezTo>
                    <a:pt x="746" y="860"/>
                    <a:pt x="768" y="869"/>
                    <a:pt x="790" y="869"/>
                  </a:cubicBezTo>
                  <a:cubicBezTo>
                    <a:pt x="813" y="869"/>
                    <a:pt x="836" y="860"/>
                    <a:pt x="852" y="844"/>
                  </a:cubicBezTo>
                  <a:cubicBezTo>
                    <a:pt x="888" y="810"/>
                    <a:pt x="888" y="754"/>
                    <a:pt x="852" y="719"/>
                  </a:cubicBezTo>
                  <a:lnTo>
                    <a:pt x="160" y="27"/>
                  </a:lnTo>
                  <a:cubicBezTo>
                    <a:pt x="143" y="9"/>
                    <a:pt x="12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6" name="Google Shape;4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375" y="1139451"/>
            <a:ext cx="3930578" cy="272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Functionalities: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Layer</a:t>
            </a:r>
            <a:endParaRPr/>
          </a:p>
        </p:txBody>
      </p:sp>
      <p:sp>
        <p:nvSpPr>
          <p:cNvPr id="442" name="Google Shape;442;p36"/>
          <p:cNvSpPr txBox="1"/>
          <p:nvPr>
            <p:ph idx="1" type="subTitle"/>
          </p:nvPr>
        </p:nvSpPr>
        <p:spPr>
          <a:xfrm>
            <a:off x="720000" y="1625750"/>
            <a:ext cx="6123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Ensures accessibility and performance across multiple systems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Key role in iOS, Android, Linux, Windows, macOS, and more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Interface Between Kodi and Devices:</a:t>
            </a:r>
            <a:endParaRPr b="1"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Bridges Kodi with hardware and software components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Manages resource access and compatibility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Handles device-specific features and hardware interactions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Consistency in User Experience:</a:t>
            </a:r>
            <a:endParaRPr b="1"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Ensures consistent user experience across platforms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Leverages OS capabilities for usability and accessibility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Seamless interaction with multimedia content on various devices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43" name="Google Shape;443;p36"/>
          <p:cNvPicPr preferRelativeResize="0"/>
          <p:nvPr/>
        </p:nvPicPr>
        <p:blipFill rotWithShape="1">
          <a:blip r:embed="rId3">
            <a:alphaModFix/>
          </a:blip>
          <a:srcRect b="0" l="0" r="75170" t="0"/>
          <a:stretch/>
        </p:blipFill>
        <p:spPr>
          <a:xfrm>
            <a:off x="7008950" y="1098225"/>
            <a:ext cx="1328701" cy="37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Functionalities: Presentation Layer</a:t>
            </a:r>
            <a:endParaRPr/>
          </a:p>
        </p:txBody>
      </p:sp>
      <p:sp>
        <p:nvSpPr>
          <p:cNvPr id="449" name="Google Shape;449;p37"/>
          <p:cNvSpPr txBox="1"/>
          <p:nvPr>
            <p:ph idx="1" type="subTitle"/>
          </p:nvPr>
        </p:nvSpPr>
        <p:spPr>
          <a:xfrm>
            <a:off x="720000" y="1473350"/>
            <a:ext cx="6123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Drives the user experience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rtel Sans"/>
              <a:buChar char="●"/>
            </a:pP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Key components include: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User Input Module: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Handles input from devices like remotes and keyboards, facilitating user interaction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Window Manager Module: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Utilizes host OS libraries for seamless window management, navigation, and display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GUI Elements: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Provides visual components (windows, buttons, etc.) for intuitive navigation and content interaction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Translation Module: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Offers language support, allowing users to select their preferred language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Audio Manager Module: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Manages audio settings, from output devices to volume control, ensuring optimal sound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>
                <a:latin typeface="Martel Sans"/>
                <a:ea typeface="Martel Sans"/>
                <a:cs typeface="Martel Sans"/>
                <a:sym typeface="Martel Sans"/>
              </a:rPr>
              <a:t>Fonts Module:</a:t>
            </a:r>
            <a:r>
              <a:rPr lang="en">
                <a:latin typeface="Martel Sans"/>
                <a:ea typeface="Martel Sans"/>
                <a:cs typeface="Martel Sans"/>
                <a:sym typeface="Martel Sans"/>
              </a:rPr>
              <a:t> Allows users to customize fonts for improved text readability and appearance throughout the Kodi interface</a:t>
            </a:r>
            <a:endParaRPr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50" name="Google Shape;450;p37"/>
          <p:cNvPicPr preferRelativeResize="0"/>
          <p:nvPr/>
        </p:nvPicPr>
        <p:blipFill rotWithShape="1">
          <a:blip r:embed="rId3">
            <a:alphaModFix/>
          </a:blip>
          <a:srcRect b="0" l="26675" r="49803" t="0"/>
          <a:stretch/>
        </p:blipFill>
        <p:spPr>
          <a:xfrm>
            <a:off x="7076100" y="1184225"/>
            <a:ext cx="1229527" cy="362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Functionalities: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Layer</a:t>
            </a:r>
            <a:endParaRPr/>
          </a:p>
        </p:txBody>
      </p:sp>
      <p:sp>
        <p:nvSpPr>
          <p:cNvPr id="456" name="Google Shape;456;p38"/>
          <p:cNvSpPr txBox="1"/>
          <p:nvPr>
            <p:ph idx="1" type="subTitle"/>
          </p:nvPr>
        </p:nvSpPr>
        <p:spPr>
          <a:xfrm>
            <a:off x="720000" y="1625750"/>
            <a:ext cx="6123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Manages essential files, packages, and functionalities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Responsible for content delivery and server access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Acts as the bridge between backend data and the presentation layer for correct content processing and display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Key Modules:</a:t>
            </a:r>
            <a:endParaRPr b="1"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Python Module: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Manages custom add-ons for user enhancement and customization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Web Server Module: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Allows remote content management and encourages secure practices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Player Core Module: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Controls multimedia playback, ensuring high quality and reliable performance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57" name="Google Shape;457;p38"/>
          <p:cNvPicPr preferRelativeResize="0"/>
          <p:nvPr/>
        </p:nvPicPr>
        <p:blipFill rotWithShape="1">
          <a:blip r:embed="rId3">
            <a:alphaModFix/>
          </a:blip>
          <a:srcRect b="0" l="51581" r="24744" t="0"/>
          <a:stretch/>
        </p:blipFill>
        <p:spPr>
          <a:xfrm>
            <a:off x="7079300" y="1123213"/>
            <a:ext cx="1258348" cy="36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Functionalities: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Layer</a:t>
            </a:r>
            <a:endParaRPr/>
          </a:p>
        </p:txBody>
      </p:sp>
      <p:sp>
        <p:nvSpPr>
          <p:cNvPr id="463" name="Google Shape;463;p39"/>
          <p:cNvSpPr txBox="1"/>
          <p:nvPr>
            <p:ph idx="1" type="subTitle"/>
          </p:nvPr>
        </p:nvSpPr>
        <p:spPr>
          <a:xfrm>
            <a:off x="720000" y="1625750"/>
            <a:ext cx="6123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Manages multimedia files, functions, and content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rtel Sans"/>
              <a:buChar char="●"/>
            </a:pP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Key functionalities include: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File Management: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Stores and organizes multimedia files on local storage disks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Streaming Management: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Enables seamless streaming from external servers (FTP, RSS, HTTP)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Data Transformation: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Converts media files into compatible formats for efficient transmission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Martel Sans"/>
              <a:ea typeface="Martel Sans"/>
              <a:cs typeface="Martel Sans"/>
              <a:sym typeface="Martel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latin typeface="Martel Sans"/>
                <a:ea typeface="Martel Sans"/>
                <a:cs typeface="Martel Sans"/>
                <a:sym typeface="Martel Sans"/>
              </a:rPr>
              <a:t>Content Management Packages:</a:t>
            </a:r>
            <a:r>
              <a:rPr lang="en" sz="1400">
                <a:latin typeface="Martel Sans"/>
                <a:ea typeface="Martel Sans"/>
                <a:cs typeface="Martel Sans"/>
                <a:sym typeface="Martel Sans"/>
              </a:rPr>
              <a:t> Organizes multimedia content, metadata, and related information within Kodi</a:t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64" name="Google Shape;464;p39"/>
          <p:cNvPicPr preferRelativeResize="0"/>
          <p:nvPr/>
        </p:nvPicPr>
        <p:blipFill rotWithShape="1">
          <a:blip r:embed="rId3">
            <a:alphaModFix/>
          </a:blip>
          <a:srcRect b="0" l="76484" r="0" t="0"/>
          <a:stretch/>
        </p:blipFill>
        <p:spPr>
          <a:xfrm>
            <a:off x="7047275" y="1098225"/>
            <a:ext cx="1258358" cy="37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2B SEO Strategy by Slidesgo">
  <a:themeElements>
    <a:clrScheme name="Simple Light">
      <a:dk1>
        <a:srgbClr val="121B46"/>
      </a:dk1>
      <a:lt1>
        <a:srgbClr val="FDF6EB"/>
      </a:lt1>
      <a:dk2>
        <a:srgbClr val="ED7550"/>
      </a:dk2>
      <a:lt2>
        <a:srgbClr val="00D7CB"/>
      </a:lt2>
      <a:accent1>
        <a:srgbClr val="F8CA88"/>
      </a:accent1>
      <a:accent2>
        <a:srgbClr val="5777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