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6E-9034-49BA-A958-134F01CBE6AC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854-DBF9-4EEE-8F0D-F4FFB658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6E-9034-49BA-A958-134F01CBE6AC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854-DBF9-4EEE-8F0D-F4FFB658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6E-9034-49BA-A958-134F01CBE6AC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854-DBF9-4EEE-8F0D-F4FFB658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6E-9034-49BA-A958-134F01CBE6AC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854-DBF9-4EEE-8F0D-F4FFB658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6E-9034-49BA-A958-134F01CBE6AC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854-DBF9-4EEE-8F0D-F4FFB658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6E-9034-49BA-A958-134F01CBE6AC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854-DBF9-4EEE-8F0D-F4FFB658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2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6E-9034-49BA-A958-134F01CBE6AC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854-DBF9-4EEE-8F0D-F4FFB658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6E-9034-49BA-A958-134F01CBE6AC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854-DBF9-4EEE-8F0D-F4FFB658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6E-9034-49BA-A958-134F01CBE6AC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854-DBF9-4EEE-8F0D-F4FFB658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5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6E-9034-49BA-A958-134F01CBE6AC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854-DBF9-4EEE-8F0D-F4FFB658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6E-9034-49BA-A958-134F01CBE6AC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854-DBF9-4EEE-8F0D-F4FFB658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6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976E-9034-49BA-A958-134F01CBE6AC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10854-DBF9-4EEE-8F0D-F4FFB658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phy.com/gifs/algorithm-wikimedia-wlQ3KynQ3LX0s/fullscre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Ride-sharing in a 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Aidan Claffey</a:t>
            </a:r>
          </a:p>
        </p:txBody>
      </p:sp>
    </p:spTree>
    <p:extLst>
      <p:ext uri="{BB962C8B-B14F-4D97-AF65-F5344CB8AC3E}">
        <p14:creationId xmlns:p14="http://schemas.microsoft.com/office/powerpoint/2010/main" val="127304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of the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6x6 grid with a beltway around the city</a:t>
            </a:r>
          </a:p>
          <a:p>
            <a:r>
              <a:rPr lang="en-US" dirty="0"/>
              <a:t>Vertical blocks are twice as long as horizontal blocks</a:t>
            </a:r>
          </a:p>
        </p:txBody>
      </p:sp>
    </p:spTree>
    <p:extLst>
      <p:ext uri="{BB962C8B-B14F-4D97-AF65-F5344CB8AC3E}">
        <p14:creationId xmlns:p14="http://schemas.microsoft.com/office/powerpoint/2010/main" val="402812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changes to the class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Speed limits depend on the block:</a:t>
            </a:r>
          </a:p>
          <a:p>
            <a:r>
              <a:rPr lang="en-US" dirty="0"/>
              <a:t>Beltway speed limit is 60 mph</a:t>
            </a:r>
          </a:p>
          <a:p>
            <a:r>
              <a:rPr lang="en-US" dirty="0"/>
              <a:t>Normal block speed limit is 25 mph</a:t>
            </a:r>
          </a:p>
          <a:p>
            <a:pPr marL="0" indent="0">
              <a:buNone/>
            </a:pPr>
            <a:r>
              <a:rPr lang="en-US" dirty="0"/>
              <a:t>Ubers and normal cars are initialized in the system and never disappear</a:t>
            </a:r>
          </a:p>
          <a:p>
            <a:pPr marL="0" indent="0">
              <a:buNone/>
            </a:pPr>
            <a:r>
              <a:rPr lang="en-US" dirty="0"/>
              <a:t>Normal cars drive around randomly</a:t>
            </a:r>
          </a:p>
          <a:p>
            <a:pPr marL="0" indent="0">
              <a:buNone/>
            </a:pPr>
            <a:r>
              <a:rPr lang="en-US" dirty="0"/>
              <a:t>Ubers pick up and drop off randomly generated passengers (who cannot be picked up or dropped off on the beltway)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Destination is chosen using MATLAB’s </a:t>
            </a:r>
            <a:r>
              <a:rPr lang="en-US" i="1" dirty="0" err="1"/>
              <a:t>graphshortestpath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0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queue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Finds the closest Uber with no passenger or queued passenger</a:t>
            </a:r>
          </a:p>
          <a:p>
            <a:pPr marL="0" indent="0">
              <a:buNone/>
            </a:pPr>
            <a:r>
              <a:rPr lang="en-US" dirty="0"/>
              <a:t>If all Ubers are full, it looks for the Uber with destination closest to the  location of the passenger (by Euclidean distance) conditional on the Uber having the smallest queue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graphshortestpath</a:t>
            </a:r>
            <a:r>
              <a:rPr lang="en-US" i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Parameters are starting vertex, ending vertex, and graph</a:t>
            </a:r>
          </a:p>
          <a:p>
            <a:pPr marL="0" indent="0">
              <a:buNone/>
            </a:pPr>
            <a:r>
              <a:rPr lang="en-US" dirty="0"/>
              <a:t>Function supplies distance and path to take</a:t>
            </a:r>
          </a:p>
          <a:p>
            <a:pPr marL="0" indent="0">
              <a:buNone/>
            </a:pPr>
            <a:r>
              <a:rPr lang="en-US" dirty="0"/>
              <a:t>Path is in vertices, which I turned into a list of blocks instead</a:t>
            </a:r>
          </a:p>
          <a:p>
            <a:pPr marL="0" indent="0">
              <a:buNone/>
            </a:pPr>
            <a:r>
              <a:rPr lang="en-US" i="1" dirty="0"/>
              <a:t>graph </a:t>
            </a:r>
            <a:r>
              <a:rPr lang="en-US" dirty="0"/>
              <a:t>is where the weights are defined for each block to determine the shortest path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function uses Dijkstra’s algorithm (</a:t>
            </a:r>
            <a:r>
              <a:rPr lang="en-US" dirty="0">
                <a:hlinkClick r:id="rId2"/>
              </a:rPr>
              <a:t>https://giphy.com/gifs/algorithm-wikimedia-wlQ3KynQ3LX0s/fullscreen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0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Treatments (so far)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distance as the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distance/speed limit as the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Same as two, but takes into account traffic lights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Same as three, but also looks at traffic on each block</a:t>
            </a:r>
          </a:p>
        </p:txBody>
      </p:sp>
    </p:spTree>
    <p:extLst>
      <p:ext uri="{BB962C8B-B14F-4D97-AF65-F5344CB8AC3E}">
        <p14:creationId xmlns:p14="http://schemas.microsoft.com/office/powerpoint/2010/main" val="2463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Parameters:</a:t>
            </a:r>
            <a:br>
              <a:rPr lang="en-US" dirty="0"/>
            </a:br>
            <a:r>
              <a:rPr lang="en-US" dirty="0"/>
              <a:t># of </a:t>
            </a:r>
            <a:r>
              <a:rPr lang="en-US" dirty="0" err="1"/>
              <a:t>ubers</a:t>
            </a:r>
            <a:r>
              <a:rPr lang="en-US" dirty="0"/>
              <a:t>: 10</a:t>
            </a:r>
          </a:p>
          <a:p>
            <a:pPr marL="0" indent="0">
              <a:buNone/>
            </a:pPr>
            <a:r>
              <a:rPr lang="en-US" dirty="0"/>
              <a:t># of non-</a:t>
            </a:r>
            <a:r>
              <a:rPr lang="en-US" dirty="0" err="1"/>
              <a:t>uber</a:t>
            </a:r>
            <a:r>
              <a:rPr lang="en-US" dirty="0"/>
              <a:t> cars: 100</a:t>
            </a:r>
          </a:p>
          <a:p>
            <a:pPr marL="0" indent="0">
              <a:buNone/>
            </a:pPr>
            <a:r>
              <a:rPr lang="en-US" dirty="0" err="1"/>
              <a:t>dmin</a:t>
            </a:r>
            <a:r>
              <a:rPr lang="en-US" dirty="0"/>
              <a:t>: 20 feet</a:t>
            </a:r>
          </a:p>
          <a:p>
            <a:pPr marL="0" indent="0">
              <a:buNone/>
            </a:pPr>
            <a:r>
              <a:rPr lang="en-US" dirty="0" err="1"/>
              <a:t>dmax</a:t>
            </a:r>
            <a:r>
              <a:rPr lang="en-US" dirty="0"/>
              <a:t>: 200 feet</a:t>
            </a:r>
          </a:p>
          <a:p>
            <a:pPr marL="0" indent="0">
              <a:buNone/>
            </a:pPr>
            <a:r>
              <a:rPr lang="en-US" dirty="0"/>
              <a:t>Maximum number of passengers: 50</a:t>
            </a:r>
          </a:p>
        </p:txBody>
      </p:sp>
    </p:spTree>
    <p:extLst>
      <p:ext uri="{BB962C8B-B14F-4D97-AF65-F5344CB8AC3E}">
        <p14:creationId xmlns:p14="http://schemas.microsoft.com/office/powerpoint/2010/main" val="235351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(Average passenger wait time)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Traffic optimization model: 0.1530 hours</a:t>
            </a:r>
          </a:p>
          <a:p>
            <a:pPr marL="0" indent="0">
              <a:buNone/>
            </a:pPr>
            <a:r>
              <a:rPr lang="en-US" dirty="0"/>
              <a:t>Speed Limit w/ Traffic Lights: 0.1587 hours</a:t>
            </a:r>
          </a:p>
          <a:p>
            <a:pPr marL="0" indent="0">
              <a:buNone/>
            </a:pPr>
            <a:r>
              <a:rPr lang="en-US" dirty="0"/>
              <a:t>Speed Limit w/o Traffic Lights: 0.1495 hours</a:t>
            </a:r>
          </a:p>
          <a:p>
            <a:pPr marL="0" indent="0">
              <a:buNone/>
            </a:pPr>
            <a:r>
              <a:rPr lang="en-US" dirty="0"/>
              <a:t>Distance: 0.2297 hours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7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Treatments in the future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beltway to be shorter</a:t>
            </a:r>
          </a:p>
          <a:p>
            <a:r>
              <a:rPr lang="en-US" dirty="0"/>
              <a:t>Add a beltway going the other way</a:t>
            </a:r>
          </a:p>
          <a:p>
            <a:r>
              <a:rPr lang="en-US" dirty="0"/>
              <a:t>Change uber queue rules to </a:t>
            </a:r>
            <a:r>
              <a:rPr lang="en-US"/>
              <a:t>be smarter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4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341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Ride-sharing in a City</vt:lpstr>
      <vt:lpstr>Shape of the city</vt:lpstr>
      <vt:lpstr>My changes to the class model</vt:lpstr>
      <vt:lpstr>How the queue works</vt:lpstr>
      <vt:lpstr>graphshortestpath()</vt:lpstr>
      <vt:lpstr>Treatments (so far)</vt:lpstr>
      <vt:lpstr>Runs</vt:lpstr>
      <vt:lpstr>Results (Average passenger wait time)</vt:lpstr>
      <vt:lpstr>Treatments in the future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Ride-sharing in a City</dc:title>
  <dc:creator>Aidan Claffey</dc:creator>
  <cp:lastModifiedBy>Aidan Claffey</cp:lastModifiedBy>
  <cp:revision>20</cp:revision>
  <dcterms:created xsi:type="dcterms:W3CDTF">2018-12-18T18:03:16Z</dcterms:created>
  <dcterms:modified xsi:type="dcterms:W3CDTF">2019-12-30T21:13:54Z</dcterms:modified>
</cp:coreProperties>
</file>