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7" r:id="rId19"/>
    <p:sldId id="278" r:id="rId20"/>
    <p:sldId id="279" r:id="rId21"/>
    <p:sldId id="284" r:id="rId22"/>
    <p:sldId id="274" r:id="rId23"/>
    <p:sldId id="275" r:id="rId24"/>
    <p:sldId id="280" r:id="rId25"/>
    <p:sldId id="273" r:id="rId26"/>
    <p:sldId id="276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6B14CC-00A1-45B0-8AE2-5A5E2D3180F3}" v="501" dt="2022-10-04T15:16:35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lly, Aidan J" userId="361a778c-0adc-4efb-a7e4-cc7f57e4af4c" providerId="ADAL" clId="{F06B14CC-00A1-45B0-8AE2-5A5E2D3180F3}"/>
    <pc:docChg chg="undo custSel addSld modSld sldOrd">
      <pc:chgData name="Crilly, Aidan J" userId="361a778c-0adc-4efb-a7e4-cc7f57e4af4c" providerId="ADAL" clId="{F06B14CC-00A1-45B0-8AE2-5A5E2D3180F3}" dt="2022-10-04T15:47:34.252" v="1616" actId="20577"/>
      <pc:docMkLst>
        <pc:docMk/>
      </pc:docMkLst>
      <pc:sldChg chg="modSp mod">
        <pc:chgData name="Crilly, Aidan J" userId="361a778c-0adc-4efb-a7e4-cc7f57e4af4c" providerId="ADAL" clId="{F06B14CC-00A1-45B0-8AE2-5A5E2D3180F3}" dt="2022-10-04T15:39:03.086" v="1594" actId="113"/>
        <pc:sldMkLst>
          <pc:docMk/>
          <pc:sldMk cId="688894680" sldId="256"/>
        </pc:sldMkLst>
        <pc:spChg chg="mod">
          <ac:chgData name="Crilly, Aidan J" userId="361a778c-0adc-4efb-a7e4-cc7f57e4af4c" providerId="ADAL" clId="{F06B14CC-00A1-45B0-8AE2-5A5E2D3180F3}" dt="2022-10-04T15:39:03.086" v="1594" actId="113"/>
          <ac:spMkLst>
            <pc:docMk/>
            <pc:sldMk cId="688894680" sldId="256"/>
            <ac:spMk id="3" creationId="{A17A8849-513A-4E1D-8064-AAA6F76D841F}"/>
          </ac:spMkLst>
        </pc:spChg>
      </pc:sldChg>
      <pc:sldChg chg="modSp mod">
        <pc:chgData name="Crilly, Aidan J" userId="361a778c-0adc-4efb-a7e4-cc7f57e4af4c" providerId="ADAL" clId="{F06B14CC-00A1-45B0-8AE2-5A5E2D3180F3}" dt="2022-10-04T13:21:11.344" v="337" actId="20577"/>
        <pc:sldMkLst>
          <pc:docMk/>
          <pc:sldMk cId="2434035598" sldId="261"/>
        </pc:sldMkLst>
        <pc:spChg chg="mod">
          <ac:chgData name="Crilly, Aidan J" userId="361a778c-0adc-4efb-a7e4-cc7f57e4af4c" providerId="ADAL" clId="{F06B14CC-00A1-45B0-8AE2-5A5E2D3180F3}" dt="2022-10-04T13:21:11.344" v="337" actId="20577"/>
          <ac:spMkLst>
            <pc:docMk/>
            <pc:sldMk cId="2434035598" sldId="261"/>
            <ac:spMk id="3" creationId="{B1CC61F5-9411-4E6C-B48C-728012DE2733}"/>
          </ac:spMkLst>
        </pc:spChg>
      </pc:sldChg>
      <pc:sldChg chg="modSp new mod">
        <pc:chgData name="Crilly, Aidan J" userId="361a778c-0adc-4efb-a7e4-cc7f57e4af4c" providerId="ADAL" clId="{F06B14CC-00A1-45B0-8AE2-5A5E2D3180F3}" dt="2022-10-04T15:19:02.403" v="1325" actId="20577"/>
        <pc:sldMkLst>
          <pc:docMk/>
          <pc:sldMk cId="2354383504" sldId="262"/>
        </pc:sldMkLst>
        <pc:spChg chg="mod">
          <ac:chgData name="Crilly, Aidan J" userId="361a778c-0adc-4efb-a7e4-cc7f57e4af4c" providerId="ADAL" clId="{F06B14CC-00A1-45B0-8AE2-5A5E2D3180F3}" dt="2022-10-04T15:19:02.403" v="1325" actId="20577"/>
          <ac:spMkLst>
            <pc:docMk/>
            <pc:sldMk cId="2354383504" sldId="262"/>
            <ac:spMk id="2" creationId="{7E2FDC91-064B-49F7-8B2F-8A791E969985}"/>
          </ac:spMkLst>
        </pc:spChg>
      </pc:sldChg>
      <pc:sldChg chg="modSp new mod">
        <pc:chgData name="Crilly, Aidan J" userId="361a778c-0adc-4efb-a7e4-cc7f57e4af4c" providerId="ADAL" clId="{F06B14CC-00A1-45B0-8AE2-5A5E2D3180F3}" dt="2022-10-04T13:18:35.611" v="220" actId="20577"/>
        <pc:sldMkLst>
          <pc:docMk/>
          <pc:sldMk cId="3783025328" sldId="263"/>
        </pc:sldMkLst>
        <pc:spChg chg="mod">
          <ac:chgData name="Crilly, Aidan J" userId="361a778c-0adc-4efb-a7e4-cc7f57e4af4c" providerId="ADAL" clId="{F06B14CC-00A1-45B0-8AE2-5A5E2D3180F3}" dt="2022-10-04T13:18:35.611" v="220" actId="20577"/>
          <ac:spMkLst>
            <pc:docMk/>
            <pc:sldMk cId="3783025328" sldId="263"/>
            <ac:spMk id="2" creationId="{407C2FAB-B038-404B-935E-1718CAC945D8}"/>
          </ac:spMkLst>
        </pc:spChg>
      </pc:sldChg>
      <pc:sldChg chg="modSp new mod">
        <pc:chgData name="Crilly, Aidan J" userId="361a778c-0adc-4efb-a7e4-cc7f57e4af4c" providerId="ADAL" clId="{F06B14CC-00A1-45B0-8AE2-5A5E2D3180F3}" dt="2022-10-04T15:47:34.252" v="1616" actId="20577"/>
        <pc:sldMkLst>
          <pc:docMk/>
          <pc:sldMk cId="1574614305" sldId="264"/>
        </pc:sldMkLst>
        <pc:spChg chg="mod">
          <ac:chgData name="Crilly, Aidan J" userId="361a778c-0adc-4efb-a7e4-cc7f57e4af4c" providerId="ADAL" clId="{F06B14CC-00A1-45B0-8AE2-5A5E2D3180F3}" dt="2022-10-04T15:47:34.252" v="1616" actId="20577"/>
          <ac:spMkLst>
            <pc:docMk/>
            <pc:sldMk cId="1574614305" sldId="264"/>
            <ac:spMk id="2" creationId="{921B8BDC-28BF-46DF-A005-9782BA0051C1}"/>
          </ac:spMkLst>
        </pc:spChg>
      </pc:sldChg>
      <pc:sldChg chg="modSp new mod">
        <pc:chgData name="Crilly, Aidan J" userId="361a778c-0adc-4efb-a7e4-cc7f57e4af4c" providerId="ADAL" clId="{F06B14CC-00A1-45B0-8AE2-5A5E2D3180F3}" dt="2022-10-04T13:20:26.171" v="294" actId="20577"/>
        <pc:sldMkLst>
          <pc:docMk/>
          <pc:sldMk cId="2717238753" sldId="265"/>
        </pc:sldMkLst>
        <pc:spChg chg="mod">
          <ac:chgData name="Crilly, Aidan J" userId="361a778c-0adc-4efb-a7e4-cc7f57e4af4c" providerId="ADAL" clId="{F06B14CC-00A1-45B0-8AE2-5A5E2D3180F3}" dt="2022-10-04T13:20:26.171" v="294" actId="20577"/>
          <ac:spMkLst>
            <pc:docMk/>
            <pc:sldMk cId="2717238753" sldId="265"/>
            <ac:spMk id="2" creationId="{6E121AAA-8A69-4EEC-A644-7C203742B41B}"/>
          </ac:spMkLst>
        </pc:spChg>
      </pc:sldChg>
      <pc:sldChg chg="addSp delSp modSp new mod">
        <pc:chgData name="Crilly, Aidan J" userId="361a778c-0adc-4efb-a7e4-cc7f57e4af4c" providerId="ADAL" clId="{F06B14CC-00A1-45B0-8AE2-5A5E2D3180F3}" dt="2022-10-04T13:28:53.124" v="610" actId="478"/>
        <pc:sldMkLst>
          <pc:docMk/>
          <pc:sldMk cId="758754169" sldId="266"/>
        </pc:sldMkLst>
        <pc:spChg chg="mod">
          <ac:chgData name="Crilly, Aidan J" userId="361a778c-0adc-4efb-a7e4-cc7f57e4af4c" providerId="ADAL" clId="{F06B14CC-00A1-45B0-8AE2-5A5E2D3180F3}" dt="2022-10-04T13:20:40.915" v="325" actId="20577"/>
          <ac:spMkLst>
            <pc:docMk/>
            <pc:sldMk cId="758754169" sldId="266"/>
            <ac:spMk id="2" creationId="{41A61984-3A8F-47A3-83F1-13C08AB0DD00}"/>
          </ac:spMkLst>
        </pc:spChg>
        <pc:spChg chg="mod">
          <ac:chgData name="Crilly, Aidan J" userId="361a778c-0adc-4efb-a7e4-cc7f57e4af4c" providerId="ADAL" clId="{F06B14CC-00A1-45B0-8AE2-5A5E2D3180F3}" dt="2022-10-04T13:27:51.336" v="608" actId="27636"/>
          <ac:spMkLst>
            <pc:docMk/>
            <pc:sldMk cId="758754169" sldId="266"/>
            <ac:spMk id="3" creationId="{F6ED931B-711D-4556-98A6-F1D2CE57727A}"/>
          </ac:spMkLst>
        </pc:spChg>
        <pc:spChg chg="add del">
          <ac:chgData name="Crilly, Aidan J" userId="361a778c-0adc-4efb-a7e4-cc7f57e4af4c" providerId="ADAL" clId="{F06B14CC-00A1-45B0-8AE2-5A5E2D3180F3}" dt="2022-10-04T13:28:53.124" v="610" actId="478"/>
          <ac:spMkLst>
            <pc:docMk/>
            <pc:sldMk cId="758754169" sldId="266"/>
            <ac:spMk id="4" creationId="{2FD750CF-E387-4B34-BE9D-3839C14026B4}"/>
          </ac:spMkLst>
        </pc:spChg>
      </pc:sldChg>
      <pc:sldChg chg="modSp new mod ord">
        <pc:chgData name="Crilly, Aidan J" userId="361a778c-0adc-4efb-a7e4-cc7f57e4af4c" providerId="ADAL" clId="{F06B14CC-00A1-45B0-8AE2-5A5E2D3180F3}" dt="2022-10-04T13:26:51.137" v="512"/>
        <pc:sldMkLst>
          <pc:docMk/>
          <pc:sldMk cId="3293588862" sldId="267"/>
        </pc:sldMkLst>
        <pc:spChg chg="mod">
          <ac:chgData name="Crilly, Aidan J" userId="361a778c-0adc-4efb-a7e4-cc7f57e4af4c" providerId="ADAL" clId="{F06B14CC-00A1-45B0-8AE2-5A5E2D3180F3}" dt="2022-10-04T13:26:41.444" v="510" actId="20577"/>
          <ac:spMkLst>
            <pc:docMk/>
            <pc:sldMk cId="3293588862" sldId="267"/>
            <ac:spMk id="2" creationId="{295A4549-142B-45A2-9492-5250423E61B5}"/>
          </ac:spMkLst>
        </pc:spChg>
      </pc:sldChg>
      <pc:sldChg chg="modSp add mod">
        <pc:chgData name="Crilly, Aidan J" userId="361a778c-0adc-4efb-a7e4-cc7f57e4af4c" providerId="ADAL" clId="{F06B14CC-00A1-45B0-8AE2-5A5E2D3180F3}" dt="2022-10-04T13:44:51.547" v="1057" actId="20577"/>
        <pc:sldMkLst>
          <pc:docMk/>
          <pc:sldMk cId="3796221882" sldId="268"/>
        </pc:sldMkLst>
        <pc:spChg chg="mod">
          <ac:chgData name="Crilly, Aidan J" userId="361a778c-0adc-4efb-a7e4-cc7f57e4af4c" providerId="ADAL" clId="{F06B14CC-00A1-45B0-8AE2-5A5E2D3180F3}" dt="2022-10-04T13:44:51.547" v="1057" actId="20577"/>
          <ac:spMkLst>
            <pc:docMk/>
            <pc:sldMk cId="3796221882" sldId="268"/>
            <ac:spMk id="3" creationId="{F6ED931B-711D-4556-98A6-F1D2CE57727A}"/>
          </ac:spMkLst>
        </pc:spChg>
      </pc:sldChg>
      <pc:sldChg chg="addSp modSp add mod">
        <pc:chgData name="Crilly, Aidan J" userId="361a778c-0adc-4efb-a7e4-cc7f57e4af4c" providerId="ADAL" clId="{F06B14CC-00A1-45B0-8AE2-5A5E2D3180F3}" dt="2022-10-04T15:16:30.805" v="1291" actId="114"/>
        <pc:sldMkLst>
          <pc:docMk/>
          <pc:sldMk cId="3625143333" sldId="269"/>
        </pc:sldMkLst>
        <pc:spChg chg="mod">
          <ac:chgData name="Crilly, Aidan J" userId="361a778c-0adc-4efb-a7e4-cc7f57e4af4c" providerId="ADAL" clId="{F06B14CC-00A1-45B0-8AE2-5A5E2D3180F3}" dt="2022-10-04T15:16:30.805" v="1291" actId="114"/>
          <ac:spMkLst>
            <pc:docMk/>
            <pc:sldMk cId="3625143333" sldId="269"/>
            <ac:spMk id="3" creationId="{F6ED931B-711D-4556-98A6-F1D2CE57727A}"/>
          </ac:spMkLst>
        </pc:spChg>
        <pc:spChg chg="add mod">
          <ac:chgData name="Crilly, Aidan J" userId="361a778c-0adc-4efb-a7e4-cc7f57e4af4c" providerId="ADAL" clId="{F06B14CC-00A1-45B0-8AE2-5A5E2D3180F3}" dt="2022-10-04T14:07:46.442" v="1219" actId="1076"/>
          <ac:spMkLst>
            <pc:docMk/>
            <pc:sldMk cId="3625143333" sldId="269"/>
            <ac:spMk id="4" creationId="{2E641EDF-53B2-4204-BBB3-59E7A8291363}"/>
          </ac:spMkLst>
        </pc:spChg>
      </pc:sldChg>
      <pc:sldChg chg="addSp delSp modSp add mod">
        <pc:chgData name="Crilly, Aidan J" userId="361a778c-0adc-4efb-a7e4-cc7f57e4af4c" providerId="ADAL" clId="{F06B14CC-00A1-45B0-8AE2-5A5E2D3180F3}" dt="2022-10-04T15:10:30.833" v="1289" actId="20577"/>
        <pc:sldMkLst>
          <pc:docMk/>
          <pc:sldMk cId="2879563208" sldId="270"/>
        </pc:sldMkLst>
        <pc:spChg chg="mod">
          <ac:chgData name="Crilly, Aidan J" userId="361a778c-0adc-4efb-a7e4-cc7f57e4af4c" providerId="ADAL" clId="{F06B14CC-00A1-45B0-8AE2-5A5E2D3180F3}" dt="2022-10-04T15:10:03.022" v="1250" actId="1076"/>
          <ac:spMkLst>
            <pc:docMk/>
            <pc:sldMk cId="2879563208" sldId="270"/>
            <ac:spMk id="3" creationId="{F6ED931B-711D-4556-98A6-F1D2CE57727A}"/>
          </ac:spMkLst>
        </pc:spChg>
        <pc:spChg chg="del">
          <ac:chgData name="Crilly, Aidan J" userId="361a778c-0adc-4efb-a7e4-cc7f57e4af4c" providerId="ADAL" clId="{F06B14CC-00A1-45B0-8AE2-5A5E2D3180F3}" dt="2022-10-04T14:09:52.223" v="1222" actId="478"/>
          <ac:spMkLst>
            <pc:docMk/>
            <pc:sldMk cId="2879563208" sldId="270"/>
            <ac:spMk id="4" creationId="{2E641EDF-53B2-4204-BBB3-59E7A8291363}"/>
          </ac:spMkLst>
        </pc:spChg>
        <pc:spChg chg="add mod">
          <ac:chgData name="Crilly, Aidan J" userId="361a778c-0adc-4efb-a7e4-cc7f57e4af4c" providerId="ADAL" clId="{F06B14CC-00A1-45B0-8AE2-5A5E2D3180F3}" dt="2022-10-04T15:10:18.902" v="1267" actId="1076"/>
          <ac:spMkLst>
            <pc:docMk/>
            <pc:sldMk cId="2879563208" sldId="270"/>
            <ac:spMk id="11" creationId="{3A67D1FC-C494-4CBD-9BCA-5BB3A70AFF39}"/>
          </ac:spMkLst>
        </pc:spChg>
        <pc:spChg chg="add mod">
          <ac:chgData name="Crilly, Aidan J" userId="361a778c-0adc-4efb-a7e4-cc7f57e4af4c" providerId="ADAL" clId="{F06B14CC-00A1-45B0-8AE2-5A5E2D3180F3}" dt="2022-10-04T15:10:30.833" v="1289" actId="20577"/>
          <ac:spMkLst>
            <pc:docMk/>
            <pc:sldMk cId="2879563208" sldId="270"/>
            <ac:spMk id="12" creationId="{6858EA6A-AF16-4BD0-A7FD-76B5806A28DD}"/>
          </ac:spMkLst>
        </pc:spChg>
        <pc:picChg chg="add del mod">
          <ac:chgData name="Crilly, Aidan J" userId="361a778c-0adc-4efb-a7e4-cc7f57e4af4c" providerId="ADAL" clId="{F06B14CC-00A1-45B0-8AE2-5A5E2D3180F3}" dt="2022-10-04T15:08:56.986" v="1229" actId="478"/>
          <ac:picMkLst>
            <pc:docMk/>
            <pc:sldMk cId="2879563208" sldId="270"/>
            <ac:picMk id="6" creationId="{7DEADE41-242D-4EF2-8E5B-34C7249D9D38}"/>
          </ac:picMkLst>
        </pc:picChg>
        <pc:picChg chg="add mod">
          <ac:chgData name="Crilly, Aidan J" userId="361a778c-0adc-4efb-a7e4-cc7f57e4af4c" providerId="ADAL" clId="{F06B14CC-00A1-45B0-8AE2-5A5E2D3180F3}" dt="2022-10-04T15:09:59.121" v="1249" actId="1036"/>
          <ac:picMkLst>
            <pc:docMk/>
            <pc:sldMk cId="2879563208" sldId="270"/>
            <ac:picMk id="8" creationId="{A945310C-6385-4A98-A70C-14F05F8BA649}"/>
          </ac:picMkLst>
        </pc:picChg>
        <pc:picChg chg="add mod">
          <ac:chgData name="Crilly, Aidan J" userId="361a778c-0adc-4efb-a7e4-cc7f57e4af4c" providerId="ADAL" clId="{F06B14CC-00A1-45B0-8AE2-5A5E2D3180F3}" dt="2022-10-04T15:09:58.065" v="1247" actId="1036"/>
          <ac:picMkLst>
            <pc:docMk/>
            <pc:sldMk cId="2879563208" sldId="270"/>
            <ac:picMk id="10" creationId="{FEE50E3C-F320-4B84-B181-7A298223DCF1}"/>
          </ac:picMkLst>
        </pc:picChg>
      </pc:sldChg>
      <pc:sldChg chg="modSp new mod">
        <pc:chgData name="Crilly, Aidan J" userId="361a778c-0adc-4efb-a7e4-cc7f57e4af4c" providerId="ADAL" clId="{F06B14CC-00A1-45B0-8AE2-5A5E2D3180F3}" dt="2022-10-04T15:18:27.794" v="1323" actId="20577"/>
        <pc:sldMkLst>
          <pc:docMk/>
          <pc:sldMk cId="3613519088" sldId="271"/>
        </pc:sldMkLst>
        <pc:spChg chg="mod">
          <ac:chgData name="Crilly, Aidan J" userId="361a778c-0adc-4efb-a7e4-cc7f57e4af4c" providerId="ADAL" clId="{F06B14CC-00A1-45B0-8AE2-5A5E2D3180F3}" dt="2022-10-04T15:18:27.794" v="1323" actId="20577"/>
          <ac:spMkLst>
            <pc:docMk/>
            <pc:sldMk cId="3613519088" sldId="271"/>
            <ac:spMk id="2" creationId="{354790B6-71C6-4170-911A-650948A6DE95}"/>
          </ac:spMkLst>
        </pc:spChg>
      </pc:sldChg>
      <pc:sldChg chg="modSp add mod">
        <pc:chgData name="Crilly, Aidan J" userId="361a778c-0adc-4efb-a7e4-cc7f57e4af4c" providerId="ADAL" clId="{F06B14CC-00A1-45B0-8AE2-5A5E2D3180F3}" dt="2022-10-04T15:19:06.483" v="1327" actId="20577"/>
        <pc:sldMkLst>
          <pc:docMk/>
          <pc:sldMk cId="447678576" sldId="272"/>
        </pc:sldMkLst>
        <pc:spChg chg="mod">
          <ac:chgData name="Crilly, Aidan J" userId="361a778c-0adc-4efb-a7e4-cc7f57e4af4c" providerId="ADAL" clId="{F06B14CC-00A1-45B0-8AE2-5A5E2D3180F3}" dt="2022-10-04T15:19:06.483" v="1327" actId="20577"/>
          <ac:spMkLst>
            <pc:docMk/>
            <pc:sldMk cId="447678576" sldId="272"/>
            <ac:spMk id="2" creationId="{7E2FDC91-064B-49F7-8B2F-8A791E969985}"/>
          </ac:spMkLst>
        </pc:spChg>
      </pc:sldChg>
      <pc:sldChg chg="addSp delSp modSp new mod">
        <pc:chgData name="Crilly, Aidan J" userId="361a778c-0adc-4efb-a7e4-cc7f57e4af4c" providerId="ADAL" clId="{F06B14CC-00A1-45B0-8AE2-5A5E2D3180F3}" dt="2022-10-04T15:32:36.983" v="1370" actId="1076"/>
        <pc:sldMkLst>
          <pc:docMk/>
          <pc:sldMk cId="1156559055" sldId="273"/>
        </pc:sldMkLst>
        <pc:spChg chg="mod">
          <ac:chgData name="Crilly, Aidan J" userId="361a778c-0adc-4efb-a7e4-cc7f57e4af4c" providerId="ADAL" clId="{F06B14CC-00A1-45B0-8AE2-5A5E2D3180F3}" dt="2022-10-04T15:32:06.162" v="1361" actId="20577"/>
          <ac:spMkLst>
            <pc:docMk/>
            <pc:sldMk cId="1156559055" sldId="273"/>
            <ac:spMk id="2" creationId="{CB9B4969-0B1A-4277-A4B9-4236B0753299}"/>
          </ac:spMkLst>
        </pc:spChg>
        <pc:spChg chg="del mod">
          <ac:chgData name="Crilly, Aidan J" userId="361a778c-0adc-4efb-a7e4-cc7f57e4af4c" providerId="ADAL" clId="{F06B14CC-00A1-45B0-8AE2-5A5E2D3180F3}" dt="2022-10-04T15:32:16.660" v="1366" actId="478"/>
          <ac:spMkLst>
            <pc:docMk/>
            <pc:sldMk cId="1156559055" sldId="273"/>
            <ac:spMk id="3" creationId="{894960F1-47EF-40F1-9DF3-705CD6912A4F}"/>
          </ac:spMkLst>
        </pc:spChg>
        <pc:picChg chg="add mod">
          <ac:chgData name="Crilly, Aidan J" userId="361a778c-0adc-4efb-a7e4-cc7f57e4af4c" providerId="ADAL" clId="{F06B14CC-00A1-45B0-8AE2-5A5E2D3180F3}" dt="2022-10-04T15:32:15.007" v="1365" actId="1076"/>
          <ac:picMkLst>
            <pc:docMk/>
            <pc:sldMk cId="1156559055" sldId="273"/>
            <ac:picMk id="5" creationId="{C47588EA-9F5F-4402-9A91-30E644AA9E5C}"/>
          </ac:picMkLst>
        </pc:picChg>
        <pc:picChg chg="add mod">
          <ac:chgData name="Crilly, Aidan J" userId="361a778c-0adc-4efb-a7e4-cc7f57e4af4c" providerId="ADAL" clId="{F06B14CC-00A1-45B0-8AE2-5A5E2D3180F3}" dt="2022-10-04T15:32:36.983" v="1370" actId="1076"/>
          <ac:picMkLst>
            <pc:docMk/>
            <pc:sldMk cId="1156559055" sldId="273"/>
            <ac:picMk id="7" creationId="{6ABF04F4-2CA6-4118-BA59-99A496BEB91C}"/>
          </ac:picMkLst>
        </pc:picChg>
      </pc:sldChg>
      <pc:sldChg chg="modSp add mod">
        <pc:chgData name="Crilly, Aidan J" userId="361a778c-0adc-4efb-a7e4-cc7f57e4af4c" providerId="ADAL" clId="{F06B14CC-00A1-45B0-8AE2-5A5E2D3180F3}" dt="2022-10-04T15:33:27.460" v="1399" actId="20577"/>
        <pc:sldMkLst>
          <pc:docMk/>
          <pc:sldMk cId="2301948063" sldId="274"/>
        </pc:sldMkLst>
        <pc:spChg chg="mod">
          <ac:chgData name="Crilly, Aidan J" userId="361a778c-0adc-4efb-a7e4-cc7f57e4af4c" providerId="ADAL" clId="{F06B14CC-00A1-45B0-8AE2-5A5E2D3180F3}" dt="2022-10-04T15:33:27.460" v="1399" actId="20577"/>
          <ac:spMkLst>
            <pc:docMk/>
            <pc:sldMk cId="2301948063" sldId="274"/>
            <ac:spMk id="2" creationId="{354790B6-71C6-4170-911A-650948A6DE95}"/>
          </ac:spMkLst>
        </pc:spChg>
      </pc:sldChg>
      <pc:sldChg chg="modSp add mod">
        <pc:chgData name="Crilly, Aidan J" userId="361a778c-0adc-4efb-a7e4-cc7f57e4af4c" providerId="ADAL" clId="{F06B14CC-00A1-45B0-8AE2-5A5E2D3180F3}" dt="2022-10-04T15:33:38.274" v="1424" actId="20577"/>
        <pc:sldMkLst>
          <pc:docMk/>
          <pc:sldMk cId="1948519905" sldId="275"/>
        </pc:sldMkLst>
        <pc:spChg chg="mod">
          <ac:chgData name="Crilly, Aidan J" userId="361a778c-0adc-4efb-a7e4-cc7f57e4af4c" providerId="ADAL" clId="{F06B14CC-00A1-45B0-8AE2-5A5E2D3180F3}" dt="2022-10-04T15:33:38.274" v="1424" actId="20577"/>
          <ac:spMkLst>
            <pc:docMk/>
            <pc:sldMk cId="1948519905" sldId="275"/>
            <ac:spMk id="2" creationId="{354790B6-71C6-4170-911A-650948A6DE95}"/>
          </ac:spMkLst>
        </pc:spChg>
      </pc:sldChg>
      <pc:sldChg chg="modSp new mod">
        <pc:chgData name="Crilly, Aidan J" userId="361a778c-0adc-4efb-a7e4-cc7f57e4af4c" providerId="ADAL" clId="{F06B14CC-00A1-45B0-8AE2-5A5E2D3180F3}" dt="2022-10-04T15:33:45.595" v="1440" actId="20577"/>
        <pc:sldMkLst>
          <pc:docMk/>
          <pc:sldMk cId="395367927" sldId="276"/>
        </pc:sldMkLst>
        <pc:spChg chg="mod">
          <ac:chgData name="Crilly, Aidan J" userId="361a778c-0adc-4efb-a7e4-cc7f57e4af4c" providerId="ADAL" clId="{F06B14CC-00A1-45B0-8AE2-5A5E2D3180F3}" dt="2022-10-04T15:33:45.595" v="1440" actId="20577"/>
          <ac:spMkLst>
            <pc:docMk/>
            <pc:sldMk cId="395367927" sldId="276"/>
            <ac:spMk id="2" creationId="{A1505BE9-A160-4F6E-B8A8-D1BA0296BD9A}"/>
          </ac:spMkLst>
        </pc:spChg>
      </pc:sldChg>
      <pc:sldChg chg="modSp add mod">
        <pc:chgData name="Crilly, Aidan J" userId="361a778c-0adc-4efb-a7e4-cc7f57e4af4c" providerId="ADAL" clId="{F06B14CC-00A1-45B0-8AE2-5A5E2D3180F3}" dt="2022-10-04T15:34:31.371" v="1476" actId="20577"/>
        <pc:sldMkLst>
          <pc:docMk/>
          <pc:sldMk cId="2092743283" sldId="277"/>
        </pc:sldMkLst>
        <pc:spChg chg="mod">
          <ac:chgData name="Crilly, Aidan J" userId="361a778c-0adc-4efb-a7e4-cc7f57e4af4c" providerId="ADAL" clId="{F06B14CC-00A1-45B0-8AE2-5A5E2D3180F3}" dt="2022-10-04T15:34:31.371" v="1476" actId="20577"/>
          <ac:spMkLst>
            <pc:docMk/>
            <pc:sldMk cId="2092743283" sldId="277"/>
            <ac:spMk id="2" creationId="{354790B6-71C6-4170-911A-650948A6DE95}"/>
          </ac:spMkLst>
        </pc:spChg>
      </pc:sldChg>
      <pc:sldChg chg="modSp add mod">
        <pc:chgData name="Crilly, Aidan J" userId="361a778c-0adc-4efb-a7e4-cc7f57e4af4c" providerId="ADAL" clId="{F06B14CC-00A1-45B0-8AE2-5A5E2D3180F3}" dt="2022-10-04T15:34:42.756" v="1510" actId="20577"/>
        <pc:sldMkLst>
          <pc:docMk/>
          <pc:sldMk cId="2269329678" sldId="278"/>
        </pc:sldMkLst>
        <pc:spChg chg="mod">
          <ac:chgData name="Crilly, Aidan J" userId="361a778c-0adc-4efb-a7e4-cc7f57e4af4c" providerId="ADAL" clId="{F06B14CC-00A1-45B0-8AE2-5A5E2D3180F3}" dt="2022-10-04T15:34:42.756" v="1510" actId="20577"/>
          <ac:spMkLst>
            <pc:docMk/>
            <pc:sldMk cId="2269329678" sldId="278"/>
            <ac:spMk id="2" creationId="{354790B6-71C6-4170-911A-650948A6DE95}"/>
          </ac:spMkLst>
        </pc:spChg>
      </pc:sldChg>
      <pc:sldChg chg="add">
        <pc:chgData name="Crilly, Aidan J" userId="361a778c-0adc-4efb-a7e4-cc7f57e4af4c" providerId="ADAL" clId="{F06B14CC-00A1-45B0-8AE2-5A5E2D3180F3}" dt="2022-10-04T15:34:50.801" v="1511" actId="2890"/>
        <pc:sldMkLst>
          <pc:docMk/>
          <pc:sldMk cId="437139532" sldId="279"/>
        </pc:sldMkLst>
      </pc:sldChg>
      <pc:sldChg chg="add">
        <pc:chgData name="Crilly, Aidan J" userId="361a778c-0adc-4efb-a7e4-cc7f57e4af4c" providerId="ADAL" clId="{F06B14CC-00A1-45B0-8AE2-5A5E2D3180F3}" dt="2022-10-04T15:35:11.574" v="1512" actId="2890"/>
        <pc:sldMkLst>
          <pc:docMk/>
          <pc:sldMk cId="1458819388" sldId="280"/>
        </pc:sldMkLst>
      </pc:sldChg>
      <pc:sldChg chg="add">
        <pc:chgData name="Crilly, Aidan J" userId="361a778c-0adc-4efb-a7e4-cc7f57e4af4c" providerId="ADAL" clId="{F06B14CC-00A1-45B0-8AE2-5A5E2D3180F3}" dt="2022-10-04T15:35:14.628" v="1513" actId="2890"/>
        <pc:sldMkLst>
          <pc:docMk/>
          <pc:sldMk cId="2771550203" sldId="281"/>
        </pc:sldMkLst>
      </pc:sldChg>
      <pc:sldChg chg="modSp add mod">
        <pc:chgData name="Crilly, Aidan J" userId="361a778c-0adc-4efb-a7e4-cc7f57e4af4c" providerId="ADAL" clId="{F06B14CC-00A1-45B0-8AE2-5A5E2D3180F3}" dt="2022-10-04T15:35:23.178" v="1525" actId="20577"/>
        <pc:sldMkLst>
          <pc:docMk/>
          <pc:sldMk cId="2866805774" sldId="282"/>
        </pc:sldMkLst>
        <pc:spChg chg="mod">
          <ac:chgData name="Crilly, Aidan J" userId="361a778c-0adc-4efb-a7e4-cc7f57e4af4c" providerId="ADAL" clId="{F06B14CC-00A1-45B0-8AE2-5A5E2D3180F3}" dt="2022-10-04T15:35:23.178" v="1525" actId="20577"/>
          <ac:spMkLst>
            <pc:docMk/>
            <pc:sldMk cId="2866805774" sldId="282"/>
            <ac:spMk id="2" creationId="{A1505BE9-A160-4F6E-B8A8-D1BA0296BD9A}"/>
          </ac:spMkLst>
        </pc:spChg>
      </pc:sldChg>
      <pc:sldChg chg="modSp add mod">
        <pc:chgData name="Crilly, Aidan J" userId="361a778c-0adc-4efb-a7e4-cc7f57e4af4c" providerId="ADAL" clId="{F06B14CC-00A1-45B0-8AE2-5A5E2D3180F3}" dt="2022-10-04T15:35:37.059" v="1547" actId="20577"/>
        <pc:sldMkLst>
          <pc:docMk/>
          <pc:sldMk cId="2573598066" sldId="283"/>
        </pc:sldMkLst>
        <pc:spChg chg="mod">
          <ac:chgData name="Crilly, Aidan J" userId="361a778c-0adc-4efb-a7e4-cc7f57e4af4c" providerId="ADAL" clId="{F06B14CC-00A1-45B0-8AE2-5A5E2D3180F3}" dt="2022-10-04T15:35:37.059" v="1547" actId="20577"/>
          <ac:spMkLst>
            <pc:docMk/>
            <pc:sldMk cId="2573598066" sldId="283"/>
            <ac:spMk id="2" creationId="{A1505BE9-A160-4F6E-B8A8-D1BA0296BD9A}"/>
          </ac:spMkLst>
        </pc:spChg>
      </pc:sldChg>
      <pc:sldChg chg="modSp add mod">
        <pc:chgData name="Crilly, Aidan J" userId="361a778c-0adc-4efb-a7e4-cc7f57e4af4c" providerId="ADAL" clId="{F06B14CC-00A1-45B0-8AE2-5A5E2D3180F3}" dt="2022-10-04T15:36:10.634" v="1575" actId="20577"/>
        <pc:sldMkLst>
          <pc:docMk/>
          <pc:sldMk cId="439922732" sldId="284"/>
        </pc:sldMkLst>
        <pc:spChg chg="mod">
          <ac:chgData name="Crilly, Aidan J" userId="361a778c-0adc-4efb-a7e4-cc7f57e4af4c" providerId="ADAL" clId="{F06B14CC-00A1-45B0-8AE2-5A5E2D3180F3}" dt="2022-10-04T15:36:10.634" v="1575" actId="20577"/>
          <ac:spMkLst>
            <pc:docMk/>
            <pc:sldMk cId="439922732" sldId="284"/>
            <ac:spMk id="2" creationId="{354790B6-71C6-4170-911A-650948A6DE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CDA2-2CFE-4E02-81A1-7DBDFC53E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70752-0DF8-4001-84C8-2723769AD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E9DB-9947-44AA-B0E7-199CAD9F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DE34-51BC-440C-821C-7DCC4F66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5BD89-5C63-4E8E-9E35-912A667A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67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C0F7-DDB1-4DA6-9149-A4FFEC49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773D4-ED04-435C-B092-904016BA8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E6064-2BD1-4D39-88A0-EF7B51DA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DF4B-54D1-4F90-8F25-546CBF31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060C-D1C2-4463-B364-76FA1E55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5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A5A8F-7A69-44E5-96F8-054238000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A86E7-A228-4EB7-88C8-B2BC53C46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553C-1F34-4BB0-8AF8-4DD709A3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B342C-81B2-4736-B3A2-BBF85939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926A8-9175-4364-8916-A3AF4511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5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54B0-AD1C-4F00-A9E3-0DB25BDB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8E8B-14C2-4300-94F7-6BE0AC4AE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12745-F19E-477B-ADEB-BCEA674E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19EA5-FC4C-4687-93C6-1FB58C904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8E075-CA1D-450F-B3FD-7DE04DE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62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8CA4-5115-44C6-93F7-D9E3807C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43CA9-F639-4D17-AB79-5EEF3F8CD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98714-9536-4C2B-9468-096D82BB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C7577-B878-4E82-83F8-90992E79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2895-AAA4-4A88-AE5D-9BBCE9CD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3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EA74-DEC0-4819-9DDA-572BF103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5C63-9D99-473D-A39F-B5B3BBB4D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DF7F1-4A61-4E3C-84A3-7FA2F460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7AD8F-1BA0-4ACB-A31D-2D9C503B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03726-255E-4282-B4EC-6640699A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0B818-3AD3-4FCE-AC5B-FBA715B8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30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3E3E-DA1A-44AB-815C-DCFC2B41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7EA5-E206-4683-B76D-38053F61E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03785-1F8D-465C-BE44-7F82AEBA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CA447-072D-4460-BE2F-75B09EC55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840C9-991F-4222-AB38-04A9C06C1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D5460-4B27-4D16-9D64-60465817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249C5D-D095-4294-AAC7-2C52B3AB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12B6C-8976-48B4-993E-04B592E6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8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3895F-1786-47C1-87A6-E467786C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50238-2B07-437F-8CD6-54806058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C5059-2E33-4678-B9FE-23CE6EB5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CC2C7-97E3-4C0D-9370-B6655166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81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FDC4A-DAB2-4470-8E42-7F26C7E3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A07D8-3B01-46AE-AB51-1156FD0F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5EA9C-DE40-42CE-AB0C-ABB93F593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49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D005-7631-4B2C-98C3-955E91CC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F4EF-6D54-49B6-AB43-BDA64B5A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F53C-ABA2-472B-9914-0F968B8A5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0CF5F-F86C-4CEB-8279-9B8830E2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69155-A0B7-4819-965E-AD082359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1B84-0DE4-46A9-9BBE-5161EA8F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94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E6FB-52E3-4908-9F87-F9726A792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57217-C01E-4CC3-B58A-A60BC063E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4ADCF-FF70-4839-97DF-15A969123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0E85F-E220-4A86-B5BA-496DA964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02E58-E9EA-4806-A583-B7AB4B66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6F635-60F0-438F-9BE1-5CBE1CA2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80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EFB92-0634-43E4-B465-8D02B71C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34454-1DD7-4698-B118-321D458B6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230A3-75A8-432C-BEFB-C09E5F092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C919-CF2E-42E6-A9E9-67A213DFF6D0}" type="datetimeFigureOut">
              <a:rPr lang="en-GB" smtClean="0"/>
              <a:t>04/10/2022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56A05-C352-4466-9E13-2C352515F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407F5-309B-4C9D-BFA9-6661D511E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9B1C-3DC0-4208-834F-DDA7B26871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39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00CC-77BB-48C8-8408-CAE1A3F26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Basics for Plasma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A8849-513A-4E1D-8064-AAA6F76D8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4758"/>
            <a:ext cx="9144000" cy="1003041"/>
          </a:xfrm>
        </p:spPr>
        <p:txBody>
          <a:bodyPr>
            <a:normAutofit fontScale="85000" lnSpcReduction="20000"/>
          </a:bodyPr>
          <a:lstStyle/>
          <a:p>
            <a:r>
              <a:rPr lang="en-GB" b="1" i="1" dirty="0"/>
              <a:t>Aidan Crilly</a:t>
            </a:r>
          </a:p>
          <a:p>
            <a:endParaRPr lang="en-GB" b="1" i="1" dirty="0"/>
          </a:p>
          <a:p>
            <a:r>
              <a:rPr lang="en-GB" i="1" dirty="0"/>
              <a:t>Code at https://github.com/aidancrilly/ML_Lecture_Demos</a:t>
            </a:r>
          </a:p>
        </p:txBody>
      </p:sp>
    </p:spTree>
    <p:extLst>
      <p:ext uri="{BB962C8B-B14F-4D97-AF65-F5344CB8AC3E}">
        <p14:creationId xmlns:p14="http://schemas.microsoft.com/office/powerpoint/2010/main" val="68889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8BDC-28BF-46DF-A005-9782BA00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Ill-posed</a:t>
            </a:r>
            <a:r>
              <a:rPr lang="en-GB"/>
              <a:t>/Ill-conditioned </a:t>
            </a:r>
            <a:r>
              <a:rPr lang="en-GB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8E594-8EDA-4025-B7CF-47D3FE6F3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61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1AAA-8A69-4EEC-A644-7C203742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28118-BD71-47D1-8D2D-F998E3F60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2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1984-3A8F-47A3-83F1-13C08AB0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931B-711D-4556-98A6-F1D2CE577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2733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Say we have a non-linear model with unknown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And we are looking for the solution of least squares: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As you might expect, there is no direct linear algebra solution to this non-linear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931B-711D-4556-98A6-F1D2CE577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27334" cy="4351338"/>
              </a:xfrm>
              <a:blipFill>
                <a:blip r:embed="rId2"/>
                <a:stretch>
                  <a:fillRect l="-1682" t="-30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75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A4549-142B-45A2-9492-5250423E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Reminder: Newton-Raphson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3B57-7673-4C60-996A-120AC942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58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1984-3A8F-47A3-83F1-13C08AB0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931B-711D-4556-98A6-F1D2CE577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6328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dirty="0"/>
                  <a:t>We are looking for the solution of least squares: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  <m:nary>
                            <m:naryPr>
                              <m:chr m:val="∑"/>
                              <m:sup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Lets linearise for small displacements in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GB" dirty="0"/>
                  <a:t>, and drop weights for simplicity: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  <m:r>
                                            <a:rPr lang="en-GB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𝒅</m:t>
                                          </m:r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bar>
                                        <m:barPr>
                                          <m:ctrlPr>
                                            <a:rPr lang="en-GB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𝑱</m:t>
                                          </m:r>
                                        </m:e>
                                      </m:bar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</m:t>
                                      </m:r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Retrieving a multivariate version of Newton’s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bar>
                                <m:bar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</m:t>
                              </m:r>
                            </m:e>
                          </m:ba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931B-711D-4556-98A6-F1D2CE577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6328" cy="4351338"/>
              </a:xfrm>
              <a:blipFill>
                <a:blip r:embed="rId2"/>
                <a:stretch>
                  <a:fillRect l="-802" t="-26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2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1984-3A8F-47A3-83F1-13C08AB0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931B-711D-4556-98A6-F1D2CE577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35268" cy="4351338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Retrieving a multivariate version of Newton’s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bar>
                                <m:bar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</m:t>
                              </m:r>
                            </m:e>
                          </m:ba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What if the Jacobian has large condition number? Regularize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bar>
                                <m:bar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</m:ba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bar>
                                <m:barPr>
                                  <m:ctrlPr>
                                    <a:rPr lang="el-G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</m:t>
                              </m:r>
                            </m:e>
                          </m:ba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𝑱</m:t>
                            </m:r>
                          </m:e>
                        </m:ba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bar>
                  </m:oMath>
                </a14:m>
                <a:r>
                  <a:rPr lang="en-GB" dirty="0"/>
                  <a:t> dominates, then Newton-Raphson step</a:t>
                </a:r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bar>
                      <m:bar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bar>
                  </m:oMath>
                </a14:m>
                <a:r>
                  <a:rPr lang="en-GB" dirty="0"/>
                  <a:t> dominates, then gradient descent step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</m:t>
                              </m:r>
                            </m:e>
                          </m:ba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931B-711D-4556-98A6-F1D2CE577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35268" cy="4351338"/>
              </a:xfrm>
              <a:blipFill>
                <a:blip r:embed="rId2"/>
                <a:stretch>
                  <a:fillRect l="-1072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41EDF-53B2-4204-BBB3-59E7A8291363}"/>
                  </a:ext>
                </a:extLst>
              </p:cNvPr>
              <p:cNvSpPr txBox="1"/>
              <p:nvPr/>
            </p:nvSpPr>
            <p:spPr>
              <a:xfrm>
                <a:off x="1421584" y="5853797"/>
                <a:ext cx="90684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i="1" dirty="0"/>
                  <a:t>N.B. Levenberg-Marquardt algorithm uses the above but adaptively changes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GB" i="1" dirty="0"/>
                  <a:t>, this is default algorithm in </a:t>
                </a:r>
                <a:r>
                  <a:rPr lang="en-GB" i="1" dirty="0" err="1"/>
                  <a:t>scipy.optimize.curve_fit</a:t>
                </a:r>
                <a:r>
                  <a:rPr lang="en-GB" i="1" dirty="0"/>
                  <a:t>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641EDF-53B2-4204-BBB3-59E7A8291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584" y="5853797"/>
                <a:ext cx="9068499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14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1984-3A8F-47A3-83F1-13C08AB0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Non-Linear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931B-711D-4556-98A6-F1D2CE577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218"/>
                <a:ext cx="102352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𝑱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bar>
                                <m:bar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𝑱</m:t>
                                  </m:r>
                                </m:e>
                              </m:ba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bar>
                                <m:barPr>
                                  <m:ctrlPr>
                                    <a:rPr lang="el-GR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</m:t>
                              </m:r>
                            </m:e>
                          </m:ba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dirty="0"/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𝑱</m:t>
                            </m:r>
                          </m:e>
                        </m:ba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bar>
                      <m:barPr>
                        <m:ctrlP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e>
                    </m:bar>
                  </m:oMath>
                </a14:m>
                <a:r>
                  <a:rPr lang="en-GB" dirty="0"/>
                  <a:t> dominates, then Newton-Raphson step</a:t>
                </a:r>
              </a:p>
              <a:p>
                <a:pPr lvl="1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bar>
                      <m:bar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</m:bar>
                  </m:oMath>
                </a14:m>
                <a:r>
                  <a:rPr lang="en-GB" dirty="0"/>
                  <a:t> dominates, then gradient descent step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𝑱</m:t>
                              </m:r>
                            </m:e>
                          </m:ba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ED931B-711D-4556-98A6-F1D2CE577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218"/>
                <a:ext cx="10235268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945310C-6385-4A98-A70C-14F05F8BA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2" y="4302912"/>
            <a:ext cx="5516775" cy="2542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E50E3C-F320-4B84-B181-7A298223D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975" y="4302912"/>
            <a:ext cx="5501199" cy="2542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67D1FC-C494-4CBD-9BCA-5BB3A70AFF39}"/>
              </a:ext>
            </a:extLst>
          </p:cNvPr>
          <p:cNvSpPr txBox="1"/>
          <p:nvPr/>
        </p:nvSpPr>
        <p:spPr>
          <a:xfrm>
            <a:off x="1735701" y="3868288"/>
            <a:ext cx="2733869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Newton-Raphson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8EA6A-AF16-4BD0-A7FD-76B5806A28DD}"/>
              </a:ext>
            </a:extLst>
          </p:cNvPr>
          <p:cNvSpPr txBox="1"/>
          <p:nvPr/>
        </p:nvSpPr>
        <p:spPr>
          <a:xfrm>
            <a:off x="7827507" y="3868288"/>
            <a:ext cx="2733869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879563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0B6-71C6-4170-911A-650948A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 Theorem and Likelihoods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EDD-ED33-4337-A981-5E0D343A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519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0B6-71C6-4170-911A-650948A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EDD-ED33-4337-A981-5E0D343A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2743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0B6-71C6-4170-911A-650948A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Inference: 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EDD-ED33-4337-A981-5E0D343A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32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A909-6BBA-483E-8348-9A1E4447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5A58-A58C-492B-BE3E-B3901B8C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Machine Learning?</a:t>
            </a:r>
          </a:p>
          <a:p>
            <a:r>
              <a:rPr lang="en-GB" dirty="0"/>
              <a:t>Regression &amp; Classification</a:t>
            </a:r>
          </a:p>
          <a:p>
            <a:r>
              <a:rPr lang="en-GB" dirty="0"/>
              <a:t>Parametric Regressors</a:t>
            </a:r>
          </a:p>
          <a:p>
            <a:pPr lvl="1"/>
            <a:r>
              <a:rPr lang="en-GB" dirty="0"/>
              <a:t>Ordinary and Non-Linear Least Squares</a:t>
            </a:r>
          </a:p>
          <a:p>
            <a:r>
              <a:rPr lang="en-GB" dirty="0"/>
              <a:t>Bayesian Inference</a:t>
            </a:r>
          </a:p>
          <a:p>
            <a:r>
              <a:rPr lang="en-GB" dirty="0"/>
              <a:t>Other Optimisation Problems</a:t>
            </a:r>
          </a:p>
          <a:p>
            <a:endParaRPr lang="en-GB" dirty="0"/>
          </a:p>
          <a:p>
            <a:r>
              <a:rPr lang="en-GB" dirty="0"/>
              <a:t>Non-Parametric Regressors</a:t>
            </a:r>
          </a:p>
          <a:p>
            <a:pPr lvl="1"/>
            <a:r>
              <a:rPr lang="en-GB" dirty="0"/>
              <a:t>Gaussian Processes and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357522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0B6-71C6-4170-911A-650948A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Inference: Markov Chain Monte Carlo (MCMC)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EDD-ED33-4337-A981-5E0D343A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13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0B6-71C6-4170-911A-650948A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Optimisation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EDD-ED33-4337-A981-5E0D343A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992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0B6-71C6-4170-911A-650948A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Non-Parametric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EDD-ED33-4337-A981-5E0D343A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94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0B6-71C6-4170-911A-650948A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EDD-ED33-4337-A981-5E0D343A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51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790B6-71C6-4170-911A-650948A6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9EDD-ED33-4337-A981-5E0D343A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81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4969-0B1A-4277-A4B9-4236B075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Gaussian Processes: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588EA-9F5F-4402-9A91-30E644AA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256" y="1825625"/>
            <a:ext cx="5582429" cy="4029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BF04F4-2CA6-4118-BA59-99A496BEB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70" y="1474235"/>
            <a:ext cx="5439103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590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5BE9-A160-4F6E-B8A8-D1BA0296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976A-C77E-4685-8B7D-BBA18739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7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5BE9-A160-4F6E-B8A8-D1BA0296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976A-C77E-4685-8B7D-BBA18739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550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5BE9-A160-4F6E-B8A8-D1BA0296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976A-C77E-4685-8B7D-BBA18739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805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5BE9-A160-4F6E-B8A8-D1BA0296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in the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976A-C77E-4685-8B7D-BBA187396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59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9C12-01DE-4A42-AD9E-D6D39D7B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059BB-09E0-4F99-A6C4-9AD26804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5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777D7-312A-42B4-B475-6B00733E2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&amp;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BBCF-89DE-48C7-8C12-8502FDF4E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38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C2FAB-B038-404B-935E-1718CAC9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9DA4-B6E4-436B-BF76-422AECE51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025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0561-D1F9-473F-BB0B-97D29D54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Parametric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1ED0B-4D2A-4B15-8580-9A2F84BF1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84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BFDB-F7AA-4662-9F51-409CCCE02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Ordinary Least 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C61F5-9411-4E6C-B48C-728012DE2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Say we have a linear model with unknown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And we wish to minimize the weighted least squares distance to the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(we shall see why later):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GB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bar>
                                <m:bar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ba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bar>
                                <m:bar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ba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bar>
                                <m:bar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ba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bar>
                                <m:bar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bar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bar>
                        <m:bar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ba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bar>
                        <m:bar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ba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bar>
                        <m:bar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ba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Therefore, the ‘best fit’ is given by the solution to the ‘normal equations’: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bar>
                                <m:bar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</m:ba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bar>
                                <m:bar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ba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e>
                          </m:ba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bar>
                        <m:barPr>
                          <m:ctrlP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GB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bar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CC61F5-9411-4E6C-B48C-728012DE2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35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DC91-064B-49F7-8B2F-8A791E96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2D0F-8758-48FB-81AB-3940167E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38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DC91-064B-49F7-8B2F-8A791E96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52D0F-8758-48FB-81AB-3940167E3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67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423</Words>
  <Application>Microsoft Office PowerPoint</Application>
  <PresentationFormat>Widescreen</PresentationFormat>
  <Paragraphs>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Machine Learning Basics for Plasma Physics</vt:lpstr>
      <vt:lpstr>Overview</vt:lpstr>
      <vt:lpstr>What is Machine Learning?</vt:lpstr>
      <vt:lpstr>Regression &amp; Classification</vt:lpstr>
      <vt:lpstr>Regression</vt:lpstr>
      <vt:lpstr>Parametric Regressors</vt:lpstr>
      <vt:lpstr>Ordinary Least Squares</vt:lpstr>
      <vt:lpstr>Practical example 1</vt:lpstr>
      <vt:lpstr>Practical example 2</vt:lpstr>
      <vt:lpstr>Ill-posed/Ill-conditioned problems</vt:lpstr>
      <vt:lpstr>Regularization</vt:lpstr>
      <vt:lpstr>Non-Linear Least Squares</vt:lpstr>
      <vt:lpstr>Reminder: Newton-Raphson Method</vt:lpstr>
      <vt:lpstr>Non-Linear Least Squares</vt:lpstr>
      <vt:lpstr>Non-Linear Least Squares</vt:lpstr>
      <vt:lpstr>Non-Linear Least Squares</vt:lpstr>
      <vt:lpstr>Bayes Theorem and Likelihoods</vt:lpstr>
      <vt:lpstr>Bayesian Inference</vt:lpstr>
      <vt:lpstr>Bayesian Inference: Markov Chain Monte Carlo (MCMC)</vt:lpstr>
      <vt:lpstr>Bayesian Inference: Markov Chain Monte Carlo (MCMC)</vt:lpstr>
      <vt:lpstr>Other Optimisation Problems</vt:lpstr>
      <vt:lpstr>Non-Parametric Regressors</vt:lpstr>
      <vt:lpstr>Gaussian Processes</vt:lpstr>
      <vt:lpstr>Gaussian Processes</vt:lpstr>
      <vt:lpstr>Gaussian Processes: Example</vt:lpstr>
      <vt:lpstr>Neural Networks</vt:lpstr>
      <vt:lpstr>Neural Networks</vt:lpstr>
      <vt:lpstr>Neural Networks: Example</vt:lpstr>
      <vt:lpstr>Examples in the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Basics for Plasma Physics</dc:title>
  <dc:creator>Crilly, Aidan J</dc:creator>
  <cp:lastModifiedBy>Crilly, Aidan J</cp:lastModifiedBy>
  <cp:revision>1</cp:revision>
  <dcterms:created xsi:type="dcterms:W3CDTF">2022-10-04T09:56:37Z</dcterms:created>
  <dcterms:modified xsi:type="dcterms:W3CDTF">2022-10-04T15:47:41Z</dcterms:modified>
</cp:coreProperties>
</file>