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D0CD-D3A7-4505-90DA-77FEBAE1A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EC4E-9279-42EB-8DD1-EB94E049A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8FBE-688A-4BE0-B461-4D78E6D7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CC89-2CA0-41EA-83CD-91CF56EE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F6DA-0F0A-4351-AA84-4F36336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76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CEB6-D0A9-403C-A19E-A14C90E6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0679-612F-4ED6-92BA-114677FF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5AAF-357E-4DAC-AF91-FCAD368C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E0CA-BA04-4486-891F-2FC4A50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6C5D-BEEF-41ED-9EB3-4ED0DE85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A0728-CBF4-48A3-A8D4-749D7EC5F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00AC0-880F-4F31-AB07-EB1897A5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23B3-ADE5-4706-A94F-E9540AB9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4B90-4E26-4E3E-95AF-90695EAF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0A45-EEEA-4E5A-8B88-4C61660C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6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4799-5605-406C-8E31-135BCDE2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1B7-D743-4B27-ACB2-7D642D7B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28C1-AE66-4A0C-A95D-F90BE7E8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A38C-B29E-434C-B980-6C010A89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2ED1-F63B-442D-9F7E-DD4EBFBD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27CF-F10F-4E4F-BAD7-A084D00A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391C1-EFDC-4A2D-BF53-96118096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C12D-0B9B-4A63-B80E-C1974B62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CC70-BDE4-4EAF-9E63-70F27FE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4EBF-E87C-468C-80CC-0ED0117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3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0965-5F4F-46BC-BFB3-33495446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CBBE-7A4F-4986-912D-ADAF6301B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5D5F-21E4-40D5-9A45-A34D66F5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C18F-0278-47C3-907E-4D0C7C14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5C6C-9454-4A53-8337-F6C8FC47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8517-A00A-452A-A696-BF5DF06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2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2903-2FB0-43D0-9A39-416CF433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2186-C0BE-4679-A98B-7437DA74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C564-B0B9-4146-8821-003183ED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A774B-4D82-4678-A1BD-546F8760F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A1252-C3EF-4770-A36A-3C82CB26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6F147-AECE-4D2C-8367-344974A3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72243-D9BC-42EC-A897-7C9E300B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91EAE-BD61-456A-897B-92C3370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1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A456-987F-4518-B24D-1B56F2B8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D66E2-C322-455B-8552-E87115B7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F5948-87EF-4EC9-B4D2-EC99F666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159F-1F3A-40E9-A145-E5531B4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939A4-BCDD-4919-9A38-82B57206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CB4AE-CAB3-460F-961A-7D9F6575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20A2-4708-426D-A742-6A73E726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1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1A96-11B9-436D-8D3D-2E03BFE1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DEDC-A72E-44BE-9BB3-A6463423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AA353-E91B-4FF5-8B50-77D3B1AB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551F-ADF6-4ACA-B9E2-4F130CEC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7C9A-3E52-4364-88C4-5246CEF0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00157-E920-4850-A487-F8C105DD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63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7D1-0A4B-4B1E-AAA8-43103965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CA5E8-2F2A-4064-9ED1-8A808717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D4BBF-502B-4D55-9572-639A72B1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8855-0DBE-4D86-BD50-2BB12B24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983A-D780-4779-953B-2B6191C2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BC84B-C3FD-4FE0-9898-31160915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7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81381-BE25-41DC-B629-E30D71BF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4024-1F66-46A7-B965-3F6DDB92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789B-8886-4177-A913-CEB2B8236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92F1-0B20-40F3-81D7-136874001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5AA9-9CC4-4C1A-89BC-19A5CB6F0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1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FEEBAF-2FF7-468D-96A5-68F8CD41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792" y="784293"/>
            <a:ext cx="9273208" cy="57418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9E5B1-D3B9-4052-ADB3-A4B6B285F466}"/>
              </a:ext>
            </a:extLst>
          </p:cNvPr>
          <p:cNvSpPr/>
          <p:nvPr/>
        </p:nvSpPr>
        <p:spPr>
          <a:xfrm>
            <a:off x="0" y="1708485"/>
            <a:ext cx="12192000" cy="1987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44CB-E93A-44E4-BEA0-00734896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4740"/>
            <a:ext cx="9144000" cy="17581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Visualisation using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8F928-76AA-4D68-9C3F-4FCDA141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212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404040"/>
                </a:solidFill>
              </a:rPr>
              <a:t>Jack Davison </a:t>
            </a:r>
            <a:r>
              <a:rPr lang="en-GB" sz="2800" dirty="0">
                <a:solidFill>
                  <a:srgbClr val="404040"/>
                </a:solidFill>
              </a:rPr>
              <a:t>&amp;</a:t>
            </a:r>
            <a:r>
              <a:rPr lang="en-GB" sz="2800" b="1" dirty="0">
                <a:solidFill>
                  <a:srgbClr val="404040"/>
                </a:solidFill>
              </a:rPr>
              <a:t> Will Drysdale</a:t>
            </a:r>
          </a:p>
        </p:txBody>
      </p:sp>
    </p:spTree>
    <p:extLst>
      <p:ext uri="{BB962C8B-B14F-4D97-AF65-F5344CB8AC3E}">
        <p14:creationId xmlns:p14="http://schemas.microsoft.com/office/powerpoint/2010/main" val="289212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Refining with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theme()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86B1-6330-40C4-9F51-C4083AC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7574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Scatter Plot</a:t>
            </a:r>
          </a:p>
          <a:p>
            <a:pPr marL="0" indent="0">
              <a:buNone/>
            </a:pPr>
            <a:r>
              <a:rPr lang="en-GB" sz="2000" dirty="0"/>
              <a:t>Pick a nice theme for your scatter plot. Remove the legend.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71148EC-1896-4790-88A1-FE4C4FAEF766}"/>
              </a:ext>
            </a:extLst>
          </p:cNvPr>
          <p:cNvSpPr txBox="1">
            <a:spLocks/>
          </p:cNvSpPr>
          <p:nvPr/>
        </p:nvSpPr>
        <p:spPr>
          <a:xfrm>
            <a:off x="4580283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Density Plot</a:t>
            </a:r>
          </a:p>
          <a:p>
            <a:pPr marL="0" indent="0">
              <a:buNone/>
            </a:pPr>
            <a:r>
              <a:rPr lang="en-GB" sz="2000" dirty="0"/>
              <a:t>Pick a nice theme for your density plot. Put the legend at the top.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4BF79EB-C474-471C-8FBA-7D8F2FAF9382}"/>
              </a:ext>
            </a:extLst>
          </p:cNvPr>
          <p:cNvSpPr txBox="1">
            <a:spLocks/>
          </p:cNvSpPr>
          <p:nvPr/>
        </p:nvSpPr>
        <p:spPr>
          <a:xfrm>
            <a:off x="8322366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Bar Chart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Pick a nice theme for your bar chart. Put the legend at the top. Try to remove the borders around the facet labels so they look more like axis labels </a:t>
            </a:r>
          </a:p>
        </p:txBody>
      </p:sp>
    </p:spTree>
    <p:extLst>
      <p:ext uri="{BB962C8B-B14F-4D97-AF65-F5344CB8AC3E}">
        <p14:creationId xmlns:p14="http://schemas.microsoft.com/office/powerpoint/2010/main" val="146827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Why use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404040"/>
                </a:solidFill>
              </a:rPr>
              <a:t>The package allows you to quicky, easily</a:t>
            </a:r>
            <a:r>
              <a:rPr lang="en-GB" b="1" dirty="0">
                <a:solidFill>
                  <a:srgbClr val="404040"/>
                </a:solidFill>
              </a:rPr>
              <a:t> </a:t>
            </a:r>
            <a:r>
              <a:rPr lang="en-GB" dirty="0">
                <a:solidFill>
                  <a:srgbClr val="404040"/>
                </a:solidFill>
              </a:rPr>
              <a:t>and flexibly create graphs.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Legends, axis labels, colour scales, etc., are all dealt with automatically</a:t>
            </a:r>
            <a:r>
              <a:rPr lang="en-GB" dirty="0"/>
              <a:t>…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…but you still have a great deal of control!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It is </a:t>
            </a:r>
            <a:r>
              <a:rPr lang="en-GB" b="1" dirty="0">
                <a:solidFill>
                  <a:srgbClr val="404040"/>
                </a:solidFill>
              </a:rPr>
              <a:t>not prescriptive </a:t>
            </a:r>
            <a:r>
              <a:rPr lang="en-GB" dirty="0">
                <a:solidFill>
                  <a:srgbClr val="404040"/>
                </a:solidFill>
              </a:rPr>
              <a:t>– you build your graph from the ground up.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{ggplot2} uses a “paint on canvas” approach that lets you build almost any visualisation you want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There are many, many</a:t>
            </a:r>
            <a:r>
              <a:rPr lang="en-GB" b="1" dirty="0">
                <a:solidFill>
                  <a:srgbClr val="404040"/>
                </a:solidFill>
              </a:rPr>
              <a:t> extension packages</a:t>
            </a:r>
            <a:r>
              <a:rPr lang="en-GB" dirty="0">
                <a:solidFill>
                  <a:srgbClr val="404040"/>
                </a:solidFill>
              </a:rPr>
              <a:t> that extend its functionality.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Correlation matrices, maps, distributions…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What does a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8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404040"/>
                </a:solidFill>
              </a:rPr>
              <a:t>Like this…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763B40-0F02-4982-B99E-6C6F4E663A7C}"/>
              </a:ext>
            </a:extLst>
          </p:cNvPr>
          <p:cNvSpPr txBox="1">
            <a:spLocks/>
          </p:cNvSpPr>
          <p:nvPr/>
        </p:nvSpPr>
        <p:spPr>
          <a:xfrm>
            <a:off x="7287928" y="1825625"/>
            <a:ext cx="4065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i="1" dirty="0">
                <a:solidFill>
                  <a:srgbClr val="404040"/>
                </a:solidFill>
              </a:rPr>
              <a:t>…or like this!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7B3B5-1512-4FC8-AC33-FCBB8417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4441"/>
            <a:ext cx="4872790" cy="3898232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C425AF1-B8D2-4F88-A86B-D02F79ED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12" y="2425566"/>
            <a:ext cx="5494421" cy="39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What does a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45" y="1825625"/>
            <a:ext cx="918651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>
                <a:solidFill>
                  <a:srgbClr val="404040"/>
                </a:solidFill>
              </a:rPr>
              <a:t>But we’re aiming for something like this!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728F3-A3C8-4F26-A900-EDEF7E54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2410485"/>
            <a:ext cx="11025808" cy="42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FEEBAF-2FF7-468D-96A5-68F8CD41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792" y="784293"/>
            <a:ext cx="9273208" cy="57418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9E5B1-D3B9-4052-ADB3-A4B6B285F466}"/>
              </a:ext>
            </a:extLst>
          </p:cNvPr>
          <p:cNvSpPr/>
          <p:nvPr/>
        </p:nvSpPr>
        <p:spPr>
          <a:xfrm>
            <a:off x="0" y="2493677"/>
            <a:ext cx="12192000" cy="1987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44CB-E93A-44E4-BEA0-00734896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403"/>
            <a:ext cx="9144000" cy="17581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Activities: Building a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</a:p>
        </p:txBody>
      </p:sp>
    </p:spTree>
    <p:extLst>
      <p:ext uri="{BB962C8B-B14F-4D97-AF65-F5344CB8AC3E}">
        <p14:creationId xmlns:p14="http://schemas.microsoft.com/office/powerpoint/2010/main" val="20557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Some simple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86B1-6330-40C4-9F51-C4083AC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7574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Scatter Plot</a:t>
            </a:r>
          </a:p>
          <a:p>
            <a:pPr marL="0" indent="0">
              <a:buNone/>
            </a:pPr>
            <a:r>
              <a:rPr lang="en-GB" sz="2000" dirty="0"/>
              <a:t>Plot a scatter of O</a:t>
            </a:r>
            <a:r>
              <a:rPr lang="en-GB" sz="2000" baseline="-25000" dirty="0"/>
              <a:t>3</a:t>
            </a:r>
            <a:r>
              <a:rPr lang="en-GB" sz="2000" dirty="0"/>
              <a:t> to NO</a:t>
            </a:r>
            <a:r>
              <a:rPr lang="en-GB" sz="2000" baseline="-25000" dirty="0"/>
              <a:t>2</a:t>
            </a:r>
            <a:r>
              <a:rPr lang="en-GB" sz="2000" dirty="0"/>
              <a:t> just for Marylebone Road (code == “MY1”) and fit a smooth through it.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71148EC-1896-4790-88A1-FE4C4FAEF766}"/>
              </a:ext>
            </a:extLst>
          </p:cNvPr>
          <p:cNvSpPr txBox="1">
            <a:spLocks/>
          </p:cNvSpPr>
          <p:nvPr/>
        </p:nvSpPr>
        <p:spPr>
          <a:xfrm>
            <a:off x="4580283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Density Plot</a:t>
            </a:r>
          </a:p>
          <a:p>
            <a:pPr marL="0" indent="0">
              <a:buNone/>
            </a:pPr>
            <a:r>
              <a:rPr lang="en-GB" sz="2000" dirty="0"/>
              <a:t>Plot a density function of NO2, just for the UK.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4BF79EB-C474-471C-8FBA-7D8F2FAF9382}"/>
              </a:ext>
            </a:extLst>
          </p:cNvPr>
          <p:cNvSpPr txBox="1">
            <a:spLocks/>
          </p:cNvSpPr>
          <p:nvPr/>
        </p:nvSpPr>
        <p:spPr>
          <a:xfrm>
            <a:off x="8322366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Bar Chart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Plot a bar chart showing the average NO</a:t>
            </a:r>
            <a:r>
              <a:rPr lang="en-GB" sz="2000" baseline="-25000" dirty="0"/>
              <a:t>2 </a:t>
            </a:r>
            <a:r>
              <a:rPr lang="en-GB" sz="2000" dirty="0"/>
              <a:t>in the UK before and after 2020.</a:t>
            </a:r>
          </a:p>
        </p:txBody>
      </p:sp>
    </p:spTree>
    <p:extLst>
      <p:ext uri="{BB962C8B-B14F-4D97-AF65-F5344CB8AC3E}">
        <p14:creationId xmlns:p14="http://schemas.microsoft.com/office/powerpoint/2010/main" val="428327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Further use of </a:t>
            </a:r>
            <a:r>
              <a:rPr lang="en-GB" dirty="0" err="1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aes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86B1-6330-40C4-9F51-C4083AC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7574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Scatter Plot</a:t>
            </a:r>
          </a:p>
          <a:p>
            <a:pPr marL="0" indent="0">
              <a:buNone/>
            </a:pPr>
            <a:r>
              <a:rPr lang="en-GB" sz="2000" dirty="0"/>
              <a:t>Add the site “KC1” to your plot, and colour by the site code. Make sure the trend lines are plotted </a:t>
            </a:r>
            <a:r>
              <a:rPr lang="en-GB" sz="2000" i="1" dirty="0"/>
              <a:t>per site</a:t>
            </a:r>
            <a:r>
              <a:rPr lang="en-GB" sz="2000" dirty="0"/>
              <a:t> and not overall.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71148EC-1896-4790-88A1-FE4C4FAEF766}"/>
              </a:ext>
            </a:extLst>
          </p:cNvPr>
          <p:cNvSpPr txBox="1">
            <a:spLocks/>
          </p:cNvSpPr>
          <p:nvPr/>
        </p:nvSpPr>
        <p:spPr>
          <a:xfrm>
            <a:off x="4580283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Density Plot</a:t>
            </a:r>
          </a:p>
          <a:p>
            <a:pPr marL="0" indent="0">
              <a:buNone/>
            </a:pPr>
            <a:r>
              <a:rPr lang="en-GB" sz="2000" dirty="0"/>
              <a:t>Plot two density functions – one before and one after 2020. Fill them with colour, but make them transparent so they can both be seen 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4BF79EB-C474-471C-8FBA-7D8F2FAF9382}"/>
              </a:ext>
            </a:extLst>
          </p:cNvPr>
          <p:cNvSpPr txBox="1">
            <a:spLocks/>
          </p:cNvSpPr>
          <p:nvPr/>
        </p:nvSpPr>
        <p:spPr>
          <a:xfrm>
            <a:off x="8322366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Bar Chart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Change your bar chart to include every country, not just the UK. Colour the bars by year instead. You may need to use a “position” argument.</a:t>
            </a:r>
          </a:p>
        </p:txBody>
      </p:sp>
    </p:spTree>
    <p:extLst>
      <p:ext uri="{BB962C8B-B14F-4D97-AF65-F5344CB8AC3E}">
        <p14:creationId xmlns:p14="http://schemas.microsoft.com/office/powerpoint/2010/main" val="268662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Applications of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scale_*_*()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86B1-6330-40C4-9F51-C4083AC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7574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Scatter Plot</a:t>
            </a:r>
          </a:p>
          <a:p>
            <a:pPr marL="0" indent="0">
              <a:buNone/>
            </a:pPr>
            <a:r>
              <a:rPr lang="en-GB" sz="2000" dirty="0"/>
              <a:t>Make the x and y axes of your plot go to zero. Also, label them “Ozone” and “Nitrogen Dioxide” in full.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71148EC-1896-4790-88A1-FE4C4FAEF766}"/>
              </a:ext>
            </a:extLst>
          </p:cNvPr>
          <p:cNvSpPr txBox="1">
            <a:spLocks/>
          </p:cNvSpPr>
          <p:nvPr/>
        </p:nvSpPr>
        <p:spPr>
          <a:xfrm>
            <a:off x="4580283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Density Plot</a:t>
            </a:r>
          </a:p>
          <a:p>
            <a:pPr marL="0" indent="0">
              <a:buNone/>
            </a:pPr>
            <a:r>
              <a:rPr lang="en-GB" sz="2000" dirty="0"/>
              <a:t>Change the colours of your density functions from the default – “</a:t>
            </a:r>
            <a:r>
              <a:rPr lang="en-GB" sz="2000" dirty="0" err="1"/>
              <a:t>darkgreen</a:t>
            </a:r>
            <a:r>
              <a:rPr lang="en-GB" sz="2000" dirty="0"/>
              <a:t>” and “</a:t>
            </a:r>
            <a:r>
              <a:rPr lang="en-GB" sz="2000" dirty="0" err="1"/>
              <a:t>darkblue</a:t>
            </a:r>
            <a:r>
              <a:rPr lang="en-GB" sz="2000" dirty="0"/>
              <a:t>” are nice options. Also, give the legend a better name.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4BF79EB-C474-471C-8FBA-7D8F2FAF9382}"/>
              </a:ext>
            </a:extLst>
          </p:cNvPr>
          <p:cNvSpPr txBox="1">
            <a:spLocks/>
          </p:cNvSpPr>
          <p:nvPr/>
        </p:nvSpPr>
        <p:spPr>
          <a:xfrm>
            <a:off x="8322366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Bar Chart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Change the colours of your bars using a “brewer” palette.</a:t>
            </a:r>
          </a:p>
        </p:txBody>
      </p:sp>
    </p:spTree>
    <p:extLst>
      <p:ext uri="{BB962C8B-B14F-4D97-AF65-F5344CB8AC3E}">
        <p14:creationId xmlns:p14="http://schemas.microsoft.com/office/powerpoint/2010/main" val="225942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Introducing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facet()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86B1-6330-40C4-9F51-C4083AC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7574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Scatter Plot</a:t>
            </a:r>
          </a:p>
          <a:p>
            <a:pPr marL="0" indent="0">
              <a:buNone/>
            </a:pPr>
            <a:r>
              <a:rPr lang="en-GB" sz="2000" dirty="0"/>
              <a:t>Use all of the sites provided in “codes”. Facet by country to display the UK, Switzerland and Luxembourg in their own panels.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71148EC-1896-4790-88A1-FE4C4FAEF766}"/>
              </a:ext>
            </a:extLst>
          </p:cNvPr>
          <p:cNvSpPr txBox="1">
            <a:spLocks/>
          </p:cNvSpPr>
          <p:nvPr/>
        </p:nvSpPr>
        <p:spPr>
          <a:xfrm>
            <a:off x="4580283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Density Plot</a:t>
            </a:r>
          </a:p>
          <a:p>
            <a:pPr marL="0" indent="0">
              <a:buNone/>
            </a:pPr>
            <a:r>
              <a:rPr lang="en-GB" sz="2000" dirty="0"/>
              <a:t>Include all three pollutants – NO2, O3, PM25 – and all three countries – UK, France, Switzerland. Facet by both “country” and “pollutant”. You should end up with a 3x3 grid.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4BF79EB-C474-471C-8FBA-7D8F2FAF9382}"/>
              </a:ext>
            </a:extLst>
          </p:cNvPr>
          <p:cNvSpPr txBox="1">
            <a:spLocks/>
          </p:cNvSpPr>
          <p:nvPr/>
        </p:nvSpPr>
        <p:spPr>
          <a:xfrm>
            <a:off x="8322366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Bar Chart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Include all three pollutants – NO2, O3, PM25. Facet by pollutant, and make sure they’re on appropriate scales. Switch the positions of the facet labels to look like axis labels.</a:t>
            </a:r>
          </a:p>
        </p:txBody>
      </p:sp>
    </p:spTree>
    <p:extLst>
      <p:ext uri="{BB962C8B-B14F-4D97-AF65-F5344CB8AC3E}">
        <p14:creationId xmlns:p14="http://schemas.microsoft.com/office/powerpoint/2010/main" val="53967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Office Theme</vt:lpstr>
      <vt:lpstr>Data Visualisation using {ggplot2}</vt:lpstr>
      <vt:lpstr>Why use {ggplot2}?</vt:lpstr>
      <vt:lpstr>What does a {ggplot2} look like?</vt:lpstr>
      <vt:lpstr>What does a {ggplot2} look like?</vt:lpstr>
      <vt:lpstr>Activities: Building a {ggplot2}</vt:lpstr>
      <vt:lpstr>Some simple plots</vt:lpstr>
      <vt:lpstr>Further use of aes()</vt:lpstr>
      <vt:lpstr>Applications of scale_*_*()</vt:lpstr>
      <vt:lpstr>Introducing facet()</vt:lpstr>
      <vt:lpstr>Refining with theme()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{ggplot2}</dc:title>
  <dc:creator>Jack Davison</dc:creator>
  <cp:lastModifiedBy>Jack Davison</cp:lastModifiedBy>
  <cp:revision>7</cp:revision>
  <dcterms:created xsi:type="dcterms:W3CDTF">2022-03-05T14:35:03Z</dcterms:created>
  <dcterms:modified xsi:type="dcterms:W3CDTF">2022-03-05T18:57:02Z</dcterms:modified>
</cp:coreProperties>
</file>