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Light"/>
      <p:regular r:id="rId29"/>
      <p:bold r:id="rId30"/>
    </p:embeddedFont>
    <p:embeddedFont>
      <p:font typeface="Catamaran"/>
      <p:regular r:id="rId31"/>
      <p:bold r:id="rId32"/>
    </p:embeddedFont>
    <p:embeddedFont>
      <p:font typeface="Rammetto One"/>
      <p:regular r:id="rId33"/>
    </p:embeddedFont>
    <p:embeddedFont>
      <p:font typeface="Nunito"/>
      <p:regular r:id="rId34"/>
      <p:bold r:id="rId35"/>
      <p:italic r:id="rId36"/>
      <p:boldItalic r:id="rId37"/>
    </p:embeddedFont>
    <p:embeddedFont>
      <p:font typeface="Righteous"/>
      <p:regular r:id="rId38"/>
    </p:embeddedFont>
    <p:embeddedFont>
      <p:font typeface="Comfortaa"/>
      <p:regular r:id="rId39"/>
      <p:bold r:id="rId40"/>
    </p:embeddedFont>
    <p:embeddedFont>
      <p:font typeface="Questrial"/>
      <p:regular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424235-92AB-408B-AC52-1E2DE7389BEF}">
  <a:tblStyle styleId="{1B424235-92AB-408B-AC52-1E2DE7389B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Questrial-regular.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tamaran-regular.fntdata"/><Relationship Id="rId30" Type="http://schemas.openxmlformats.org/officeDocument/2006/relationships/font" Target="fonts/RobotoSlabLight-bold.fntdata"/><Relationship Id="rId11" Type="http://schemas.openxmlformats.org/officeDocument/2006/relationships/slide" Target="slides/slide6.xml"/><Relationship Id="rId33" Type="http://schemas.openxmlformats.org/officeDocument/2006/relationships/font" Target="fonts/RammettoOne-regular.fntdata"/><Relationship Id="rId10" Type="http://schemas.openxmlformats.org/officeDocument/2006/relationships/slide" Target="slides/slide5.xml"/><Relationship Id="rId32" Type="http://schemas.openxmlformats.org/officeDocument/2006/relationships/font" Target="fonts/Catamaran-bold.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Comfortaa-regular.fntdata"/><Relationship Id="rId16" Type="http://schemas.openxmlformats.org/officeDocument/2006/relationships/slide" Target="slides/slide11.xml"/><Relationship Id="rId38" Type="http://schemas.openxmlformats.org/officeDocument/2006/relationships/font" Target="fonts/Righteou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b044da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b044da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b873cb2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b873cb2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1b8e50b38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1b8e50b38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1b873cb2471_0_1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b873cb2471_0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b8e50b38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b8e50b38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1b8e50b38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1b8e50b38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1b8e50b38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1b8e50b38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b873cb24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b873cb247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1b873cb2471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1b873cb2471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b873cb2471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1b873cb247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1b873cb247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1b873cb247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a346aee37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a346aee37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b873cb2471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b873cb2471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b873cb247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b873cb247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1b873cb2471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1" name="Google Shape;1621;g1b873cb2471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b873cb2471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1b873cb2471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bcae9205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bcae9205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b873cb247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b873cb247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b873cb2471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b873cb2471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b873cb2471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b873cb2471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b873cb2471_0_1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b873cb2471_0_1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b873cb2471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b873cb2471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b873cb2471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b873cb2471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title"/>
          </p:nvPr>
        </p:nvSpPr>
        <p:spPr>
          <a:xfrm>
            <a:off x="711900" y="1343575"/>
            <a:ext cx="7720200" cy="194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 name="Google Shape;10;p2"/>
          <p:cNvSpPr txBox="1"/>
          <p:nvPr>
            <p:ph idx="1" type="subTitle"/>
          </p:nvPr>
        </p:nvSpPr>
        <p:spPr>
          <a:xfrm>
            <a:off x="2270700" y="3273675"/>
            <a:ext cx="4602600" cy="450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1400"/>
              <a:buFont typeface="Roboto Slab Light"/>
              <a:buNone/>
              <a:defRPr sz="1800">
                <a:solidFill>
                  <a:schemeClr val="dk1"/>
                </a:solidFill>
                <a:latin typeface="Questrial"/>
                <a:ea typeface="Questrial"/>
                <a:cs typeface="Questrial"/>
                <a:sym typeface="Questrial"/>
              </a:defRPr>
            </a:lvl1pPr>
            <a:lvl2pPr lvl="1"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2pPr>
            <a:lvl3pPr lvl="2"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3pPr>
            <a:lvl4pPr lvl="3"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4pPr>
            <a:lvl5pPr lvl="4"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5pPr>
            <a:lvl6pPr lvl="5"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6pPr>
            <a:lvl7pPr lvl="6"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7pPr>
            <a:lvl8pPr lvl="7"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8pPr>
            <a:lvl9pPr lvl="8" rtl="0">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1231800" y="1682375"/>
            <a:ext cx="6680400" cy="13212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85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 name="Google Shape;40;p11"/>
          <p:cNvSpPr txBox="1"/>
          <p:nvPr>
            <p:ph idx="1" type="body"/>
          </p:nvPr>
        </p:nvSpPr>
        <p:spPr>
          <a:xfrm>
            <a:off x="1542750" y="3059225"/>
            <a:ext cx="6058500" cy="530700"/>
          </a:xfrm>
          <a:prstGeom prst="rect">
            <a:avLst/>
          </a:prstGeom>
          <a:noFill/>
          <a:ln>
            <a:noFill/>
          </a:ln>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solidFill>
                  <a:schemeClr val="dk1"/>
                </a:solidFill>
                <a:latin typeface="Questrial"/>
                <a:ea typeface="Questrial"/>
                <a:cs typeface="Questrial"/>
                <a:sym typeface="Questria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 name="Shape 41"/>
        <p:cNvGrpSpPr/>
        <p:nvPr/>
      </p:nvGrpSpPr>
      <p:grpSpPr>
        <a:xfrm>
          <a:off x="0" y="0"/>
          <a:ext cx="0" cy="0"/>
          <a:chOff x="0" y="0"/>
          <a:chExt cx="0" cy="0"/>
        </a:xfrm>
      </p:grpSpPr>
      <p:sp>
        <p:nvSpPr>
          <p:cNvPr id="42" name="Google Shape;42;p12"/>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2"/>
          <p:cNvSpPr/>
          <p:nvPr/>
        </p:nvSpPr>
        <p:spPr>
          <a:xfrm>
            <a:off x="6745307" y="5203897"/>
            <a:ext cx="489268" cy="53825"/>
          </a:xfrm>
          <a:custGeom>
            <a:rect b="b" l="l" r="r" t="t"/>
            <a:pathLst>
              <a:path extrusionOk="0" h="2069" w="16446">
                <a:moveTo>
                  <a:pt x="0" y="0"/>
                </a:moveTo>
                <a:lnTo>
                  <a:pt x="0" y="2069"/>
                </a:lnTo>
                <a:lnTo>
                  <a:pt x="16445" y="2069"/>
                </a:lnTo>
                <a:lnTo>
                  <a:pt x="164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9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3"/>
          <p:cNvSpPr txBox="1"/>
          <p:nvPr>
            <p:ph hasCustomPrompt="1" type="title"/>
          </p:nvPr>
        </p:nvSpPr>
        <p:spPr>
          <a:xfrm>
            <a:off x="2294300" y="2904152"/>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6" name="Google Shape;46;p13"/>
          <p:cNvSpPr/>
          <p:nvPr/>
        </p:nvSpPr>
        <p:spPr>
          <a:xfrm flipH="1" rot="1356523">
            <a:off x="7359480" y="-103797"/>
            <a:ext cx="11640" cy="34572"/>
          </a:xfrm>
          <a:custGeom>
            <a:rect b="b" l="l" r="r" t="t"/>
            <a:pathLst>
              <a:path extrusionOk="0" h="1093" w="368">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txBox="1"/>
          <p:nvPr>
            <p:ph idx="2" type="title"/>
          </p:nvPr>
        </p:nvSpPr>
        <p:spPr>
          <a:xfrm>
            <a:off x="1338200" y="19947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48" name="Google Shape;48;p13"/>
          <p:cNvSpPr txBox="1"/>
          <p:nvPr>
            <p:ph idx="1" type="subTitle"/>
          </p:nvPr>
        </p:nvSpPr>
        <p:spPr>
          <a:xfrm>
            <a:off x="1682300" y="225822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49" name="Google Shape;49;p13"/>
          <p:cNvSpPr txBox="1"/>
          <p:nvPr>
            <p:ph idx="3" type="title"/>
          </p:nvPr>
        </p:nvSpPr>
        <p:spPr>
          <a:xfrm>
            <a:off x="4642923" y="37102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50" name="Google Shape;50;p13"/>
          <p:cNvSpPr txBox="1"/>
          <p:nvPr>
            <p:ph idx="4" type="subTitle"/>
          </p:nvPr>
        </p:nvSpPr>
        <p:spPr>
          <a:xfrm>
            <a:off x="4987023" y="397717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51" name="Google Shape;51;p13"/>
          <p:cNvSpPr txBox="1"/>
          <p:nvPr>
            <p:ph idx="5" type="title"/>
          </p:nvPr>
        </p:nvSpPr>
        <p:spPr>
          <a:xfrm>
            <a:off x="4642923" y="19947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52" name="Google Shape;52;p13"/>
          <p:cNvSpPr txBox="1"/>
          <p:nvPr>
            <p:ph idx="6" type="subTitle"/>
          </p:nvPr>
        </p:nvSpPr>
        <p:spPr>
          <a:xfrm>
            <a:off x="4987023" y="225822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53" name="Google Shape;53;p13"/>
          <p:cNvSpPr txBox="1"/>
          <p:nvPr>
            <p:ph idx="7" type="title"/>
          </p:nvPr>
        </p:nvSpPr>
        <p:spPr>
          <a:xfrm>
            <a:off x="1338200" y="3710250"/>
            <a:ext cx="31629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22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54" name="Google Shape;54;p13"/>
          <p:cNvSpPr txBox="1"/>
          <p:nvPr>
            <p:ph idx="8" type="subTitle"/>
          </p:nvPr>
        </p:nvSpPr>
        <p:spPr>
          <a:xfrm>
            <a:off x="1682300" y="3977175"/>
            <a:ext cx="2474700" cy="56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55" name="Google Shape;55;p13"/>
          <p:cNvSpPr txBox="1"/>
          <p:nvPr>
            <p:ph hasCustomPrompt="1" idx="9" type="title"/>
          </p:nvPr>
        </p:nvSpPr>
        <p:spPr>
          <a:xfrm>
            <a:off x="5599023" y="2904152"/>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accent4"/>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6" name="Google Shape;56;p13"/>
          <p:cNvSpPr txBox="1"/>
          <p:nvPr>
            <p:ph hasCustomPrompt="1" idx="13" type="title"/>
          </p:nvPr>
        </p:nvSpPr>
        <p:spPr>
          <a:xfrm>
            <a:off x="2294300" y="1174650"/>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7" name="Google Shape;57;p13"/>
          <p:cNvSpPr txBox="1"/>
          <p:nvPr>
            <p:ph hasCustomPrompt="1" idx="14" type="title"/>
          </p:nvPr>
        </p:nvSpPr>
        <p:spPr>
          <a:xfrm>
            <a:off x="5599023" y="1174650"/>
            <a:ext cx="1250700" cy="646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48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58" name="Google Shape;58;p13"/>
          <p:cNvSpPr txBox="1"/>
          <p:nvPr>
            <p:ph idx="15"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4">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735775" y="2793025"/>
            <a:ext cx="2587500" cy="6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61" name="Google Shape;61;p14"/>
          <p:cNvSpPr txBox="1"/>
          <p:nvPr>
            <p:ph idx="1" type="subTitle"/>
          </p:nvPr>
        </p:nvSpPr>
        <p:spPr>
          <a:xfrm>
            <a:off x="5047775" y="3396250"/>
            <a:ext cx="2275500" cy="5055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100"/>
              <a:buFont typeface="Nunito"/>
              <a:buNone/>
              <a:defRPr sz="1400">
                <a:solidFill>
                  <a:schemeClr val="dk1"/>
                </a:solidFill>
                <a:latin typeface="Questrial"/>
                <a:ea typeface="Questrial"/>
                <a:cs typeface="Questrial"/>
                <a:sym typeface="Questrial"/>
              </a:defRPr>
            </a:lvl1pPr>
            <a:lvl2pPr lvl="1"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2pPr>
            <a:lvl3pPr lvl="2"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3pPr>
            <a:lvl4pPr lvl="3"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4pPr>
            <a:lvl5pPr lvl="4"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5pPr>
            <a:lvl6pPr lvl="5"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6pPr>
            <a:lvl7pPr lvl="6"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7pPr>
            <a:lvl8pPr lvl="7"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8pPr>
            <a:lvl9pPr lvl="8" rtl="0" algn="r">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9pPr>
          </a:lstStyle>
          <a:p/>
        </p:txBody>
      </p:sp>
      <p:sp>
        <p:nvSpPr>
          <p:cNvPr id="62" name="Google Shape;62;p14"/>
          <p:cNvSpPr txBox="1"/>
          <p:nvPr>
            <p:ph hasCustomPrompt="1" idx="2" type="title"/>
          </p:nvPr>
        </p:nvSpPr>
        <p:spPr>
          <a:xfrm>
            <a:off x="4808075" y="1036050"/>
            <a:ext cx="2515200" cy="166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7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4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1611575" y="2793025"/>
            <a:ext cx="2587500" cy="627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200"/>
              <a:buNone/>
              <a:defRPr/>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65" name="Google Shape;65;p15"/>
          <p:cNvSpPr txBox="1"/>
          <p:nvPr>
            <p:ph idx="1" type="subTitle"/>
          </p:nvPr>
        </p:nvSpPr>
        <p:spPr>
          <a:xfrm>
            <a:off x="1611575" y="3396250"/>
            <a:ext cx="2275500" cy="505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100"/>
              <a:buFont typeface="Nunito"/>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2pPr>
            <a:lvl3pPr lvl="2"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3pPr>
            <a:lvl4pPr lvl="3"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4pPr>
            <a:lvl5pPr lvl="4"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5pPr>
            <a:lvl6pPr lvl="5"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6pPr>
            <a:lvl7pPr lvl="6"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7pPr>
            <a:lvl8pPr lvl="7"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8pPr>
            <a:lvl9pPr lvl="8" rtl="0">
              <a:lnSpc>
                <a:spcPct val="100000"/>
              </a:lnSpc>
              <a:spcBef>
                <a:spcPts val="0"/>
              </a:spcBef>
              <a:spcAft>
                <a:spcPts val="0"/>
              </a:spcAft>
              <a:buClr>
                <a:schemeClr val="dk1"/>
              </a:buClr>
              <a:buSzPts val="2100"/>
              <a:buFont typeface="Nunito"/>
              <a:buNone/>
              <a:defRPr sz="2100">
                <a:solidFill>
                  <a:schemeClr val="dk1"/>
                </a:solidFill>
                <a:latin typeface="Nunito"/>
                <a:ea typeface="Nunito"/>
                <a:cs typeface="Nunito"/>
                <a:sym typeface="Nunito"/>
              </a:defRPr>
            </a:lvl9pPr>
          </a:lstStyle>
          <a:p/>
        </p:txBody>
      </p:sp>
      <p:sp>
        <p:nvSpPr>
          <p:cNvPr id="66" name="Google Shape;66;p15"/>
          <p:cNvSpPr txBox="1"/>
          <p:nvPr>
            <p:ph hasCustomPrompt="1" idx="2" type="title"/>
          </p:nvPr>
        </p:nvSpPr>
        <p:spPr>
          <a:xfrm>
            <a:off x="1611575" y="1036050"/>
            <a:ext cx="2515200" cy="16668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2000"/>
              <a:buNone/>
              <a:defRPr sz="12700">
                <a:solidFill>
                  <a:schemeClr val="dk2"/>
                </a:solidFill>
              </a:defRPr>
            </a:lvl1pPr>
            <a:lvl2pPr lvl="1" rtl="0" algn="l">
              <a:spcBef>
                <a:spcPts val="0"/>
              </a:spcBef>
              <a:spcAft>
                <a:spcPts val="0"/>
              </a:spcAft>
              <a:buClr>
                <a:schemeClr val="dk2"/>
              </a:buClr>
              <a:buSzPts val="12000"/>
              <a:buNone/>
              <a:defRPr sz="12000">
                <a:solidFill>
                  <a:schemeClr val="dk2"/>
                </a:solidFill>
              </a:defRPr>
            </a:lvl2pPr>
            <a:lvl3pPr lvl="2" rtl="0" algn="l">
              <a:spcBef>
                <a:spcPts val="0"/>
              </a:spcBef>
              <a:spcAft>
                <a:spcPts val="0"/>
              </a:spcAft>
              <a:buClr>
                <a:schemeClr val="dk2"/>
              </a:buClr>
              <a:buSzPts val="12000"/>
              <a:buNone/>
              <a:defRPr sz="12000">
                <a:solidFill>
                  <a:schemeClr val="dk2"/>
                </a:solidFill>
              </a:defRPr>
            </a:lvl3pPr>
            <a:lvl4pPr lvl="3" rtl="0" algn="l">
              <a:spcBef>
                <a:spcPts val="0"/>
              </a:spcBef>
              <a:spcAft>
                <a:spcPts val="0"/>
              </a:spcAft>
              <a:buClr>
                <a:schemeClr val="dk2"/>
              </a:buClr>
              <a:buSzPts val="12000"/>
              <a:buNone/>
              <a:defRPr sz="12000">
                <a:solidFill>
                  <a:schemeClr val="dk2"/>
                </a:solidFill>
              </a:defRPr>
            </a:lvl4pPr>
            <a:lvl5pPr lvl="4" rtl="0" algn="l">
              <a:spcBef>
                <a:spcPts val="0"/>
              </a:spcBef>
              <a:spcAft>
                <a:spcPts val="0"/>
              </a:spcAft>
              <a:buClr>
                <a:schemeClr val="dk2"/>
              </a:buClr>
              <a:buSzPts val="12000"/>
              <a:buNone/>
              <a:defRPr sz="12000">
                <a:solidFill>
                  <a:schemeClr val="dk2"/>
                </a:solidFill>
              </a:defRPr>
            </a:lvl5pPr>
            <a:lvl6pPr lvl="5" rtl="0" algn="l">
              <a:spcBef>
                <a:spcPts val="0"/>
              </a:spcBef>
              <a:spcAft>
                <a:spcPts val="0"/>
              </a:spcAft>
              <a:buClr>
                <a:schemeClr val="dk2"/>
              </a:buClr>
              <a:buSzPts val="12000"/>
              <a:buNone/>
              <a:defRPr sz="12000">
                <a:solidFill>
                  <a:schemeClr val="dk2"/>
                </a:solidFill>
              </a:defRPr>
            </a:lvl6pPr>
            <a:lvl7pPr lvl="6" rtl="0" algn="l">
              <a:spcBef>
                <a:spcPts val="0"/>
              </a:spcBef>
              <a:spcAft>
                <a:spcPts val="0"/>
              </a:spcAft>
              <a:buClr>
                <a:schemeClr val="dk2"/>
              </a:buClr>
              <a:buSzPts val="12000"/>
              <a:buNone/>
              <a:defRPr sz="12000">
                <a:solidFill>
                  <a:schemeClr val="dk2"/>
                </a:solidFill>
              </a:defRPr>
            </a:lvl7pPr>
            <a:lvl8pPr lvl="7" rtl="0" algn="l">
              <a:spcBef>
                <a:spcPts val="0"/>
              </a:spcBef>
              <a:spcAft>
                <a:spcPts val="0"/>
              </a:spcAft>
              <a:buClr>
                <a:schemeClr val="dk2"/>
              </a:buClr>
              <a:buSzPts val="12000"/>
              <a:buNone/>
              <a:defRPr sz="12000">
                <a:solidFill>
                  <a:schemeClr val="dk2"/>
                </a:solidFill>
              </a:defRPr>
            </a:lvl8pPr>
            <a:lvl9pPr lvl="8" rtl="0" algn="l">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4_1_1">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6"/>
          <p:cNvSpPr txBox="1"/>
          <p:nvPr>
            <p:ph type="ctrTitle"/>
          </p:nvPr>
        </p:nvSpPr>
        <p:spPr>
          <a:xfrm>
            <a:off x="4528822" y="953200"/>
            <a:ext cx="2144400" cy="674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9" name="Google Shape;69;p16"/>
          <p:cNvSpPr txBox="1"/>
          <p:nvPr>
            <p:ph idx="1" type="subTitle"/>
          </p:nvPr>
        </p:nvSpPr>
        <p:spPr>
          <a:xfrm>
            <a:off x="4528825" y="1549000"/>
            <a:ext cx="2262900" cy="55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Font typeface="Questrial"/>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2pPr>
            <a:lvl3pPr lvl="2"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3pPr>
            <a:lvl4pPr lvl="3"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4pPr>
            <a:lvl5pPr lvl="4"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5pPr>
            <a:lvl6pPr lvl="5"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6pPr>
            <a:lvl7pPr lvl="6"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7pPr>
            <a:lvl8pPr lvl="7"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8pPr>
            <a:lvl9pPr lvl="8"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9pPr>
          </a:lstStyle>
          <a:p/>
        </p:txBody>
      </p:sp>
      <p:sp>
        <p:nvSpPr>
          <p:cNvPr id="70" name="Google Shape;70;p16"/>
          <p:cNvSpPr txBox="1"/>
          <p:nvPr>
            <p:ph hasCustomPrompt="1" idx="2" type="title"/>
          </p:nvPr>
        </p:nvSpPr>
        <p:spPr>
          <a:xfrm>
            <a:off x="1895075" y="547725"/>
            <a:ext cx="2777700" cy="178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700"/>
              <a:buNone/>
              <a:defRPr sz="12700">
                <a:solidFill>
                  <a:schemeClr val="accent3"/>
                </a:solidFill>
              </a:defRPr>
            </a:lvl1pPr>
            <a:lvl2pPr lvl="1" rtl="0" algn="ctr">
              <a:spcBef>
                <a:spcPts val="0"/>
              </a:spcBef>
              <a:spcAft>
                <a:spcPts val="0"/>
              </a:spcAft>
              <a:buSzPts val="12700"/>
              <a:buNone/>
              <a:defRPr sz="12700"/>
            </a:lvl2pPr>
            <a:lvl3pPr lvl="2" rtl="0" algn="ctr">
              <a:spcBef>
                <a:spcPts val="0"/>
              </a:spcBef>
              <a:spcAft>
                <a:spcPts val="0"/>
              </a:spcAft>
              <a:buSzPts val="12700"/>
              <a:buNone/>
              <a:defRPr sz="12700"/>
            </a:lvl3pPr>
            <a:lvl4pPr lvl="3" rtl="0" algn="ctr">
              <a:spcBef>
                <a:spcPts val="0"/>
              </a:spcBef>
              <a:spcAft>
                <a:spcPts val="0"/>
              </a:spcAft>
              <a:buSzPts val="12700"/>
              <a:buNone/>
              <a:defRPr sz="12700"/>
            </a:lvl4pPr>
            <a:lvl5pPr lvl="4" rtl="0" algn="ctr">
              <a:spcBef>
                <a:spcPts val="0"/>
              </a:spcBef>
              <a:spcAft>
                <a:spcPts val="0"/>
              </a:spcAft>
              <a:buSzPts val="12700"/>
              <a:buNone/>
              <a:defRPr sz="12700"/>
            </a:lvl5pPr>
            <a:lvl6pPr lvl="5" rtl="0" algn="ctr">
              <a:spcBef>
                <a:spcPts val="0"/>
              </a:spcBef>
              <a:spcAft>
                <a:spcPts val="0"/>
              </a:spcAft>
              <a:buSzPts val="12700"/>
              <a:buNone/>
              <a:defRPr sz="12700"/>
            </a:lvl6pPr>
            <a:lvl7pPr lvl="6" rtl="0" algn="ctr">
              <a:spcBef>
                <a:spcPts val="0"/>
              </a:spcBef>
              <a:spcAft>
                <a:spcPts val="0"/>
              </a:spcAft>
              <a:buSzPts val="12700"/>
              <a:buNone/>
              <a:defRPr sz="12700"/>
            </a:lvl7pPr>
            <a:lvl8pPr lvl="7" rtl="0" algn="ctr">
              <a:spcBef>
                <a:spcPts val="0"/>
              </a:spcBef>
              <a:spcAft>
                <a:spcPts val="0"/>
              </a:spcAft>
              <a:buSzPts val="12700"/>
              <a:buNone/>
              <a:defRPr sz="12700"/>
            </a:lvl8pPr>
            <a:lvl9pPr lvl="8" rtl="0" algn="ctr">
              <a:spcBef>
                <a:spcPts val="0"/>
              </a:spcBef>
              <a:spcAft>
                <a:spcPts val="0"/>
              </a:spcAft>
              <a:buSzPts val="12700"/>
              <a:buNone/>
              <a:defRPr sz="12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4_1_1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17"/>
          <p:cNvSpPr txBox="1"/>
          <p:nvPr>
            <p:ph type="ctrTitle"/>
          </p:nvPr>
        </p:nvSpPr>
        <p:spPr>
          <a:xfrm>
            <a:off x="4528822" y="3010600"/>
            <a:ext cx="2144400" cy="674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200"/>
              <a:buNone/>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3" name="Google Shape;73;p17"/>
          <p:cNvSpPr txBox="1"/>
          <p:nvPr>
            <p:ph idx="1" type="subTitle"/>
          </p:nvPr>
        </p:nvSpPr>
        <p:spPr>
          <a:xfrm>
            <a:off x="4528825" y="3606400"/>
            <a:ext cx="2262900" cy="555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000"/>
              <a:buFont typeface="Questrial"/>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2pPr>
            <a:lvl3pPr lvl="2"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3pPr>
            <a:lvl4pPr lvl="3"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4pPr>
            <a:lvl5pPr lvl="4"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5pPr>
            <a:lvl6pPr lvl="5"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6pPr>
            <a:lvl7pPr lvl="6"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7pPr>
            <a:lvl8pPr lvl="7"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8pPr>
            <a:lvl9pPr lvl="8" rtl="0">
              <a:lnSpc>
                <a:spcPct val="100000"/>
              </a:lnSpc>
              <a:spcBef>
                <a:spcPts val="0"/>
              </a:spcBef>
              <a:spcAft>
                <a:spcPts val="0"/>
              </a:spcAft>
              <a:buClr>
                <a:schemeClr val="dk1"/>
              </a:buClr>
              <a:buSzPts val="1000"/>
              <a:buFont typeface="Questrial"/>
              <a:buNone/>
              <a:defRPr sz="1000">
                <a:solidFill>
                  <a:schemeClr val="dk1"/>
                </a:solidFill>
                <a:latin typeface="Questrial"/>
                <a:ea typeface="Questrial"/>
                <a:cs typeface="Questrial"/>
                <a:sym typeface="Questrial"/>
              </a:defRPr>
            </a:lvl9pPr>
          </a:lstStyle>
          <a:p/>
        </p:txBody>
      </p:sp>
      <p:sp>
        <p:nvSpPr>
          <p:cNvPr id="74" name="Google Shape;74;p17"/>
          <p:cNvSpPr txBox="1"/>
          <p:nvPr>
            <p:ph hasCustomPrompt="1" idx="2" type="title"/>
          </p:nvPr>
        </p:nvSpPr>
        <p:spPr>
          <a:xfrm>
            <a:off x="1895075" y="2605125"/>
            <a:ext cx="2777700" cy="178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12700"/>
              <a:buNone/>
              <a:defRPr sz="12700">
                <a:solidFill>
                  <a:schemeClr val="accent5"/>
                </a:solidFill>
              </a:defRPr>
            </a:lvl1pPr>
            <a:lvl2pPr lvl="1" rtl="0" algn="ctr">
              <a:spcBef>
                <a:spcPts val="0"/>
              </a:spcBef>
              <a:spcAft>
                <a:spcPts val="0"/>
              </a:spcAft>
              <a:buClr>
                <a:schemeClr val="accent5"/>
              </a:buClr>
              <a:buSzPts val="12700"/>
              <a:buNone/>
              <a:defRPr sz="12700">
                <a:solidFill>
                  <a:schemeClr val="accent5"/>
                </a:solidFill>
              </a:defRPr>
            </a:lvl2pPr>
            <a:lvl3pPr lvl="2" rtl="0" algn="ctr">
              <a:spcBef>
                <a:spcPts val="0"/>
              </a:spcBef>
              <a:spcAft>
                <a:spcPts val="0"/>
              </a:spcAft>
              <a:buClr>
                <a:schemeClr val="accent5"/>
              </a:buClr>
              <a:buSzPts val="12700"/>
              <a:buNone/>
              <a:defRPr sz="12700">
                <a:solidFill>
                  <a:schemeClr val="accent5"/>
                </a:solidFill>
              </a:defRPr>
            </a:lvl3pPr>
            <a:lvl4pPr lvl="3" rtl="0" algn="ctr">
              <a:spcBef>
                <a:spcPts val="0"/>
              </a:spcBef>
              <a:spcAft>
                <a:spcPts val="0"/>
              </a:spcAft>
              <a:buClr>
                <a:schemeClr val="accent5"/>
              </a:buClr>
              <a:buSzPts val="12700"/>
              <a:buNone/>
              <a:defRPr sz="12700">
                <a:solidFill>
                  <a:schemeClr val="accent5"/>
                </a:solidFill>
              </a:defRPr>
            </a:lvl4pPr>
            <a:lvl5pPr lvl="4" rtl="0" algn="ctr">
              <a:spcBef>
                <a:spcPts val="0"/>
              </a:spcBef>
              <a:spcAft>
                <a:spcPts val="0"/>
              </a:spcAft>
              <a:buClr>
                <a:schemeClr val="accent5"/>
              </a:buClr>
              <a:buSzPts val="12700"/>
              <a:buNone/>
              <a:defRPr sz="12700">
                <a:solidFill>
                  <a:schemeClr val="accent5"/>
                </a:solidFill>
              </a:defRPr>
            </a:lvl5pPr>
            <a:lvl6pPr lvl="5" rtl="0" algn="ctr">
              <a:spcBef>
                <a:spcPts val="0"/>
              </a:spcBef>
              <a:spcAft>
                <a:spcPts val="0"/>
              </a:spcAft>
              <a:buClr>
                <a:schemeClr val="accent5"/>
              </a:buClr>
              <a:buSzPts val="12700"/>
              <a:buNone/>
              <a:defRPr sz="12700">
                <a:solidFill>
                  <a:schemeClr val="accent5"/>
                </a:solidFill>
              </a:defRPr>
            </a:lvl6pPr>
            <a:lvl7pPr lvl="6" rtl="0" algn="ctr">
              <a:spcBef>
                <a:spcPts val="0"/>
              </a:spcBef>
              <a:spcAft>
                <a:spcPts val="0"/>
              </a:spcAft>
              <a:buClr>
                <a:schemeClr val="accent5"/>
              </a:buClr>
              <a:buSzPts val="12700"/>
              <a:buNone/>
              <a:defRPr sz="12700">
                <a:solidFill>
                  <a:schemeClr val="accent5"/>
                </a:solidFill>
              </a:defRPr>
            </a:lvl7pPr>
            <a:lvl8pPr lvl="7" rtl="0" algn="ctr">
              <a:spcBef>
                <a:spcPts val="0"/>
              </a:spcBef>
              <a:spcAft>
                <a:spcPts val="0"/>
              </a:spcAft>
              <a:buClr>
                <a:schemeClr val="accent5"/>
              </a:buClr>
              <a:buSzPts val="12700"/>
              <a:buNone/>
              <a:defRPr sz="12700">
                <a:solidFill>
                  <a:schemeClr val="accent5"/>
                </a:solidFill>
              </a:defRPr>
            </a:lvl8pPr>
            <a:lvl9pPr lvl="8" rtl="0" algn="ctr">
              <a:spcBef>
                <a:spcPts val="0"/>
              </a:spcBef>
              <a:spcAft>
                <a:spcPts val="0"/>
              </a:spcAft>
              <a:buClr>
                <a:schemeClr val="accent5"/>
              </a:buClr>
              <a:buSzPts val="12700"/>
              <a:buNone/>
              <a:defRPr sz="12700">
                <a:solidFill>
                  <a:schemeClr val="accent5"/>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8"/>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9"/>
          <p:cNvSpPr txBox="1"/>
          <p:nvPr>
            <p:ph idx="1" type="subTitle"/>
          </p:nvPr>
        </p:nvSpPr>
        <p:spPr>
          <a:xfrm>
            <a:off x="1915200" y="2315626"/>
            <a:ext cx="5313600" cy="94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Questrial"/>
                <a:ea typeface="Questrial"/>
                <a:cs typeface="Questrial"/>
                <a:sym typeface="Questrial"/>
              </a:defRPr>
            </a:lvl1pPr>
            <a:lvl2pPr lvl="1" rtl="0" algn="ctr">
              <a:lnSpc>
                <a:spcPct val="100000"/>
              </a:lnSpc>
              <a:spcBef>
                <a:spcPts val="0"/>
              </a:spcBef>
              <a:spcAft>
                <a:spcPts val="0"/>
              </a:spcAft>
              <a:buNone/>
              <a:defRPr sz="1800">
                <a:solidFill>
                  <a:schemeClr val="dk1"/>
                </a:solidFill>
                <a:latin typeface="Questrial"/>
                <a:ea typeface="Questrial"/>
                <a:cs typeface="Questrial"/>
                <a:sym typeface="Questrial"/>
              </a:defRPr>
            </a:lvl2pPr>
            <a:lvl3pPr lvl="2" rtl="0" algn="ctr">
              <a:lnSpc>
                <a:spcPct val="100000"/>
              </a:lnSpc>
              <a:spcBef>
                <a:spcPts val="0"/>
              </a:spcBef>
              <a:spcAft>
                <a:spcPts val="0"/>
              </a:spcAft>
              <a:buNone/>
              <a:defRPr sz="1800">
                <a:solidFill>
                  <a:schemeClr val="dk1"/>
                </a:solidFill>
                <a:latin typeface="Questrial"/>
                <a:ea typeface="Questrial"/>
                <a:cs typeface="Questrial"/>
                <a:sym typeface="Questrial"/>
              </a:defRPr>
            </a:lvl3pPr>
            <a:lvl4pPr lvl="3" rtl="0" algn="ctr">
              <a:lnSpc>
                <a:spcPct val="100000"/>
              </a:lnSpc>
              <a:spcBef>
                <a:spcPts val="0"/>
              </a:spcBef>
              <a:spcAft>
                <a:spcPts val="0"/>
              </a:spcAft>
              <a:buNone/>
              <a:defRPr sz="1800">
                <a:solidFill>
                  <a:schemeClr val="dk1"/>
                </a:solidFill>
                <a:latin typeface="Questrial"/>
                <a:ea typeface="Questrial"/>
                <a:cs typeface="Questrial"/>
                <a:sym typeface="Questrial"/>
              </a:defRPr>
            </a:lvl4pPr>
            <a:lvl5pPr lvl="4" rtl="0" algn="ctr">
              <a:lnSpc>
                <a:spcPct val="100000"/>
              </a:lnSpc>
              <a:spcBef>
                <a:spcPts val="0"/>
              </a:spcBef>
              <a:spcAft>
                <a:spcPts val="0"/>
              </a:spcAft>
              <a:buNone/>
              <a:defRPr sz="1800">
                <a:solidFill>
                  <a:schemeClr val="dk1"/>
                </a:solidFill>
                <a:latin typeface="Questrial"/>
                <a:ea typeface="Questrial"/>
                <a:cs typeface="Questrial"/>
                <a:sym typeface="Questrial"/>
              </a:defRPr>
            </a:lvl5pPr>
            <a:lvl6pPr lvl="5" rtl="0" algn="ctr">
              <a:lnSpc>
                <a:spcPct val="100000"/>
              </a:lnSpc>
              <a:spcBef>
                <a:spcPts val="0"/>
              </a:spcBef>
              <a:spcAft>
                <a:spcPts val="0"/>
              </a:spcAft>
              <a:buNone/>
              <a:defRPr sz="1800">
                <a:solidFill>
                  <a:schemeClr val="dk1"/>
                </a:solidFill>
                <a:latin typeface="Questrial"/>
                <a:ea typeface="Questrial"/>
                <a:cs typeface="Questrial"/>
                <a:sym typeface="Questrial"/>
              </a:defRPr>
            </a:lvl6pPr>
            <a:lvl7pPr lvl="6" rtl="0" algn="ctr">
              <a:lnSpc>
                <a:spcPct val="100000"/>
              </a:lnSpc>
              <a:spcBef>
                <a:spcPts val="0"/>
              </a:spcBef>
              <a:spcAft>
                <a:spcPts val="0"/>
              </a:spcAft>
              <a:buNone/>
              <a:defRPr sz="1800">
                <a:solidFill>
                  <a:schemeClr val="dk1"/>
                </a:solidFill>
                <a:latin typeface="Questrial"/>
                <a:ea typeface="Questrial"/>
                <a:cs typeface="Questrial"/>
                <a:sym typeface="Questrial"/>
              </a:defRPr>
            </a:lvl7pPr>
            <a:lvl8pPr lvl="7" rtl="0" algn="ctr">
              <a:lnSpc>
                <a:spcPct val="100000"/>
              </a:lnSpc>
              <a:spcBef>
                <a:spcPts val="0"/>
              </a:spcBef>
              <a:spcAft>
                <a:spcPts val="0"/>
              </a:spcAft>
              <a:buNone/>
              <a:defRPr sz="1800">
                <a:solidFill>
                  <a:schemeClr val="dk1"/>
                </a:solidFill>
                <a:latin typeface="Questrial"/>
                <a:ea typeface="Questrial"/>
                <a:cs typeface="Questrial"/>
                <a:sym typeface="Questrial"/>
              </a:defRPr>
            </a:lvl8pPr>
            <a:lvl9pPr lvl="8" rtl="0" algn="ctr">
              <a:lnSpc>
                <a:spcPct val="100000"/>
              </a:lnSpc>
              <a:spcBef>
                <a:spcPts val="0"/>
              </a:spcBef>
              <a:spcAft>
                <a:spcPts val="0"/>
              </a:spcAft>
              <a:buNone/>
              <a:defRPr sz="1800">
                <a:solidFill>
                  <a:schemeClr val="dk1"/>
                </a:solidFill>
                <a:latin typeface="Questrial"/>
                <a:ea typeface="Questrial"/>
                <a:cs typeface="Questrial"/>
                <a:sym typeface="Questrial"/>
              </a:defRPr>
            </a:lvl9pPr>
          </a:lstStyle>
          <a:p/>
        </p:txBody>
      </p:sp>
      <p:sp>
        <p:nvSpPr>
          <p:cNvPr id="79" name="Google Shape;79;p19"/>
          <p:cNvSpPr txBox="1"/>
          <p:nvPr>
            <p:ph idx="2" type="subTitle"/>
          </p:nvPr>
        </p:nvSpPr>
        <p:spPr>
          <a:xfrm>
            <a:off x="2596800" y="3282213"/>
            <a:ext cx="3950400" cy="45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2500">
                <a:solidFill>
                  <a:schemeClr val="dk1"/>
                </a:solidFill>
                <a:latin typeface="Righteous"/>
                <a:ea typeface="Righteous"/>
                <a:cs typeface="Righteous"/>
                <a:sym typeface="Righteous"/>
              </a:defRPr>
            </a:lvl1pPr>
            <a:lvl2pPr lvl="1" rtl="0" algn="ctr">
              <a:lnSpc>
                <a:spcPct val="100000"/>
              </a:lnSpc>
              <a:spcBef>
                <a:spcPts val="0"/>
              </a:spcBef>
              <a:spcAft>
                <a:spcPts val="0"/>
              </a:spcAft>
              <a:buNone/>
              <a:defRPr sz="2500">
                <a:solidFill>
                  <a:schemeClr val="dk1"/>
                </a:solidFill>
                <a:latin typeface="Righteous"/>
                <a:ea typeface="Righteous"/>
                <a:cs typeface="Righteous"/>
                <a:sym typeface="Righteous"/>
              </a:defRPr>
            </a:lvl2pPr>
            <a:lvl3pPr lvl="2" rtl="0" algn="ctr">
              <a:lnSpc>
                <a:spcPct val="100000"/>
              </a:lnSpc>
              <a:spcBef>
                <a:spcPts val="0"/>
              </a:spcBef>
              <a:spcAft>
                <a:spcPts val="0"/>
              </a:spcAft>
              <a:buNone/>
              <a:defRPr sz="2500">
                <a:solidFill>
                  <a:schemeClr val="dk1"/>
                </a:solidFill>
                <a:latin typeface="Righteous"/>
                <a:ea typeface="Righteous"/>
                <a:cs typeface="Righteous"/>
                <a:sym typeface="Righteous"/>
              </a:defRPr>
            </a:lvl3pPr>
            <a:lvl4pPr lvl="3" rtl="0" algn="ctr">
              <a:lnSpc>
                <a:spcPct val="100000"/>
              </a:lnSpc>
              <a:spcBef>
                <a:spcPts val="0"/>
              </a:spcBef>
              <a:spcAft>
                <a:spcPts val="0"/>
              </a:spcAft>
              <a:buNone/>
              <a:defRPr sz="2500">
                <a:solidFill>
                  <a:schemeClr val="dk1"/>
                </a:solidFill>
                <a:latin typeface="Righteous"/>
                <a:ea typeface="Righteous"/>
                <a:cs typeface="Righteous"/>
                <a:sym typeface="Righteous"/>
              </a:defRPr>
            </a:lvl4pPr>
            <a:lvl5pPr lvl="4" rtl="0" algn="ctr">
              <a:lnSpc>
                <a:spcPct val="100000"/>
              </a:lnSpc>
              <a:spcBef>
                <a:spcPts val="0"/>
              </a:spcBef>
              <a:spcAft>
                <a:spcPts val="0"/>
              </a:spcAft>
              <a:buNone/>
              <a:defRPr sz="2500">
                <a:solidFill>
                  <a:schemeClr val="dk1"/>
                </a:solidFill>
                <a:latin typeface="Righteous"/>
                <a:ea typeface="Righteous"/>
                <a:cs typeface="Righteous"/>
                <a:sym typeface="Righteous"/>
              </a:defRPr>
            </a:lvl5pPr>
            <a:lvl6pPr lvl="5" rtl="0" algn="ctr">
              <a:lnSpc>
                <a:spcPct val="100000"/>
              </a:lnSpc>
              <a:spcBef>
                <a:spcPts val="0"/>
              </a:spcBef>
              <a:spcAft>
                <a:spcPts val="0"/>
              </a:spcAft>
              <a:buNone/>
              <a:defRPr sz="2500">
                <a:solidFill>
                  <a:schemeClr val="dk1"/>
                </a:solidFill>
                <a:latin typeface="Righteous"/>
                <a:ea typeface="Righteous"/>
                <a:cs typeface="Righteous"/>
                <a:sym typeface="Righteous"/>
              </a:defRPr>
            </a:lvl6pPr>
            <a:lvl7pPr lvl="6" rtl="0" algn="ctr">
              <a:lnSpc>
                <a:spcPct val="100000"/>
              </a:lnSpc>
              <a:spcBef>
                <a:spcPts val="0"/>
              </a:spcBef>
              <a:spcAft>
                <a:spcPts val="0"/>
              </a:spcAft>
              <a:buNone/>
              <a:defRPr sz="2500">
                <a:solidFill>
                  <a:schemeClr val="dk1"/>
                </a:solidFill>
                <a:latin typeface="Righteous"/>
                <a:ea typeface="Righteous"/>
                <a:cs typeface="Righteous"/>
                <a:sym typeface="Righteous"/>
              </a:defRPr>
            </a:lvl7pPr>
            <a:lvl8pPr lvl="7" rtl="0" algn="ctr">
              <a:lnSpc>
                <a:spcPct val="100000"/>
              </a:lnSpc>
              <a:spcBef>
                <a:spcPts val="0"/>
              </a:spcBef>
              <a:spcAft>
                <a:spcPts val="0"/>
              </a:spcAft>
              <a:buNone/>
              <a:defRPr sz="2500">
                <a:solidFill>
                  <a:schemeClr val="dk1"/>
                </a:solidFill>
                <a:latin typeface="Righteous"/>
                <a:ea typeface="Righteous"/>
                <a:cs typeface="Righteous"/>
                <a:sym typeface="Righteous"/>
              </a:defRPr>
            </a:lvl8pPr>
            <a:lvl9pPr lvl="8" rtl="0" algn="ctr">
              <a:lnSpc>
                <a:spcPct val="100000"/>
              </a:lnSpc>
              <a:spcBef>
                <a:spcPts val="0"/>
              </a:spcBef>
              <a:spcAft>
                <a:spcPts val="0"/>
              </a:spcAft>
              <a:buNone/>
              <a:defRPr sz="2500">
                <a:solidFill>
                  <a:schemeClr val="dk1"/>
                </a:solidFill>
                <a:latin typeface="Righteous"/>
                <a:ea typeface="Righteous"/>
                <a:cs typeface="Righteous"/>
                <a:sym typeface="Righteou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8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6066452" y="27781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 name="Google Shape;82;p20"/>
          <p:cNvSpPr txBox="1"/>
          <p:nvPr>
            <p:ph idx="2" type="title"/>
          </p:nvPr>
        </p:nvSpPr>
        <p:spPr>
          <a:xfrm>
            <a:off x="3557250" y="27781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20"/>
          <p:cNvSpPr txBox="1"/>
          <p:nvPr>
            <p:ph idx="3" type="title"/>
          </p:nvPr>
        </p:nvSpPr>
        <p:spPr>
          <a:xfrm>
            <a:off x="1048048" y="27781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 name="Google Shape;84;p20"/>
          <p:cNvSpPr txBox="1"/>
          <p:nvPr>
            <p:ph idx="1" type="subTitle"/>
          </p:nvPr>
        </p:nvSpPr>
        <p:spPr>
          <a:xfrm>
            <a:off x="1198948" y="3136850"/>
            <a:ext cx="1727700" cy="7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omfortaa"/>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2pPr>
            <a:lvl3pPr lvl="2"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3pPr>
            <a:lvl4pPr lvl="3"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4pPr>
            <a:lvl5pPr lvl="4"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5pPr>
            <a:lvl6pPr lvl="5"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6pPr>
            <a:lvl7pPr lvl="6"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7pPr>
            <a:lvl8pPr lvl="7"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8pPr>
            <a:lvl9pPr lvl="8"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9pPr>
          </a:lstStyle>
          <a:p/>
        </p:txBody>
      </p:sp>
      <p:sp>
        <p:nvSpPr>
          <p:cNvPr id="85" name="Google Shape;85;p20"/>
          <p:cNvSpPr txBox="1"/>
          <p:nvPr>
            <p:ph idx="4" type="subTitle"/>
          </p:nvPr>
        </p:nvSpPr>
        <p:spPr>
          <a:xfrm>
            <a:off x="3708150" y="3136850"/>
            <a:ext cx="1727700" cy="7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omfortaa"/>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2pPr>
            <a:lvl3pPr lvl="2"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3pPr>
            <a:lvl4pPr lvl="3"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4pPr>
            <a:lvl5pPr lvl="4"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5pPr>
            <a:lvl6pPr lvl="5"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6pPr>
            <a:lvl7pPr lvl="6"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7pPr>
            <a:lvl8pPr lvl="7"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8pPr>
            <a:lvl9pPr lvl="8"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9pPr>
          </a:lstStyle>
          <a:p/>
        </p:txBody>
      </p:sp>
      <p:sp>
        <p:nvSpPr>
          <p:cNvPr id="86" name="Google Shape;86;p20"/>
          <p:cNvSpPr txBox="1"/>
          <p:nvPr>
            <p:ph idx="5" type="subTitle"/>
          </p:nvPr>
        </p:nvSpPr>
        <p:spPr>
          <a:xfrm>
            <a:off x="6217352" y="3136850"/>
            <a:ext cx="1727700" cy="7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omfortaa"/>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2pPr>
            <a:lvl3pPr lvl="2"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3pPr>
            <a:lvl4pPr lvl="3"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4pPr>
            <a:lvl5pPr lvl="4"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5pPr>
            <a:lvl6pPr lvl="5"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6pPr>
            <a:lvl7pPr lvl="6"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7pPr>
            <a:lvl8pPr lvl="7"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8pPr>
            <a:lvl9pPr lvl="8" rtl="0" algn="ctr">
              <a:lnSpc>
                <a:spcPct val="100000"/>
              </a:lnSpc>
              <a:spcBef>
                <a:spcPts val="0"/>
              </a:spcBef>
              <a:spcAft>
                <a:spcPts val="0"/>
              </a:spcAft>
              <a:buClr>
                <a:schemeClr val="dk1"/>
              </a:buClr>
              <a:buSzPts val="1400"/>
              <a:buFont typeface="Comfortaa"/>
              <a:buNone/>
              <a:defRPr>
                <a:solidFill>
                  <a:schemeClr val="dk1"/>
                </a:solidFill>
                <a:latin typeface="Comfortaa"/>
                <a:ea typeface="Comfortaa"/>
                <a:cs typeface="Comfortaa"/>
                <a:sym typeface="Comfortaa"/>
              </a:defRPr>
            </a:lvl9pPr>
          </a:lstStyle>
          <a:p/>
        </p:txBody>
      </p:sp>
      <p:sp>
        <p:nvSpPr>
          <p:cNvPr id="87" name="Google Shape;87;p20"/>
          <p:cNvSpPr txBox="1"/>
          <p:nvPr>
            <p:ph idx="6"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569950" y="2666375"/>
            <a:ext cx="4004100" cy="5055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 name="Google Shape;13;p3"/>
          <p:cNvSpPr txBox="1"/>
          <p:nvPr>
            <p:ph idx="1" type="subTitle"/>
          </p:nvPr>
        </p:nvSpPr>
        <p:spPr>
          <a:xfrm>
            <a:off x="3192450" y="3270838"/>
            <a:ext cx="2759100" cy="50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Roboto Slab Light"/>
              <a:buNone/>
              <a:defRPr sz="1400">
                <a:solidFill>
                  <a:schemeClr val="dk1"/>
                </a:solidFill>
                <a:latin typeface="Questrial"/>
                <a:ea typeface="Questrial"/>
                <a:cs typeface="Questrial"/>
                <a:sym typeface="Questrial"/>
              </a:defRPr>
            </a:lvl1pPr>
            <a:lvl2pPr lvl="1"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2pPr>
            <a:lvl3pPr lvl="2"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3pPr>
            <a:lvl4pPr lvl="3"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4pPr>
            <a:lvl5pPr lvl="4"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5pPr>
            <a:lvl6pPr lvl="5"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6pPr>
            <a:lvl7pPr lvl="6"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7pPr>
            <a:lvl8pPr lvl="7"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8pPr>
            <a:lvl9pPr lvl="8" rtl="0">
              <a:lnSpc>
                <a:spcPct val="100000"/>
              </a:lnSpc>
              <a:spcBef>
                <a:spcPts val="0"/>
              </a:spcBef>
              <a:spcAft>
                <a:spcPts val="0"/>
              </a:spcAft>
              <a:buClr>
                <a:schemeClr val="dk1"/>
              </a:buClr>
              <a:buSzPts val="2100"/>
              <a:buFont typeface="Roboto Slab Light"/>
              <a:buNone/>
              <a:defRPr sz="2100">
                <a:solidFill>
                  <a:schemeClr val="dk1"/>
                </a:solidFill>
                <a:latin typeface="Roboto Slab Light"/>
                <a:ea typeface="Roboto Slab Light"/>
                <a:cs typeface="Roboto Slab Light"/>
                <a:sym typeface="Roboto Slab Light"/>
              </a:defRPr>
            </a:lvl9pPr>
          </a:lstStyle>
          <a:p/>
        </p:txBody>
      </p:sp>
      <p:sp>
        <p:nvSpPr>
          <p:cNvPr id="14" name="Google Shape;14;p3"/>
          <p:cNvSpPr txBox="1"/>
          <p:nvPr>
            <p:ph hasCustomPrompt="1" idx="2" type="title"/>
          </p:nvPr>
        </p:nvSpPr>
        <p:spPr>
          <a:xfrm>
            <a:off x="3507450" y="840406"/>
            <a:ext cx="2129100" cy="1989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7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_1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21"/>
          <p:cNvSpPr txBox="1"/>
          <p:nvPr>
            <p:ph idx="1" type="subTitle"/>
          </p:nvPr>
        </p:nvSpPr>
        <p:spPr>
          <a:xfrm>
            <a:off x="2003700" y="1575750"/>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0" name="Google Shape;90;p21"/>
          <p:cNvSpPr txBox="1"/>
          <p:nvPr>
            <p:ph idx="2" type="subTitle"/>
          </p:nvPr>
        </p:nvSpPr>
        <p:spPr>
          <a:xfrm>
            <a:off x="2003700" y="1929100"/>
            <a:ext cx="2236800" cy="654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1" name="Google Shape;91;p21"/>
          <p:cNvSpPr txBox="1"/>
          <p:nvPr>
            <p:ph idx="3" type="subTitle"/>
          </p:nvPr>
        </p:nvSpPr>
        <p:spPr>
          <a:xfrm>
            <a:off x="5861272" y="1575750"/>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2" name="Google Shape;92;p21"/>
          <p:cNvSpPr txBox="1"/>
          <p:nvPr>
            <p:ph idx="4" type="subTitle"/>
          </p:nvPr>
        </p:nvSpPr>
        <p:spPr>
          <a:xfrm>
            <a:off x="5861322" y="1929100"/>
            <a:ext cx="2236800" cy="654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3" name="Google Shape;93;p21"/>
          <p:cNvSpPr txBox="1"/>
          <p:nvPr>
            <p:ph idx="5" type="subTitle"/>
          </p:nvPr>
        </p:nvSpPr>
        <p:spPr>
          <a:xfrm>
            <a:off x="2003700" y="3106825"/>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4" name="Google Shape;94;p21"/>
          <p:cNvSpPr txBox="1"/>
          <p:nvPr>
            <p:ph idx="6" type="subTitle"/>
          </p:nvPr>
        </p:nvSpPr>
        <p:spPr>
          <a:xfrm>
            <a:off x="2003700" y="3460725"/>
            <a:ext cx="2236800" cy="646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5" name="Google Shape;95;p21"/>
          <p:cNvSpPr txBox="1"/>
          <p:nvPr>
            <p:ph idx="7" type="subTitle"/>
          </p:nvPr>
        </p:nvSpPr>
        <p:spPr>
          <a:xfrm>
            <a:off x="5861272" y="3106827"/>
            <a:ext cx="2392800" cy="36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dk1"/>
                </a:solidFill>
                <a:latin typeface="Righteous"/>
                <a:ea typeface="Righteous"/>
                <a:cs typeface="Righteous"/>
                <a:sym typeface="Righteous"/>
              </a:defRPr>
            </a:lvl1pPr>
            <a:lvl2pPr lvl="1" rtl="0">
              <a:spcBef>
                <a:spcPts val="0"/>
              </a:spcBef>
              <a:spcAft>
                <a:spcPts val="0"/>
              </a:spcAft>
              <a:buNone/>
              <a:defRPr sz="1800">
                <a:solidFill>
                  <a:schemeClr val="dk1"/>
                </a:solidFill>
                <a:latin typeface="Righteous"/>
                <a:ea typeface="Righteous"/>
                <a:cs typeface="Righteous"/>
                <a:sym typeface="Righteous"/>
              </a:defRPr>
            </a:lvl2pPr>
            <a:lvl3pPr lvl="2" rtl="0">
              <a:spcBef>
                <a:spcPts val="0"/>
              </a:spcBef>
              <a:spcAft>
                <a:spcPts val="0"/>
              </a:spcAft>
              <a:buNone/>
              <a:defRPr sz="1800">
                <a:solidFill>
                  <a:schemeClr val="dk1"/>
                </a:solidFill>
                <a:latin typeface="Righteous"/>
                <a:ea typeface="Righteous"/>
                <a:cs typeface="Righteous"/>
                <a:sym typeface="Righteous"/>
              </a:defRPr>
            </a:lvl3pPr>
            <a:lvl4pPr lvl="3" rtl="0">
              <a:spcBef>
                <a:spcPts val="0"/>
              </a:spcBef>
              <a:spcAft>
                <a:spcPts val="0"/>
              </a:spcAft>
              <a:buNone/>
              <a:defRPr sz="1800">
                <a:solidFill>
                  <a:schemeClr val="dk1"/>
                </a:solidFill>
                <a:latin typeface="Righteous"/>
                <a:ea typeface="Righteous"/>
                <a:cs typeface="Righteous"/>
                <a:sym typeface="Righteous"/>
              </a:defRPr>
            </a:lvl4pPr>
            <a:lvl5pPr lvl="4" rtl="0">
              <a:spcBef>
                <a:spcPts val="0"/>
              </a:spcBef>
              <a:spcAft>
                <a:spcPts val="0"/>
              </a:spcAft>
              <a:buNone/>
              <a:defRPr sz="1800">
                <a:solidFill>
                  <a:schemeClr val="dk1"/>
                </a:solidFill>
                <a:latin typeface="Righteous"/>
                <a:ea typeface="Righteous"/>
                <a:cs typeface="Righteous"/>
                <a:sym typeface="Righteous"/>
              </a:defRPr>
            </a:lvl5pPr>
            <a:lvl6pPr lvl="5" rtl="0">
              <a:spcBef>
                <a:spcPts val="0"/>
              </a:spcBef>
              <a:spcAft>
                <a:spcPts val="0"/>
              </a:spcAft>
              <a:buNone/>
              <a:defRPr sz="1800">
                <a:solidFill>
                  <a:schemeClr val="dk1"/>
                </a:solidFill>
                <a:latin typeface="Righteous"/>
                <a:ea typeface="Righteous"/>
                <a:cs typeface="Righteous"/>
                <a:sym typeface="Righteous"/>
              </a:defRPr>
            </a:lvl6pPr>
            <a:lvl7pPr lvl="6" rtl="0">
              <a:spcBef>
                <a:spcPts val="0"/>
              </a:spcBef>
              <a:spcAft>
                <a:spcPts val="0"/>
              </a:spcAft>
              <a:buNone/>
              <a:defRPr sz="1800">
                <a:solidFill>
                  <a:schemeClr val="dk1"/>
                </a:solidFill>
                <a:latin typeface="Righteous"/>
                <a:ea typeface="Righteous"/>
                <a:cs typeface="Righteous"/>
                <a:sym typeface="Righteous"/>
              </a:defRPr>
            </a:lvl7pPr>
            <a:lvl8pPr lvl="7" rtl="0">
              <a:spcBef>
                <a:spcPts val="0"/>
              </a:spcBef>
              <a:spcAft>
                <a:spcPts val="0"/>
              </a:spcAft>
              <a:buNone/>
              <a:defRPr sz="1800">
                <a:solidFill>
                  <a:schemeClr val="dk1"/>
                </a:solidFill>
                <a:latin typeface="Righteous"/>
                <a:ea typeface="Righteous"/>
                <a:cs typeface="Righteous"/>
                <a:sym typeface="Righteous"/>
              </a:defRPr>
            </a:lvl8pPr>
            <a:lvl9pPr lvl="8" rtl="0">
              <a:spcBef>
                <a:spcPts val="0"/>
              </a:spcBef>
              <a:spcAft>
                <a:spcPts val="0"/>
              </a:spcAft>
              <a:buNone/>
              <a:defRPr sz="1800">
                <a:solidFill>
                  <a:schemeClr val="dk1"/>
                </a:solidFill>
                <a:latin typeface="Righteous"/>
                <a:ea typeface="Righteous"/>
                <a:cs typeface="Righteous"/>
                <a:sym typeface="Righteous"/>
              </a:defRPr>
            </a:lvl9pPr>
          </a:lstStyle>
          <a:p/>
        </p:txBody>
      </p:sp>
      <p:sp>
        <p:nvSpPr>
          <p:cNvPr id="96" name="Google Shape;96;p21"/>
          <p:cNvSpPr txBox="1"/>
          <p:nvPr>
            <p:ph idx="8" type="subTitle"/>
          </p:nvPr>
        </p:nvSpPr>
        <p:spPr>
          <a:xfrm>
            <a:off x="5861300" y="3460725"/>
            <a:ext cx="2236800" cy="646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
        <p:nvSpPr>
          <p:cNvPr id="97" name="Google Shape;97;p21"/>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2">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2"/>
          <p:cNvSpPr txBox="1"/>
          <p:nvPr>
            <p:ph type="title"/>
          </p:nvPr>
        </p:nvSpPr>
        <p:spPr>
          <a:xfrm>
            <a:off x="6066448" y="1762724"/>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22"/>
          <p:cNvSpPr txBox="1"/>
          <p:nvPr>
            <p:ph idx="2" type="title"/>
          </p:nvPr>
        </p:nvSpPr>
        <p:spPr>
          <a:xfrm>
            <a:off x="3557250" y="1762724"/>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22"/>
          <p:cNvSpPr txBox="1"/>
          <p:nvPr>
            <p:ph idx="3" type="title"/>
          </p:nvPr>
        </p:nvSpPr>
        <p:spPr>
          <a:xfrm>
            <a:off x="1048052" y="1762724"/>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 name="Google Shape;102;p22"/>
          <p:cNvSpPr txBox="1"/>
          <p:nvPr>
            <p:ph idx="4" type="title"/>
          </p:nvPr>
        </p:nvSpPr>
        <p:spPr>
          <a:xfrm>
            <a:off x="6066448" y="34480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22"/>
          <p:cNvSpPr txBox="1"/>
          <p:nvPr>
            <p:ph idx="5" type="title"/>
          </p:nvPr>
        </p:nvSpPr>
        <p:spPr>
          <a:xfrm>
            <a:off x="3557250" y="34480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4" name="Google Shape;104;p22"/>
          <p:cNvSpPr txBox="1"/>
          <p:nvPr>
            <p:ph idx="6" type="title"/>
          </p:nvPr>
        </p:nvSpPr>
        <p:spPr>
          <a:xfrm>
            <a:off x="1048052" y="3448070"/>
            <a:ext cx="2029500" cy="47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2"/>
          <p:cNvSpPr txBox="1"/>
          <p:nvPr>
            <p:ph idx="1" type="subTitle"/>
          </p:nvPr>
        </p:nvSpPr>
        <p:spPr>
          <a:xfrm>
            <a:off x="1119302" y="21099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6" name="Google Shape;106;p22"/>
          <p:cNvSpPr txBox="1"/>
          <p:nvPr>
            <p:ph idx="7" type="subTitle"/>
          </p:nvPr>
        </p:nvSpPr>
        <p:spPr>
          <a:xfrm>
            <a:off x="1119302" y="37983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rgbClr val="2A2A2A"/>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7" name="Google Shape;107;p22"/>
          <p:cNvSpPr txBox="1"/>
          <p:nvPr>
            <p:ph idx="8" type="subTitle"/>
          </p:nvPr>
        </p:nvSpPr>
        <p:spPr>
          <a:xfrm>
            <a:off x="3628500" y="21099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chemeClr val="dk1"/>
                </a:solidFill>
                <a:latin typeface="Questrial"/>
                <a:ea typeface="Questrial"/>
                <a:cs typeface="Questrial"/>
                <a:sym typeface="Questrial"/>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8" name="Google Shape;108;p22"/>
          <p:cNvSpPr txBox="1"/>
          <p:nvPr>
            <p:ph idx="9" type="subTitle"/>
          </p:nvPr>
        </p:nvSpPr>
        <p:spPr>
          <a:xfrm>
            <a:off x="3628500" y="37983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rgbClr val="2A2A2A"/>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09" name="Google Shape;109;p22"/>
          <p:cNvSpPr txBox="1"/>
          <p:nvPr>
            <p:ph idx="13" type="subTitle"/>
          </p:nvPr>
        </p:nvSpPr>
        <p:spPr>
          <a:xfrm>
            <a:off x="6137698" y="21099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chemeClr val="dk1"/>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10" name="Google Shape;110;p22"/>
          <p:cNvSpPr txBox="1"/>
          <p:nvPr>
            <p:ph idx="14" type="subTitle"/>
          </p:nvPr>
        </p:nvSpPr>
        <p:spPr>
          <a:xfrm>
            <a:off x="6137698" y="3798375"/>
            <a:ext cx="1887000" cy="53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Questrial"/>
              <a:buNone/>
              <a:defRPr sz="1400">
                <a:solidFill>
                  <a:srgbClr val="2A2A2A"/>
                </a:solidFill>
                <a:latin typeface="Open Sans"/>
                <a:ea typeface="Open Sans"/>
                <a:cs typeface="Open Sans"/>
                <a:sym typeface="Open Sans"/>
              </a:defRPr>
            </a:lvl1pPr>
            <a:lvl2pPr lvl="1"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2pPr>
            <a:lvl3pPr lvl="2"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3pPr>
            <a:lvl4pPr lvl="3"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4pPr>
            <a:lvl5pPr lvl="4"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5pPr>
            <a:lvl6pPr lvl="5"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6pPr>
            <a:lvl7pPr lvl="6"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7pPr>
            <a:lvl8pPr lvl="7"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8pPr>
            <a:lvl9pPr lvl="8" rtl="0" algn="ctr">
              <a:lnSpc>
                <a:spcPct val="100000"/>
              </a:lnSpc>
              <a:spcBef>
                <a:spcPts val="0"/>
              </a:spcBef>
              <a:spcAft>
                <a:spcPts val="0"/>
              </a:spcAft>
              <a:buClr>
                <a:schemeClr val="dk1"/>
              </a:buClr>
              <a:buSzPts val="1400"/>
              <a:buFont typeface="Questrial"/>
              <a:buNone/>
              <a:defRPr>
                <a:solidFill>
                  <a:schemeClr val="dk1"/>
                </a:solidFill>
                <a:latin typeface="Questrial"/>
                <a:ea typeface="Questrial"/>
                <a:cs typeface="Questrial"/>
                <a:sym typeface="Questrial"/>
              </a:defRPr>
            </a:lvl9pPr>
          </a:lstStyle>
          <a:p/>
        </p:txBody>
      </p:sp>
      <p:sp>
        <p:nvSpPr>
          <p:cNvPr id="111" name="Google Shape;111;p22"/>
          <p:cNvSpPr txBox="1"/>
          <p:nvPr>
            <p:ph idx="15"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1040750" y="1824550"/>
            <a:ext cx="3204900" cy="454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114" name="Google Shape;114;p23"/>
          <p:cNvSpPr txBox="1"/>
          <p:nvPr>
            <p:ph idx="1" type="subTitle"/>
          </p:nvPr>
        </p:nvSpPr>
        <p:spPr>
          <a:xfrm>
            <a:off x="1040750" y="2336150"/>
            <a:ext cx="3204900" cy="98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p24"/>
          <p:cNvSpPr txBox="1"/>
          <p:nvPr>
            <p:ph type="title"/>
          </p:nvPr>
        </p:nvSpPr>
        <p:spPr>
          <a:xfrm>
            <a:off x="601425" y="343900"/>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4"/>
          <p:cNvSpPr txBox="1"/>
          <p:nvPr>
            <p:ph idx="2" type="title"/>
          </p:nvPr>
        </p:nvSpPr>
        <p:spPr>
          <a:xfrm>
            <a:off x="1769188" y="3114525"/>
            <a:ext cx="2166000" cy="377400"/>
          </a:xfrm>
          <a:prstGeom prst="rect">
            <a:avLst/>
          </a:prstGeom>
          <a:noFill/>
          <a:ln>
            <a:noFill/>
          </a:ln>
        </p:spPr>
        <p:txBody>
          <a:bodyPr anchorCtr="0" anchor="t" bIns="0" lIns="0" spcFirstLastPara="1" rIns="0" wrap="square" tIns="0">
            <a:noAutofit/>
          </a:bodyPr>
          <a:lstStyle>
            <a:lvl1pPr lvl="0" rtl="0" algn="r">
              <a:spcBef>
                <a:spcPts val="0"/>
              </a:spcBef>
              <a:spcAft>
                <a:spcPts val="0"/>
              </a:spcAft>
              <a:buSzPts val="2200"/>
              <a:buNone/>
              <a:defRPr i="0" sz="20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118" name="Google Shape;118;p24"/>
          <p:cNvSpPr txBox="1"/>
          <p:nvPr>
            <p:ph idx="1" type="subTitle"/>
          </p:nvPr>
        </p:nvSpPr>
        <p:spPr>
          <a:xfrm>
            <a:off x="1532788" y="3480175"/>
            <a:ext cx="2402400" cy="6465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None/>
              <a:defRPr sz="1400">
                <a:solidFill>
                  <a:schemeClr val="dk1"/>
                </a:solidFill>
                <a:latin typeface="Nunito"/>
                <a:ea typeface="Nunito"/>
                <a:cs typeface="Nunito"/>
                <a:sym typeface="Nunito"/>
              </a:defRPr>
            </a:lvl1pPr>
            <a:lvl2pPr lvl="1" rtl="0" algn="r">
              <a:spcBef>
                <a:spcPts val="0"/>
              </a:spcBef>
              <a:spcAft>
                <a:spcPts val="0"/>
              </a:spcAft>
              <a:buNone/>
              <a:defRPr sz="1400">
                <a:solidFill>
                  <a:schemeClr val="dk1"/>
                </a:solidFill>
                <a:latin typeface="Nunito"/>
                <a:ea typeface="Nunito"/>
                <a:cs typeface="Nunito"/>
                <a:sym typeface="Nunito"/>
              </a:defRPr>
            </a:lvl2pPr>
            <a:lvl3pPr lvl="2" rtl="0" algn="r">
              <a:spcBef>
                <a:spcPts val="0"/>
              </a:spcBef>
              <a:spcAft>
                <a:spcPts val="0"/>
              </a:spcAft>
              <a:buNone/>
              <a:defRPr sz="1400">
                <a:solidFill>
                  <a:schemeClr val="dk1"/>
                </a:solidFill>
                <a:latin typeface="Nunito"/>
                <a:ea typeface="Nunito"/>
                <a:cs typeface="Nunito"/>
                <a:sym typeface="Nunito"/>
              </a:defRPr>
            </a:lvl3pPr>
            <a:lvl4pPr lvl="3" rtl="0" algn="r">
              <a:spcBef>
                <a:spcPts val="0"/>
              </a:spcBef>
              <a:spcAft>
                <a:spcPts val="0"/>
              </a:spcAft>
              <a:buNone/>
              <a:defRPr sz="1400">
                <a:solidFill>
                  <a:schemeClr val="dk1"/>
                </a:solidFill>
                <a:latin typeface="Nunito"/>
                <a:ea typeface="Nunito"/>
                <a:cs typeface="Nunito"/>
                <a:sym typeface="Nunito"/>
              </a:defRPr>
            </a:lvl4pPr>
            <a:lvl5pPr lvl="4" rtl="0" algn="r">
              <a:spcBef>
                <a:spcPts val="0"/>
              </a:spcBef>
              <a:spcAft>
                <a:spcPts val="0"/>
              </a:spcAft>
              <a:buNone/>
              <a:defRPr sz="1400">
                <a:solidFill>
                  <a:schemeClr val="dk1"/>
                </a:solidFill>
                <a:latin typeface="Nunito"/>
                <a:ea typeface="Nunito"/>
                <a:cs typeface="Nunito"/>
                <a:sym typeface="Nunito"/>
              </a:defRPr>
            </a:lvl5pPr>
            <a:lvl6pPr lvl="5" rtl="0" algn="r">
              <a:spcBef>
                <a:spcPts val="0"/>
              </a:spcBef>
              <a:spcAft>
                <a:spcPts val="0"/>
              </a:spcAft>
              <a:buNone/>
              <a:defRPr sz="1400">
                <a:solidFill>
                  <a:schemeClr val="dk1"/>
                </a:solidFill>
                <a:latin typeface="Nunito"/>
                <a:ea typeface="Nunito"/>
                <a:cs typeface="Nunito"/>
                <a:sym typeface="Nunito"/>
              </a:defRPr>
            </a:lvl6pPr>
            <a:lvl7pPr lvl="6" rtl="0" algn="r">
              <a:spcBef>
                <a:spcPts val="0"/>
              </a:spcBef>
              <a:spcAft>
                <a:spcPts val="0"/>
              </a:spcAft>
              <a:buNone/>
              <a:defRPr sz="1400">
                <a:solidFill>
                  <a:schemeClr val="dk1"/>
                </a:solidFill>
                <a:latin typeface="Nunito"/>
                <a:ea typeface="Nunito"/>
                <a:cs typeface="Nunito"/>
                <a:sym typeface="Nunito"/>
              </a:defRPr>
            </a:lvl7pPr>
            <a:lvl8pPr lvl="7" rtl="0" algn="r">
              <a:spcBef>
                <a:spcPts val="0"/>
              </a:spcBef>
              <a:spcAft>
                <a:spcPts val="0"/>
              </a:spcAft>
              <a:buNone/>
              <a:defRPr sz="1400">
                <a:solidFill>
                  <a:schemeClr val="dk1"/>
                </a:solidFill>
                <a:latin typeface="Nunito"/>
                <a:ea typeface="Nunito"/>
                <a:cs typeface="Nunito"/>
                <a:sym typeface="Nunito"/>
              </a:defRPr>
            </a:lvl8pPr>
            <a:lvl9pPr lvl="8" rtl="0" algn="r">
              <a:spcBef>
                <a:spcPts val="0"/>
              </a:spcBef>
              <a:spcAft>
                <a:spcPts val="0"/>
              </a:spcAft>
              <a:buNone/>
              <a:defRPr sz="1400">
                <a:solidFill>
                  <a:schemeClr val="dk1"/>
                </a:solidFill>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5"/>
          <p:cNvSpPr txBox="1"/>
          <p:nvPr>
            <p:ph type="title"/>
          </p:nvPr>
        </p:nvSpPr>
        <p:spPr>
          <a:xfrm>
            <a:off x="601425" y="343900"/>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5"/>
          <p:cNvSpPr txBox="1"/>
          <p:nvPr>
            <p:ph idx="2" type="title"/>
          </p:nvPr>
        </p:nvSpPr>
        <p:spPr>
          <a:xfrm>
            <a:off x="5190388" y="3114525"/>
            <a:ext cx="2166000" cy="3774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sz="2000"/>
            </a:lvl1pPr>
            <a:lvl2pPr lvl="1" rtl="0" algn="l">
              <a:spcBef>
                <a:spcPts val="0"/>
              </a:spcBef>
              <a:spcAft>
                <a:spcPts val="0"/>
              </a:spcAft>
              <a:buSzPts val="2500"/>
              <a:buNone/>
              <a:defRPr sz="2500"/>
            </a:lvl2pPr>
            <a:lvl3pPr lvl="2" rtl="0" algn="l">
              <a:spcBef>
                <a:spcPts val="0"/>
              </a:spcBef>
              <a:spcAft>
                <a:spcPts val="0"/>
              </a:spcAft>
              <a:buSzPts val="2500"/>
              <a:buNone/>
              <a:defRPr sz="2500"/>
            </a:lvl3pPr>
            <a:lvl4pPr lvl="3" rtl="0" algn="l">
              <a:spcBef>
                <a:spcPts val="0"/>
              </a:spcBef>
              <a:spcAft>
                <a:spcPts val="0"/>
              </a:spcAft>
              <a:buSzPts val="2500"/>
              <a:buNone/>
              <a:defRPr sz="2500"/>
            </a:lvl4pPr>
            <a:lvl5pPr lvl="4" rtl="0" algn="l">
              <a:spcBef>
                <a:spcPts val="0"/>
              </a:spcBef>
              <a:spcAft>
                <a:spcPts val="0"/>
              </a:spcAft>
              <a:buSzPts val="2500"/>
              <a:buNone/>
              <a:defRPr sz="2500"/>
            </a:lvl5pPr>
            <a:lvl6pPr lvl="5" rtl="0" algn="l">
              <a:spcBef>
                <a:spcPts val="0"/>
              </a:spcBef>
              <a:spcAft>
                <a:spcPts val="0"/>
              </a:spcAft>
              <a:buSzPts val="2500"/>
              <a:buNone/>
              <a:defRPr sz="2500"/>
            </a:lvl6pPr>
            <a:lvl7pPr lvl="6" rtl="0" algn="l">
              <a:spcBef>
                <a:spcPts val="0"/>
              </a:spcBef>
              <a:spcAft>
                <a:spcPts val="0"/>
              </a:spcAft>
              <a:buSzPts val="2500"/>
              <a:buNone/>
              <a:defRPr sz="2500"/>
            </a:lvl7pPr>
            <a:lvl8pPr lvl="7" rtl="0" algn="l">
              <a:spcBef>
                <a:spcPts val="0"/>
              </a:spcBef>
              <a:spcAft>
                <a:spcPts val="0"/>
              </a:spcAft>
              <a:buSzPts val="2500"/>
              <a:buNone/>
              <a:defRPr sz="2500"/>
            </a:lvl8pPr>
            <a:lvl9pPr lvl="8" rtl="0" algn="l">
              <a:spcBef>
                <a:spcPts val="0"/>
              </a:spcBef>
              <a:spcAft>
                <a:spcPts val="0"/>
              </a:spcAft>
              <a:buSzPts val="2500"/>
              <a:buNone/>
              <a:defRPr sz="2500"/>
            </a:lvl9pPr>
          </a:lstStyle>
          <a:p/>
        </p:txBody>
      </p:sp>
      <p:sp>
        <p:nvSpPr>
          <p:cNvPr id="122" name="Google Shape;122;p25"/>
          <p:cNvSpPr txBox="1"/>
          <p:nvPr>
            <p:ph idx="1" type="subTitle"/>
          </p:nvPr>
        </p:nvSpPr>
        <p:spPr>
          <a:xfrm>
            <a:off x="5190388" y="3482150"/>
            <a:ext cx="2402400" cy="646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Questrial"/>
                <a:ea typeface="Questrial"/>
                <a:cs typeface="Questrial"/>
                <a:sym typeface="Questrial"/>
              </a:defRPr>
            </a:lvl1pPr>
            <a:lvl2pPr lvl="1" rtl="0">
              <a:spcBef>
                <a:spcPts val="0"/>
              </a:spcBef>
              <a:spcAft>
                <a:spcPts val="0"/>
              </a:spcAft>
              <a:buNone/>
              <a:defRPr sz="1400">
                <a:solidFill>
                  <a:schemeClr val="dk1"/>
                </a:solidFill>
                <a:latin typeface="Questrial"/>
                <a:ea typeface="Questrial"/>
                <a:cs typeface="Questrial"/>
                <a:sym typeface="Questrial"/>
              </a:defRPr>
            </a:lvl2pPr>
            <a:lvl3pPr lvl="2" rtl="0">
              <a:spcBef>
                <a:spcPts val="0"/>
              </a:spcBef>
              <a:spcAft>
                <a:spcPts val="0"/>
              </a:spcAft>
              <a:buNone/>
              <a:defRPr sz="1400">
                <a:solidFill>
                  <a:schemeClr val="dk1"/>
                </a:solidFill>
                <a:latin typeface="Questrial"/>
                <a:ea typeface="Questrial"/>
                <a:cs typeface="Questrial"/>
                <a:sym typeface="Questrial"/>
              </a:defRPr>
            </a:lvl3pPr>
            <a:lvl4pPr lvl="3" rtl="0">
              <a:spcBef>
                <a:spcPts val="0"/>
              </a:spcBef>
              <a:spcAft>
                <a:spcPts val="0"/>
              </a:spcAft>
              <a:buNone/>
              <a:defRPr sz="1400">
                <a:solidFill>
                  <a:schemeClr val="dk1"/>
                </a:solidFill>
                <a:latin typeface="Questrial"/>
                <a:ea typeface="Questrial"/>
                <a:cs typeface="Questrial"/>
                <a:sym typeface="Questrial"/>
              </a:defRPr>
            </a:lvl4pPr>
            <a:lvl5pPr lvl="4" rtl="0">
              <a:spcBef>
                <a:spcPts val="0"/>
              </a:spcBef>
              <a:spcAft>
                <a:spcPts val="0"/>
              </a:spcAft>
              <a:buNone/>
              <a:defRPr sz="1400">
                <a:solidFill>
                  <a:schemeClr val="dk1"/>
                </a:solidFill>
                <a:latin typeface="Questrial"/>
                <a:ea typeface="Questrial"/>
                <a:cs typeface="Questrial"/>
                <a:sym typeface="Questrial"/>
              </a:defRPr>
            </a:lvl5pPr>
            <a:lvl6pPr lvl="5" rtl="0">
              <a:spcBef>
                <a:spcPts val="0"/>
              </a:spcBef>
              <a:spcAft>
                <a:spcPts val="0"/>
              </a:spcAft>
              <a:buNone/>
              <a:defRPr sz="1400">
                <a:solidFill>
                  <a:schemeClr val="dk1"/>
                </a:solidFill>
                <a:latin typeface="Questrial"/>
                <a:ea typeface="Questrial"/>
                <a:cs typeface="Questrial"/>
                <a:sym typeface="Questrial"/>
              </a:defRPr>
            </a:lvl6pPr>
            <a:lvl7pPr lvl="6" rtl="0">
              <a:spcBef>
                <a:spcPts val="0"/>
              </a:spcBef>
              <a:spcAft>
                <a:spcPts val="0"/>
              </a:spcAft>
              <a:buNone/>
              <a:defRPr sz="1400">
                <a:solidFill>
                  <a:schemeClr val="dk1"/>
                </a:solidFill>
                <a:latin typeface="Questrial"/>
                <a:ea typeface="Questrial"/>
                <a:cs typeface="Questrial"/>
                <a:sym typeface="Questrial"/>
              </a:defRPr>
            </a:lvl7pPr>
            <a:lvl8pPr lvl="7" rtl="0">
              <a:spcBef>
                <a:spcPts val="0"/>
              </a:spcBef>
              <a:spcAft>
                <a:spcPts val="0"/>
              </a:spcAft>
              <a:buNone/>
              <a:defRPr sz="1400">
                <a:solidFill>
                  <a:schemeClr val="dk1"/>
                </a:solidFill>
                <a:latin typeface="Questrial"/>
                <a:ea typeface="Questrial"/>
                <a:cs typeface="Questrial"/>
                <a:sym typeface="Questrial"/>
              </a:defRPr>
            </a:lvl8pPr>
            <a:lvl9pPr lvl="8" rtl="0">
              <a:spcBef>
                <a:spcPts val="0"/>
              </a:spcBef>
              <a:spcAft>
                <a:spcPts val="0"/>
              </a:spcAft>
              <a:buNone/>
              <a:defRPr sz="1400">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6"/>
          <p:cNvSpPr txBox="1"/>
          <p:nvPr>
            <p:ph idx="1" type="body"/>
          </p:nvPr>
        </p:nvSpPr>
        <p:spPr>
          <a:xfrm>
            <a:off x="629875" y="1052925"/>
            <a:ext cx="4615800" cy="3574800"/>
          </a:xfrm>
          <a:prstGeom prst="rect">
            <a:avLst/>
          </a:prstGeom>
          <a:noFill/>
          <a:ln>
            <a:noFill/>
          </a:ln>
        </p:spPr>
        <p:txBody>
          <a:bodyPr anchorCtr="0" anchor="t" bIns="91425" lIns="91425" spcFirstLastPara="1" rIns="91425" wrap="square" tIns="91425">
            <a:noAutofit/>
          </a:bodyPr>
          <a:lstStyle>
            <a:lvl1pPr indent="-304800" lvl="0" marL="457200" rtl="0">
              <a:spcBef>
                <a:spcPts val="0"/>
              </a:spcBef>
              <a:spcAft>
                <a:spcPts val="0"/>
              </a:spcAft>
              <a:buClr>
                <a:schemeClr val="dk1"/>
              </a:buClr>
              <a:buSzPts val="1200"/>
              <a:buFont typeface="Comfortaa"/>
              <a:buChar char="●"/>
              <a:defRPr sz="1200">
                <a:solidFill>
                  <a:schemeClr val="dk1"/>
                </a:solidFill>
                <a:latin typeface="Questrial"/>
                <a:ea typeface="Questrial"/>
                <a:cs typeface="Questrial"/>
                <a:sym typeface="Questrial"/>
              </a:defRPr>
            </a:lvl1pPr>
            <a:lvl2pPr indent="-317500" lvl="1" marL="9144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indent="-317500" lvl="2" marL="13716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indent="-317500" lvl="3" marL="18288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indent="-317500" lvl="4" marL="22860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indent="-317500" lvl="5" marL="27432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indent="-317500" lvl="6" marL="32004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indent="-317500" lvl="7" marL="36576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indent="-317500" lvl="8" marL="41148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p:txBody>
      </p:sp>
      <p:sp>
        <p:nvSpPr>
          <p:cNvPr id="125" name="Google Shape;125;p26"/>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5_1_1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7"/>
          <p:cNvSpPr txBox="1"/>
          <p:nvPr>
            <p:ph hasCustomPrompt="1" type="title"/>
          </p:nvPr>
        </p:nvSpPr>
        <p:spPr>
          <a:xfrm>
            <a:off x="2411100" y="729850"/>
            <a:ext cx="4321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28" name="Google Shape;128;p27"/>
          <p:cNvSpPr txBox="1"/>
          <p:nvPr>
            <p:ph idx="1" type="subTitle"/>
          </p:nvPr>
        </p:nvSpPr>
        <p:spPr>
          <a:xfrm>
            <a:off x="2882250" y="1413908"/>
            <a:ext cx="3379500" cy="39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Questrial"/>
                <a:ea typeface="Questrial"/>
                <a:cs typeface="Questrial"/>
                <a:sym typeface="Questrial"/>
              </a:defRPr>
            </a:lvl1pPr>
            <a:lvl2pPr lvl="1" rtl="0" algn="ctr">
              <a:spcBef>
                <a:spcPts val="0"/>
              </a:spcBef>
              <a:spcAft>
                <a:spcPts val="0"/>
              </a:spcAft>
              <a:buNone/>
              <a:defRPr sz="1600">
                <a:solidFill>
                  <a:schemeClr val="dk1"/>
                </a:solidFill>
                <a:latin typeface="Questrial"/>
                <a:ea typeface="Questrial"/>
                <a:cs typeface="Questrial"/>
                <a:sym typeface="Questrial"/>
              </a:defRPr>
            </a:lvl2pPr>
            <a:lvl3pPr lvl="2" rtl="0" algn="ctr">
              <a:spcBef>
                <a:spcPts val="0"/>
              </a:spcBef>
              <a:spcAft>
                <a:spcPts val="0"/>
              </a:spcAft>
              <a:buNone/>
              <a:defRPr sz="1600">
                <a:solidFill>
                  <a:schemeClr val="dk1"/>
                </a:solidFill>
                <a:latin typeface="Questrial"/>
                <a:ea typeface="Questrial"/>
                <a:cs typeface="Questrial"/>
                <a:sym typeface="Questrial"/>
              </a:defRPr>
            </a:lvl3pPr>
            <a:lvl4pPr lvl="3" rtl="0" algn="ctr">
              <a:spcBef>
                <a:spcPts val="0"/>
              </a:spcBef>
              <a:spcAft>
                <a:spcPts val="0"/>
              </a:spcAft>
              <a:buNone/>
              <a:defRPr sz="1600">
                <a:solidFill>
                  <a:schemeClr val="dk1"/>
                </a:solidFill>
                <a:latin typeface="Questrial"/>
                <a:ea typeface="Questrial"/>
                <a:cs typeface="Questrial"/>
                <a:sym typeface="Questrial"/>
              </a:defRPr>
            </a:lvl4pPr>
            <a:lvl5pPr lvl="4" rtl="0" algn="ctr">
              <a:spcBef>
                <a:spcPts val="0"/>
              </a:spcBef>
              <a:spcAft>
                <a:spcPts val="0"/>
              </a:spcAft>
              <a:buNone/>
              <a:defRPr sz="1600">
                <a:solidFill>
                  <a:schemeClr val="dk1"/>
                </a:solidFill>
                <a:latin typeface="Questrial"/>
                <a:ea typeface="Questrial"/>
                <a:cs typeface="Questrial"/>
                <a:sym typeface="Questrial"/>
              </a:defRPr>
            </a:lvl5pPr>
            <a:lvl6pPr lvl="5" rtl="0" algn="ctr">
              <a:spcBef>
                <a:spcPts val="0"/>
              </a:spcBef>
              <a:spcAft>
                <a:spcPts val="0"/>
              </a:spcAft>
              <a:buNone/>
              <a:defRPr sz="1600">
                <a:solidFill>
                  <a:schemeClr val="dk1"/>
                </a:solidFill>
                <a:latin typeface="Questrial"/>
                <a:ea typeface="Questrial"/>
                <a:cs typeface="Questrial"/>
                <a:sym typeface="Questrial"/>
              </a:defRPr>
            </a:lvl6pPr>
            <a:lvl7pPr lvl="6" rtl="0" algn="ctr">
              <a:spcBef>
                <a:spcPts val="0"/>
              </a:spcBef>
              <a:spcAft>
                <a:spcPts val="0"/>
              </a:spcAft>
              <a:buNone/>
              <a:defRPr sz="1600">
                <a:solidFill>
                  <a:schemeClr val="dk1"/>
                </a:solidFill>
                <a:latin typeface="Questrial"/>
                <a:ea typeface="Questrial"/>
                <a:cs typeface="Questrial"/>
                <a:sym typeface="Questrial"/>
              </a:defRPr>
            </a:lvl7pPr>
            <a:lvl8pPr lvl="7" rtl="0" algn="ctr">
              <a:spcBef>
                <a:spcPts val="0"/>
              </a:spcBef>
              <a:spcAft>
                <a:spcPts val="0"/>
              </a:spcAft>
              <a:buNone/>
              <a:defRPr sz="1600">
                <a:solidFill>
                  <a:schemeClr val="dk1"/>
                </a:solidFill>
                <a:latin typeface="Questrial"/>
                <a:ea typeface="Questrial"/>
                <a:cs typeface="Questrial"/>
                <a:sym typeface="Questrial"/>
              </a:defRPr>
            </a:lvl8pPr>
            <a:lvl9pPr lvl="8" rtl="0" algn="ctr">
              <a:spcBef>
                <a:spcPts val="0"/>
              </a:spcBef>
              <a:spcAft>
                <a:spcPts val="0"/>
              </a:spcAft>
              <a:buNone/>
              <a:defRPr sz="1600">
                <a:solidFill>
                  <a:schemeClr val="dk1"/>
                </a:solidFill>
                <a:latin typeface="Questrial"/>
                <a:ea typeface="Questrial"/>
                <a:cs typeface="Questrial"/>
                <a:sym typeface="Questrial"/>
              </a:defRPr>
            </a:lvl9pPr>
          </a:lstStyle>
          <a:p/>
        </p:txBody>
      </p:sp>
      <p:sp>
        <p:nvSpPr>
          <p:cNvPr id="129" name="Google Shape;129;p27"/>
          <p:cNvSpPr txBox="1"/>
          <p:nvPr>
            <p:ph hasCustomPrompt="1" idx="2" type="title"/>
          </p:nvPr>
        </p:nvSpPr>
        <p:spPr>
          <a:xfrm>
            <a:off x="2411100" y="2030674"/>
            <a:ext cx="4321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30" name="Google Shape;130;p27"/>
          <p:cNvSpPr txBox="1"/>
          <p:nvPr>
            <p:ph idx="3" type="subTitle"/>
          </p:nvPr>
        </p:nvSpPr>
        <p:spPr>
          <a:xfrm>
            <a:off x="2882250" y="2715320"/>
            <a:ext cx="3379500" cy="39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Questrial"/>
                <a:ea typeface="Questrial"/>
                <a:cs typeface="Questrial"/>
                <a:sym typeface="Questrial"/>
              </a:defRPr>
            </a:lvl1pPr>
            <a:lvl2pPr lvl="1" rtl="0" algn="ctr">
              <a:spcBef>
                <a:spcPts val="0"/>
              </a:spcBef>
              <a:spcAft>
                <a:spcPts val="0"/>
              </a:spcAft>
              <a:buNone/>
              <a:defRPr sz="1600">
                <a:solidFill>
                  <a:schemeClr val="dk1"/>
                </a:solidFill>
                <a:latin typeface="Questrial"/>
                <a:ea typeface="Questrial"/>
                <a:cs typeface="Questrial"/>
                <a:sym typeface="Questrial"/>
              </a:defRPr>
            </a:lvl2pPr>
            <a:lvl3pPr lvl="2" rtl="0" algn="ctr">
              <a:spcBef>
                <a:spcPts val="0"/>
              </a:spcBef>
              <a:spcAft>
                <a:spcPts val="0"/>
              </a:spcAft>
              <a:buNone/>
              <a:defRPr sz="1600">
                <a:solidFill>
                  <a:schemeClr val="dk1"/>
                </a:solidFill>
                <a:latin typeface="Questrial"/>
                <a:ea typeface="Questrial"/>
                <a:cs typeface="Questrial"/>
                <a:sym typeface="Questrial"/>
              </a:defRPr>
            </a:lvl3pPr>
            <a:lvl4pPr lvl="3" rtl="0" algn="ctr">
              <a:spcBef>
                <a:spcPts val="0"/>
              </a:spcBef>
              <a:spcAft>
                <a:spcPts val="0"/>
              </a:spcAft>
              <a:buNone/>
              <a:defRPr sz="1600">
                <a:solidFill>
                  <a:schemeClr val="dk1"/>
                </a:solidFill>
                <a:latin typeface="Questrial"/>
                <a:ea typeface="Questrial"/>
                <a:cs typeface="Questrial"/>
                <a:sym typeface="Questrial"/>
              </a:defRPr>
            </a:lvl4pPr>
            <a:lvl5pPr lvl="4" rtl="0" algn="ctr">
              <a:spcBef>
                <a:spcPts val="0"/>
              </a:spcBef>
              <a:spcAft>
                <a:spcPts val="0"/>
              </a:spcAft>
              <a:buNone/>
              <a:defRPr sz="1600">
                <a:solidFill>
                  <a:schemeClr val="dk1"/>
                </a:solidFill>
                <a:latin typeface="Questrial"/>
                <a:ea typeface="Questrial"/>
                <a:cs typeface="Questrial"/>
                <a:sym typeface="Questrial"/>
              </a:defRPr>
            </a:lvl5pPr>
            <a:lvl6pPr lvl="5" rtl="0" algn="ctr">
              <a:spcBef>
                <a:spcPts val="0"/>
              </a:spcBef>
              <a:spcAft>
                <a:spcPts val="0"/>
              </a:spcAft>
              <a:buNone/>
              <a:defRPr sz="1600">
                <a:solidFill>
                  <a:schemeClr val="dk1"/>
                </a:solidFill>
                <a:latin typeface="Questrial"/>
                <a:ea typeface="Questrial"/>
                <a:cs typeface="Questrial"/>
                <a:sym typeface="Questrial"/>
              </a:defRPr>
            </a:lvl6pPr>
            <a:lvl7pPr lvl="6" rtl="0" algn="ctr">
              <a:spcBef>
                <a:spcPts val="0"/>
              </a:spcBef>
              <a:spcAft>
                <a:spcPts val="0"/>
              </a:spcAft>
              <a:buNone/>
              <a:defRPr sz="1600">
                <a:solidFill>
                  <a:schemeClr val="dk1"/>
                </a:solidFill>
                <a:latin typeface="Questrial"/>
                <a:ea typeface="Questrial"/>
                <a:cs typeface="Questrial"/>
                <a:sym typeface="Questrial"/>
              </a:defRPr>
            </a:lvl7pPr>
            <a:lvl8pPr lvl="7" rtl="0" algn="ctr">
              <a:spcBef>
                <a:spcPts val="0"/>
              </a:spcBef>
              <a:spcAft>
                <a:spcPts val="0"/>
              </a:spcAft>
              <a:buNone/>
              <a:defRPr sz="1600">
                <a:solidFill>
                  <a:schemeClr val="dk1"/>
                </a:solidFill>
                <a:latin typeface="Questrial"/>
                <a:ea typeface="Questrial"/>
                <a:cs typeface="Questrial"/>
                <a:sym typeface="Questrial"/>
              </a:defRPr>
            </a:lvl8pPr>
            <a:lvl9pPr lvl="8" rtl="0" algn="ctr">
              <a:spcBef>
                <a:spcPts val="0"/>
              </a:spcBef>
              <a:spcAft>
                <a:spcPts val="0"/>
              </a:spcAft>
              <a:buNone/>
              <a:defRPr sz="1600">
                <a:solidFill>
                  <a:schemeClr val="dk1"/>
                </a:solidFill>
                <a:latin typeface="Questrial"/>
                <a:ea typeface="Questrial"/>
                <a:cs typeface="Questrial"/>
                <a:sym typeface="Questrial"/>
              </a:defRPr>
            </a:lvl9pPr>
          </a:lstStyle>
          <a:p/>
        </p:txBody>
      </p:sp>
      <p:sp>
        <p:nvSpPr>
          <p:cNvPr id="131" name="Google Shape;131;p27"/>
          <p:cNvSpPr txBox="1"/>
          <p:nvPr>
            <p:ph hasCustomPrompt="1" idx="4" type="title"/>
          </p:nvPr>
        </p:nvSpPr>
        <p:spPr>
          <a:xfrm>
            <a:off x="2411100" y="3332100"/>
            <a:ext cx="43218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32" name="Google Shape;132;p27"/>
          <p:cNvSpPr txBox="1"/>
          <p:nvPr>
            <p:ph idx="5" type="subTitle"/>
          </p:nvPr>
        </p:nvSpPr>
        <p:spPr>
          <a:xfrm>
            <a:off x="2882250" y="4016738"/>
            <a:ext cx="3379500" cy="396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latin typeface="Questrial"/>
                <a:ea typeface="Questrial"/>
                <a:cs typeface="Questrial"/>
                <a:sym typeface="Questrial"/>
              </a:defRPr>
            </a:lvl1pPr>
            <a:lvl2pPr lvl="1" rtl="0" algn="ctr">
              <a:spcBef>
                <a:spcPts val="0"/>
              </a:spcBef>
              <a:spcAft>
                <a:spcPts val="0"/>
              </a:spcAft>
              <a:buNone/>
              <a:defRPr sz="1600">
                <a:solidFill>
                  <a:schemeClr val="dk1"/>
                </a:solidFill>
                <a:latin typeface="Questrial"/>
                <a:ea typeface="Questrial"/>
                <a:cs typeface="Questrial"/>
                <a:sym typeface="Questrial"/>
              </a:defRPr>
            </a:lvl2pPr>
            <a:lvl3pPr lvl="2" rtl="0" algn="ctr">
              <a:spcBef>
                <a:spcPts val="0"/>
              </a:spcBef>
              <a:spcAft>
                <a:spcPts val="0"/>
              </a:spcAft>
              <a:buNone/>
              <a:defRPr sz="1600">
                <a:solidFill>
                  <a:schemeClr val="dk1"/>
                </a:solidFill>
                <a:latin typeface="Questrial"/>
                <a:ea typeface="Questrial"/>
                <a:cs typeface="Questrial"/>
                <a:sym typeface="Questrial"/>
              </a:defRPr>
            </a:lvl3pPr>
            <a:lvl4pPr lvl="3" rtl="0" algn="ctr">
              <a:spcBef>
                <a:spcPts val="0"/>
              </a:spcBef>
              <a:spcAft>
                <a:spcPts val="0"/>
              </a:spcAft>
              <a:buNone/>
              <a:defRPr sz="1600">
                <a:solidFill>
                  <a:schemeClr val="dk1"/>
                </a:solidFill>
                <a:latin typeface="Questrial"/>
                <a:ea typeface="Questrial"/>
                <a:cs typeface="Questrial"/>
                <a:sym typeface="Questrial"/>
              </a:defRPr>
            </a:lvl4pPr>
            <a:lvl5pPr lvl="4" rtl="0" algn="ctr">
              <a:spcBef>
                <a:spcPts val="0"/>
              </a:spcBef>
              <a:spcAft>
                <a:spcPts val="0"/>
              </a:spcAft>
              <a:buNone/>
              <a:defRPr sz="1600">
                <a:solidFill>
                  <a:schemeClr val="dk1"/>
                </a:solidFill>
                <a:latin typeface="Questrial"/>
                <a:ea typeface="Questrial"/>
                <a:cs typeface="Questrial"/>
                <a:sym typeface="Questrial"/>
              </a:defRPr>
            </a:lvl5pPr>
            <a:lvl6pPr lvl="5" rtl="0" algn="ctr">
              <a:spcBef>
                <a:spcPts val="0"/>
              </a:spcBef>
              <a:spcAft>
                <a:spcPts val="0"/>
              </a:spcAft>
              <a:buNone/>
              <a:defRPr sz="1600">
                <a:solidFill>
                  <a:schemeClr val="dk1"/>
                </a:solidFill>
                <a:latin typeface="Questrial"/>
                <a:ea typeface="Questrial"/>
                <a:cs typeface="Questrial"/>
                <a:sym typeface="Questrial"/>
              </a:defRPr>
            </a:lvl6pPr>
            <a:lvl7pPr lvl="6" rtl="0" algn="ctr">
              <a:spcBef>
                <a:spcPts val="0"/>
              </a:spcBef>
              <a:spcAft>
                <a:spcPts val="0"/>
              </a:spcAft>
              <a:buNone/>
              <a:defRPr sz="1600">
                <a:solidFill>
                  <a:schemeClr val="dk1"/>
                </a:solidFill>
                <a:latin typeface="Questrial"/>
                <a:ea typeface="Questrial"/>
                <a:cs typeface="Questrial"/>
                <a:sym typeface="Questrial"/>
              </a:defRPr>
            </a:lvl7pPr>
            <a:lvl8pPr lvl="7" rtl="0" algn="ctr">
              <a:spcBef>
                <a:spcPts val="0"/>
              </a:spcBef>
              <a:spcAft>
                <a:spcPts val="0"/>
              </a:spcAft>
              <a:buNone/>
              <a:defRPr sz="1600">
                <a:solidFill>
                  <a:schemeClr val="dk1"/>
                </a:solidFill>
                <a:latin typeface="Questrial"/>
                <a:ea typeface="Questrial"/>
                <a:cs typeface="Questrial"/>
                <a:sym typeface="Questrial"/>
              </a:defRPr>
            </a:lvl8pPr>
            <a:lvl9pPr lvl="8" rtl="0" algn="ctr">
              <a:spcBef>
                <a:spcPts val="0"/>
              </a:spcBef>
              <a:spcAft>
                <a:spcPts val="0"/>
              </a:spcAft>
              <a:buNone/>
              <a:defRPr sz="1600">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BJECT_1_1_1">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8"/>
          <p:cNvSpPr txBox="1"/>
          <p:nvPr>
            <p:ph idx="1" type="subTitle"/>
          </p:nvPr>
        </p:nvSpPr>
        <p:spPr>
          <a:xfrm>
            <a:off x="2919450" y="2258863"/>
            <a:ext cx="3305100" cy="909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135" name="Google Shape;135;p28"/>
          <p:cNvSpPr txBox="1"/>
          <p:nvPr>
            <p:ph idx="2" type="subTitle"/>
          </p:nvPr>
        </p:nvSpPr>
        <p:spPr>
          <a:xfrm>
            <a:off x="2919450" y="4000847"/>
            <a:ext cx="3305100" cy="319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200">
                <a:solidFill>
                  <a:schemeClr val="dk1"/>
                </a:solidFill>
                <a:latin typeface="Questrial"/>
                <a:ea typeface="Questrial"/>
                <a:cs typeface="Questrial"/>
                <a:sym typeface="Questrial"/>
              </a:defRPr>
            </a:lvl1pPr>
            <a:lvl2pPr lvl="1" rtl="0" algn="ctr">
              <a:spcBef>
                <a:spcPts val="0"/>
              </a:spcBef>
              <a:spcAft>
                <a:spcPts val="0"/>
              </a:spcAft>
              <a:buNone/>
              <a:defRPr sz="1200">
                <a:solidFill>
                  <a:schemeClr val="dk1"/>
                </a:solidFill>
                <a:latin typeface="Questrial"/>
                <a:ea typeface="Questrial"/>
                <a:cs typeface="Questrial"/>
                <a:sym typeface="Questrial"/>
              </a:defRPr>
            </a:lvl2pPr>
            <a:lvl3pPr lvl="2" rtl="0" algn="ctr">
              <a:spcBef>
                <a:spcPts val="0"/>
              </a:spcBef>
              <a:spcAft>
                <a:spcPts val="0"/>
              </a:spcAft>
              <a:buNone/>
              <a:defRPr sz="1200">
                <a:solidFill>
                  <a:schemeClr val="dk1"/>
                </a:solidFill>
                <a:latin typeface="Questrial"/>
                <a:ea typeface="Questrial"/>
                <a:cs typeface="Questrial"/>
                <a:sym typeface="Questrial"/>
              </a:defRPr>
            </a:lvl3pPr>
            <a:lvl4pPr lvl="3" rtl="0" algn="ctr">
              <a:spcBef>
                <a:spcPts val="0"/>
              </a:spcBef>
              <a:spcAft>
                <a:spcPts val="0"/>
              </a:spcAft>
              <a:buNone/>
              <a:defRPr sz="1200">
                <a:solidFill>
                  <a:schemeClr val="dk1"/>
                </a:solidFill>
                <a:latin typeface="Questrial"/>
                <a:ea typeface="Questrial"/>
                <a:cs typeface="Questrial"/>
                <a:sym typeface="Questrial"/>
              </a:defRPr>
            </a:lvl4pPr>
            <a:lvl5pPr lvl="4" rtl="0" algn="ctr">
              <a:spcBef>
                <a:spcPts val="0"/>
              </a:spcBef>
              <a:spcAft>
                <a:spcPts val="0"/>
              </a:spcAft>
              <a:buNone/>
              <a:defRPr sz="1200">
                <a:solidFill>
                  <a:schemeClr val="dk1"/>
                </a:solidFill>
                <a:latin typeface="Questrial"/>
                <a:ea typeface="Questrial"/>
                <a:cs typeface="Questrial"/>
                <a:sym typeface="Questrial"/>
              </a:defRPr>
            </a:lvl5pPr>
            <a:lvl6pPr lvl="5" rtl="0" algn="ctr">
              <a:spcBef>
                <a:spcPts val="0"/>
              </a:spcBef>
              <a:spcAft>
                <a:spcPts val="0"/>
              </a:spcAft>
              <a:buNone/>
              <a:defRPr sz="1200">
                <a:solidFill>
                  <a:schemeClr val="dk1"/>
                </a:solidFill>
                <a:latin typeface="Questrial"/>
                <a:ea typeface="Questrial"/>
                <a:cs typeface="Questrial"/>
                <a:sym typeface="Questrial"/>
              </a:defRPr>
            </a:lvl6pPr>
            <a:lvl7pPr lvl="6" rtl="0" algn="ctr">
              <a:spcBef>
                <a:spcPts val="0"/>
              </a:spcBef>
              <a:spcAft>
                <a:spcPts val="0"/>
              </a:spcAft>
              <a:buNone/>
              <a:defRPr sz="1200">
                <a:solidFill>
                  <a:schemeClr val="dk1"/>
                </a:solidFill>
                <a:latin typeface="Questrial"/>
                <a:ea typeface="Questrial"/>
                <a:cs typeface="Questrial"/>
                <a:sym typeface="Questrial"/>
              </a:defRPr>
            </a:lvl7pPr>
            <a:lvl8pPr lvl="7" rtl="0" algn="ctr">
              <a:spcBef>
                <a:spcPts val="0"/>
              </a:spcBef>
              <a:spcAft>
                <a:spcPts val="0"/>
              </a:spcAft>
              <a:buNone/>
              <a:defRPr sz="1200">
                <a:solidFill>
                  <a:schemeClr val="dk1"/>
                </a:solidFill>
                <a:latin typeface="Questrial"/>
                <a:ea typeface="Questrial"/>
                <a:cs typeface="Questrial"/>
                <a:sym typeface="Questrial"/>
              </a:defRPr>
            </a:lvl8pPr>
            <a:lvl9pPr lvl="8" rtl="0" algn="ctr">
              <a:spcBef>
                <a:spcPts val="0"/>
              </a:spcBef>
              <a:spcAft>
                <a:spcPts val="0"/>
              </a:spcAft>
              <a:buNone/>
              <a:defRPr sz="1200">
                <a:solidFill>
                  <a:schemeClr val="dk1"/>
                </a:solidFill>
                <a:latin typeface="Questrial"/>
                <a:ea typeface="Questrial"/>
                <a:cs typeface="Questrial"/>
                <a:sym typeface="Questrial"/>
              </a:defRPr>
            </a:lvl9pPr>
          </a:lstStyle>
          <a:p/>
        </p:txBody>
      </p:sp>
      <p:sp>
        <p:nvSpPr>
          <p:cNvPr id="136" name="Google Shape;136;p28"/>
          <p:cNvSpPr txBox="1"/>
          <p:nvPr/>
        </p:nvSpPr>
        <p:spPr>
          <a:xfrm>
            <a:off x="2799150" y="3244975"/>
            <a:ext cx="3545700" cy="7677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Clr>
                <a:schemeClr val="dk1"/>
              </a:buClr>
              <a:buSzPts val="1100"/>
              <a:buFont typeface="Arial"/>
              <a:buNone/>
            </a:pPr>
            <a:r>
              <a:rPr b="1" lang="en" sz="1200">
                <a:solidFill>
                  <a:schemeClr val="dk1"/>
                </a:solidFill>
                <a:latin typeface="Questrial"/>
                <a:ea typeface="Questrial"/>
                <a:cs typeface="Questrial"/>
                <a:sym typeface="Questrial"/>
              </a:rPr>
              <a:t>CREDITS:</a:t>
            </a:r>
            <a:r>
              <a:rPr lang="en" sz="1200">
                <a:solidFill>
                  <a:schemeClr val="dk1"/>
                </a:solidFill>
                <a:latin typeface="Questrial"/>
                <a:ea typeface="Questrial"/>
                <a:cs typeface="Questrial"/>
                <a:sym typeface="Questrial"/>
              </a:rPr>
              <a:t> This presentation template was created by </a:t>
            </a:r>
            <a:r>
              <a:rPr b="1" lang="en" sz="1200">
                <a:solidFill>
                  <a:schemeClr val="dk1"/>
                </a:solidFill>
                <a:uFill>
                  <a:noFill/>
                </a:uFill>
                <a:latin typeface="Questrial"/>
                <a:ea typeface="Questrial"/>
                <a:cs typeface="Questrial"/>
                <a:sym typeface="Questrial"/>
                <a:hlinkClick r:id="rId3">
                  <a:extLst>
                    <a:ext uri="{A12FA001-AC4F-418D-AE19-62706E023703}">
                      <ahyp:hlinkClr val="tx"/>
                    </a:ext>
                  </a:extLst>
                </a:hlinkClick>
              </a:rPr>
              <a:t>Slidesgo</a:t>
            </a:r>
            <a:r>
              <a:rPr b="1" lang="en" sz="1200">
                <a:solidFill>
                  <a:schemeClr val="dk1"/>
                </a:solidFill>
                <a:latin typeface="Questrial"/>
                <a:ea typeface="Questrial"/>
                <a:cs typeface="Questrial"/>
                <a:sym typeface="Questrial"/>
              </a:rPr>
              <a:t>,</a:t>
            </a:r>
            <a:r>
              <a:rPr lang="en" sz="1200">
                <a:solidFill>
                  <a:schemeClr val="dk1"/>
                </a:solidFill>
                <a:latin typeface="Questrial"/>
                <a:ea typeface="Questrial"/>
                <a:cs typeface="Questrial"/>
                <a:sym typeface="Questrial"/>
              </a:rPr>
              <a:t> including icons by </a:t>
            </a:r>
            <a:r>
              <a:rPr b="1" lang="en" sz="1200">
                <a:solidFill>
                  <a:schemeClr val="dk1"/>
                </a:solidFill>
                <a:uFill>
                  <a:noFill/>
                </a:uFill>
                <a:latin typeface="Questrial"/>
                <a:ea typeface="Questrial"/>
                <a:cs typeface="Questrial"/>
                <a:sym typeface="Questrial"/>
                <a:hlinkClick r:id="rId4">
                  <a:extLst>
                    <a:ext uri="{A12FA001-AC4F-418D-AE19-62706E023703}">
                      <ahyp:hlinkClr val="tx"/>
                    </a:ext>
                  </a:extLst>
                </a:hlinkClick>
              </a:rPr>
              <a:t>Flaticon</a:t>
            </a:r>
            <a:r>
              <a:rPr b="1" lang="en" sz="1200">
                <a:solidFill>
                  <a:schemeClr val="dk1"/>
                </a:solidFill>
                <a:latin typeface="Questrial"/>
                <a:ea typeface="Questrial"/>
                <a:cs typeface="Questrial"/>
                <a:sym typeface="Questrial"/>
              </a:rPr>
              <a:t>, </a:t>
            </a:r>
            <a:r>
              <a:rPr lang="en" sz="1200">
                <a:solidFill>
                  <a:schemeClr val="dk1"/>
                </a:solidFill>
                <a:latin typeface="Questrial"/>
                <a:ea typeface="Questrial"/>
                <a:cs typeface="Questrial"/>
                <a:sym typeface="Questrial"/>
              </a:rPr>
              <a:t>infographics &amp; images by </a:t>
            </a:r>
            <a:r>
              <a:rPr b="1" lang="en" sz="1200">
                <a:solidFill>
                  <a:schemeClr val="dk1"/>
                </a:solidFill>
                <a:uFill>
                  <a:noFill/>
                </a:uFill>
                <a:latin typeface="Questrial"/>
                <a:ea typeface="Questrial"/>
                <a:cs typeface="Questrial"/>
                <a:sym typeface="Questrial"/>
                <a:hlinkClick r:id="rId5">
                  <a:extLst>
                    <a:ext uri="{A12FA001-AC4F-418D-AE19-62706E023703}">
                      <ahyp:hlinkClr val="tx"/>
                    </a:ext>
                  </a:extLst>
                </a:hlinkClick>
              </a:rPr>
              <a:t>Freepik</a:t>
            </a:r>
            <a:r>
              <a:rPr b="1" lang="en" sz="1200">
                <a:solidFill>
                  <a:schemeClr val="dk1"/>
                </a:solidFill>
                <a:latin typeface="Questrial"/>
                <a:ea typeface="Questrial"/>
                <a:cs typeface="Questrial"/>
                <a:sym typeface="Questrial"/>
              </a:rPr>
              <a:t> </a:t>
            </a:r>
            <a:endParaRPr b="1" sz="1200">
              <a:solidFill>
                <a:schemeClr val="dk1"/>
              </a:solidFill>
              <a:latin typeface="Questrial"/>
              <a:ea typeface="Questrial"/>
              <a:cs typeface="Questrial"/>
              <a:sym typeface="Questrial"/>
            </a:endParaRPr>
          </a:p>
        </p:txBody>
      </p:sp>
      <p:sp>
        <p:nvSpPr>
          <p:cNvPr id="137" name="Google Shape;137;p28"/>
          <p:cNvSpPr txBox="1"/>
          <p:nvPr>
            <p:ph type="title"/>
          </p:nvPr>
        </p:nvSpPr>
        <p:spPr>
          <a:xfrm>
            <a:off x="1915350" y="887575"/>
            <a:ext cx="5313300" cy="909900"/>
          </a:xfrm>
          <a:prstGeom prst="rect">
            <a:avLst/>
          </a:prstGeom>
          <a:noFill/>
          <a:ln>
            <a:noFill/>
          </a:ln>
        </p:spPr>
        <p:txBody>
          <a:bodyPr anchorCtr="0" anchor="t" bIns="0" lIns="0" spcFirstLastPara="1" rIns="0" wrap="square" tIns="0">
            <a:noAutofit/>
          </a:bodyPr>
          <a:lstStyle>
            <a:lvl1pPr lvl="0" rtl="0">
              <a:spcBef>
                <a:spcPts val="0"/>
              </a:spcBef>
              <a:spcAft>
                <a:spcPts val="0"/>
              </a:spcAft>
              <a:buSzPts val="3300"/>
              <a:buNone/>
              <a:defRPr i="0" sz="60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_1_1_1">
    <p:bg>
      <p:bgPr>
        <a:blipFill>
          <a:blip r:embed="rId2">
            <a:alphaModFix/>
          </a:blip>
          <a:stretch>
            <a:fillRect/>
          </a:stretch>
        </a:blipFill>
      </p:bgPr>
    </p:bg>
    <p:spTree>
      <p:nvGrpSpPr>
        <p:cNvPr id="138" name="Shape 138"/>
        <p:cNvGrpSpPr/>
        <p:nvPr/>
      </p:nvGrpSpPr>
      <p:grpSpPr>
        <a:xfrm>
          <a:off x="0" y="0"/>
          <a:ext cx="0" cy="0"/>
          <a:chOff x="0" y="0"/>
          <a:chExt cx="0" cy="0"/>
        </a:xfrm>
      </p:grpSpPr>
      <p:grpSp>
        <p:nvGrpSpPr>
          <p:cNvPr id="139" name="Google Shape;139;p29"/>
          <p:cNvGrpSpPr/>
          <p:nvPr/>
        </p:nvGrpSpPr>
        <p:grpSpPr>
          <a:xfrm>
            <a:off x="336325" y="3884110"/>
            <a:ext cx="941714" cy="986758"/>
            <a:chOff x="336325" y="3884110"/>
            <a:chExt cx="941714" cy="986758"/>
          </a:xfrm>
        </p:grpSpPr>
        <p:sp>
          <p:nvSpPr>
            <p:cNvPr id="140" name="Google Shape;140;p29"/>
            <p:cNvSpPr/>
            <p:nvPr/>
          </p:nvSpPr>
          <p:spPr>
            <a:xfrm rot="-72400">
              <a:off x="360995" y="3893759"/>
              <a:ext cx="906959" cy="967270"/>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rot="-72400">
              <a:off x="346410" y="3894155"/>
              <a:ext cx="906959" cy="967270"/>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9"/>
            <p:cNvSpPr/>
            <p:nvPr/>
          </p:nvSpPr>
          <p:spPr>
            <a:xfrm rot="-72400">
              <a:off x="369373" y="4156531"/>
              <a:ext cx="868964" cy="586190"/>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9"/>
            <p:cNvSpPr/>
            <p:nvPr/>
          </p:nvSpPr>
          <p:spPr>
            <a:xfrm rot="-72400">
              <a:off x="350852" y="4137775"/>
              <a:ext cx="906959" cy="623160"/>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rot="-72400">
              <a:off x="348756" y="4096595"/>
              <a:ext cx="190877" cy="228648"/>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rot="-72400">
              <a:off x="633649" y="3912087"/>
              <a:ext cx="104375" cy="285269"/>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p:nvPr/>
          </p:nvSpPr>
          <p:spPr>
            <a:xfrm rot="-72400">
              <a:off x="927516" y="3884791"/>
              <a:ext cx="67841" cy="293095"/>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rot="-72400">
              <a:off x="568340" y="4720760"/>
              <a:ext cx="88196" cy="130969"/>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rot="-72400">
              <a:off x="827275" y="4714686"/>
              <a:ext cx="53823" cy="140722"/>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rot="-72400">
              <a:off x="1049815" y="4600589"/>
              <a:ext cx="112026" cy="105301"/>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rot="-72400">
              <a:off x="556350" y="4211558"/>
              <a:ext cx="490043" cy="472655"/>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9"/>
            <p:cNvSpPr/>
            <p:nvPr/>
          </p:nvSpPr>
          <p:spPr>
            <a:xfrm rot="-72400">
              <a:off x="525659" y="4200140"/>
              <a:ext cx="523131" cy="497418"/>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rot="-72400">
              <a:off x="639165" y="4326908"/>
              <a:ext cx="296245" cy="249643"/>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p:nvPr/>
          </p:nvSpPr>
          <p:spPr>
            <a:xfrm rot="-72400">
              <a:off x="766273" y="4313155"/>
              <a:ext cx="155920" cy="130939"/>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29"/>
          <p:cNvGrpSpPr/>
          <p:nvPr/>
        </p:nvGrpSpPr>
        <p:grpSpPr>
          <a:xfrm>
            <a:off x="7829860" y="4037385"/>
            <a:ext cx="1069175" cy="1051175"/>
            <a:chOff x="7829860" y="4037385"/>
            <a:chExt cx="1069175" cy="1051175"/>
          </a:xfrm>
        </p:grpSpPr>
        <p:sp>
          <p:nvSpPr>
            <p:cNvPr id="155" name="Google Shape;155;p29"/>
            <p:cNvSpPr/>
            <p:nvPr/>
          </p:nvSpPr>
          <p:spPr>
            <a:xfrm rot="-1159838">
              <a:off x="7941230" y="415444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rot="-1159838">
              <a:off x="7994178" y="4201254"/>
              <a:ext cx="744935" cy="721135"/>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rot="-1159838">
              <a:off x="7941230" y="415444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rot="-1159838">
              <a:off x="8038172" y="4206403"/>
              <a:ext cx="686819" cy="696641"/>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rot="-1159838">
              <a:off x="8246509" y="4624140"/>
              <a:ext cx="357136" cy="115582"/>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rot="-1159838">
              <a:off x="8157288" y="4578807"/>
              <a:ext cx="57424" cy="48651"/>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rot="-1159838">
              <a:off x="8512181" y="4450411"/>
              <a:ext cx="56731" cy="48945"/>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29"/>
          <p:cNvGrpSpPr/>
          <p:nvPr/>
        </p:nvGrpSpPr>
        <p:grpSpPr>
          <a:xfrm>
            <a:off x="172559" y="138735"/>
            <a:ext cx="1163156" cy="734076"/>
            <a:chOff x="172559" y="138735"/>
            <a:chExt cx="1163156" cy="734076"/>
          </a:xfrm>
        </p:grpSpPr>
        <p:sp>
          <p:nvSpPr>
            <p:cNvPr id="163" name="Google Shape;163;p29"/>
            <p:cNvSpPr/>
            <p:nvPr/>
          </p:nvSpPr>
          <p:spPr>
            <a:xfrm rot="-407275">
              <a:off x="197286" y="320538"/>
              <a:ext cx="1112351" cy="484390"/>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rot="-407275">
              <a:off x="919312" y="382262"/>
              <a:ext cx="4733" cy="1736"/>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p:nvPr/>
          </p:nvSpPr>
          <p:spPr>
            <a:xfrm rot="-407275">
              <a:off x="877014" y="375764"/>
              <a:ext cx="2585" cy="862"/>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rot="-407275">
              <a:off x="535257" y="400788"/>
              <a:ext cx="3871" cy="437"/>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rot="-407275">
              <a:off x="897230" y="378438"/>
              <a:ext cx="4308" cy="1299"/>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p:nvPr/>
          </p:nvSpPr>
          <p:spPr>
            <a:xfrm rot="-407275">
              <a:off x="855099" y="373050"/>
              <a:ext cx="4733" cy="874"/>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rot="-407275">
              <a:off x="942334" y="387406"/>
              <a:ext cx="3009" cy="862"/>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rot="-407275">
              <a:off x="961925" y="391929"/>
              <a:ext cx="3884" cy="1736"/>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rot="-407275">
              <a:off x="647940" y="378718"/>
              <a:ext cx="4308" cy="13"/>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rot="-407275">
              <a:off x="748829" y="369786"/>
              <a:ext cx="3434" cy="13"/>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rot="-407275">
              <a:off x="627596" y="381993"/>
              <a:ext cx="4308" cy="13"/>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rot="-407275">
              <a:off x="669202" y="376004"/>
              <a:ext cx="13" cy="13"/>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rot="-407275">
              <a:off x="708056" y="371995"/>
              <a:ext cx="4295" cy="13"/>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p:nvPr/>
          </p:nvSpPr>
          <p:spPr>
            <a:xfrm rot="-407275">
              <a:off x="729883" y="370343"/>
              <a:ext cx="3009" cy="13"/>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p:nvPr/>
          </p:nvSpPr>
          <p:spPr>
            <a:xfrm rot="-407275">
              <a:off x="552039" y="396654"/>
              <a:ext cx="3447" cy="437"/>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rot="-407275">
              <a:off x="769969" y="369383"/>
              <a:ext cx="4308" cy="437"/>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rot="-407275">
              <a:off x="570528" y="392241"/>
              <a:ext cx="4295" cy="450"/>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rot="-407275">
              <a:off x="833296" y="371357"/>
              <a:ext cx="4308" cy="874"/>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rot="-407275">
              <a:off x="687130" y="374082"/>
              <a:ext cx="3871" cy="13"/>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rot="-407275">
              <a:off x="791995" y="369379"/>
              <a:ext cx="3871" cy="437"/>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407275">
              <a:off x="590349" y="388186"/>
              <a:ext cx="3871" cy="437"/>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rot="-407275">
              <a:off x="609393" y="385128"/>
              <a:ext cx="2585" cy="13"/>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
            <p:cNvSpPr/>
            <p:nvPr/>
          </p:nvSpPr>
          <p:spPr>
            <a:xfrm rot="-407275">
              <a:off x="812377" y="370061"/>
              <a:ext cx="2585" cy="437"/>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rot="-407275">
              <a:off x="520891" y="402292"/>
              <a:ext cx="14596" cy="2161"/>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rot="-407275">
              <a:off x="936184" y="385800"/>
              <a:ext cx="6019" cy="2161"/>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407275">
              <a:off x="945683" y="387128"/>
              <a:ext cx="15869" cy="6006"/>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407275">
              <a:off x="837769" y="370936"/>
              <a:ext cx="17168" cy="3434"/>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407275">
              <a:off x="555330" y="394257"/>
              <a:ext cx="15458" cy="1723"/>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407275">
              <a:off x="860048" y="372626"/>
              <a:ext cx="16744" cy="4308"/>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rot="-407275">
              <a:off x="879821" y="375429"/>
              <a:ext cx="17168" cy="4308"/>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rot="-407275">
              <a:off x="901855" y="378432"/>
              <a:ext cx="17168" cy="5594"/>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rot="-407275">
              <a:off x="545284" y="397682"/>
              <a:ext cx="6880" cy="874"/>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rot="-407275">
              <a:off x="924304" y="383002"/>
              <a:ext cx="11600" cy="3871"/>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rot="-407275">
              <a:off x="752328" y="368972"/>
              <a:ext cx="17606" cy="1723"/>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rot="-407275">
              <a:off x="815105" y="369255"/>
              <a:ext cx="18030" cy="3447"/>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rot="-407275">
              <a:off x="690939" y="372838"/>
              <a:ext cx="17181" cy="437"/>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rot="-407275">
              <a:off x="631744" y="379932"/>
              <a:ext cx="16307" cy="437"/>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rot="-407275">
              <a:off x="732939" y="369644"/>
              <a:ext cx="15895" cy="1299"/>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rot="-407275">
              <a:off x="712338" y="370698"/>
              <a:ext cx="17606" cy="1299"/>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rot="-407275">
              <a:off x="652159" y="377451"/>
              <a:ext cx="17168" cy="13"/>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rot="-407275">
              <a:off x="594063" y="386189"/>
              <a:ext cx="15458" cy="874"/>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rot="-407275">
              <a:off x="574638" y="389770"/>
              <a:ext cx="15895" cy="1299"/>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rot="-407275">
              <a:off x="795960" y="368601"/>
              <a:ext cx="16320" cy="2598"/>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rot="-407275">
              <a:off x="611376" y="382784"/>
              <a:ext cx="16307" cy="874"/>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rot="-407275">
              <a:off x="671277" y="374787"/>
              <a:ext cx="16307" cy="13"/>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rot="-407275">
              <a:off x="774339" y="368506"/>
              <a:ext cx="17593" cy="2161"/>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rot="-407275">
              <a:off x="198636" y="324381"/>
              <a:ext cx="1112351" cy="484390"/>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rot="-407275">
              <a:off x="920662" y="386105"/>
              <a:ext cx="4733" cy="1736"/>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rot="-407275">
              <a:off x="878364" y="379607"/>
              <a:ext cx="2585" cy="862"/>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rot="-407275">
              <a:off x="536606" y="404631"/>
              <a:ext cx="3871" cy="437"/>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rot="-407275">
              <a:off x="898579" y="382281"/>
              <a:ext cx="4308" cy="1299"/>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rot="-407275">
              <a:off x="856449" y="376893"/>
              <a:ext cx="4733" cy="874"/>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407275">
              <a:off x="943684" y="391249"/>
              <a:ext cx="3009" cy="862"/>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rot="-407275">
              <a:off x="963275" y="395772"/>
              <a:ext cx="3884" cy="1736"/>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rot="-407275">
              <a:off x="649289" y="382561"/>
              <a:ext cx="4308" cy="13"/>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rot="-407275">
              <a:off x="750178" y="373629"/>
              <a:ext cx="3434" cy="13"/>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rot="-407275">
              <a:off x="628946" y="385836"/>
              <a:ext cx="4308" cy="13"/>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rot="-407275">
              <a:off x="670552" y="379847"/>
              <a:ext cx="13" cy="13"/>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rot="-407275">
              <a:off x="709406" y="375838"/>
              <a:ext cx="4295" cy="13"/>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rot="-407275">
              <a:off x="731232" y="374186"/>
              <a:ext cx="3009" cy="13"/>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rot="-407275">
              <a:off x="553388" y="400497"/>
              <a:ext cx="3447" cy="437"/>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rot="-407275">
              <a:off x="771319" y="373226"/>
              <a:ext cx="4308" cy="437"/>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rot="-407275">
              <a:off x="571878" y="396085"/>
              <a:ext cx="4295" cy="450"/>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rot="-407275">
              <a:off x="834645" y="375200"/>
              <a:ext cx="4308" cy="874"/>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rot="-407275">
              <a:off x="688479" y="377925"/>
              <a:ext cx="3871" cy="13"/>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rot="-407275">
              <a:off x="793344" y="373222"/>
              <a:ext cx="3871" cy="437"/>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rot="-407275">
              <a:off x="591698" y="392030"/>
              <a:ext cx="3871" cy="437"/>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rot="-407275">
              <a:off x="610743" y="388972"/>
              <a:ext cx="2585" cy="13"/>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rot="-407275">
              <a:off x="813726" y="373904"/>
              <a:ext cx="2585" cy="437"/>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rot="-407275">
              <a:off x="250173" y="386056"/>
              <a:ext cx="1012402" cy="376545"/>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rot="-407275">
              <a:off x="522241" y="406135"/>
              <a:ext cx="14596" cy="2161"/>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rot="-407275">
              <a:off x="937533" y="389644"/>
              <a:ext cx="6019" cy="2161"/>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rot="-407275">
              <a:off x="947033" y="390971"/>
              <a:ext cx="15869" cy="6006"/>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rot="-407275">
              <a:off x="839118" y="374779"/>
              <a:ext cx="17168" cy="3434"/>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rot="-407275">
              <a:off x="556680" y="398100"/>
              <a:ext cx="15458" cy="1723"/>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rot="-407275">
              <a:off x="861398" y="376469"/>
              <a:ext cx="16744" cy="4308"/>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rot="-407275">
              <a:off x="881170" y="379272"/>
              <a:ext cx="17168" cy="4308"/>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rot="-407275">
              <a:off x="903205" y="382276"/>
              <a:ext cx="17168" cy="5594"/>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rot="-407275">
              <a:off x="546634" y="401525"/>
              <a:ext cx="6880" cy="874"/>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rot="-407275">
              <a:off x="925654" y="386846"/>
              <a:ext cx="11600" cy="3871"/>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rot="-407275">
              <a:off x="753678" y="372816"/>
              <a:ext cx="17606" cy="1723"/>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407275">
              <a:off x="816454" y="373099"/>
              <a:ext cx="18030" cy="3447"/>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rot="-407275">
              <a:off x="692289" y="376682"/>
              <a:ext cx="17181" cy="437"/>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rot="-407275">
              <a:off x="633094" y="383775"/>
              <a:ext cx="16307" cy="437"/>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rot="-407275">
              <a:off x="734289" y="373487"/>
              <a:ext cx="15895" cy="1299"/>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rot="-407275">
              <a:off x="713687" y="374541"/>
              <a:ext cx="17606" cy="1299"/>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rot="-407275">
              <a:off x="653509" y="381294"/>
              <a:ext cx="17168" cy="13"/>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rot="-407275">
              <a:off x="595413" y="390032"/>
              <a:ext cx="15458" cy="874"/>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rot="-407275">
              <a:off x="575987" y="393613"/>
              <a:ext cx="15895" cy="1299"/>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rot="-407275">
              <a:off x="797309" y="372445"/>
              <a:ext cx="16320" cy="2598"/>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rot="-407275">
              <a:off x="612726" y="386627"/>
              <a:ext cx="16307" cy="874"/>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rot="-407275">
              <a:off x="672627" y="378631"/>
              <a:ext cx="16307" cy="13"/>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rot="-407275">
              <a:off x="775689" y="372349"/>
              <a:ext cx="17593" cy="2161"/>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rot="-4202307">
              <a:off x="463328" y="215369"/>
              <a:ext cx="544832" cy="544832"/>
            </a:xfrm>
            <a:prstGeom prst="chord">
              <a:avLst>
                <a:gd fmla="val 3127025" name="adj1"/>
                <a:gd fmla="val 15684363" name="adj2"/>
              </a:avLst>
            </a:prstGeom>
            <a:solidFill>
              <a:schemeClr val="accent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rot="-407160">
              <a:off x="478524" y="373208"/>
              <a:ext cx="512009" cy="115871"/>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accent6"/>
            </a:solidFill>
            <a:ln>
              <a:noFill/>
            </a:ln>
          </p:spPr>
        </p:sp>
        <p:sp>
          <p:nvSpPr>
            <p:cNvPr id="258" name="Google Shape;258;p29"/>
            <p:cNvSpPr/>
            <p:nvPr/>
          </p:nvSpPr>
          <p:spPr>
            <a:xfrm rot="-407275">
              <a:off x="231192" y="353391"/>
              <a:ext cx="1057014" cy="425118"/>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rot="-407275">
              <a:off x="650544" y="401238"/>
              <a:ext cx="199911" cy="189777"/>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rot="-407275">
              <a:off x="570171" y="411423"/>
              <a:ext cx="114455" cy="107138"/>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rot="-407275">
              <a:off x="785369" y="538670"/>
              <a:ext cx="84530" cy="75360"/>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9"/>
          <p:cNvGrpSpPr/>
          <p:nvPr/>
        </p:nvGrpSpPr>
        <p:grpSpPr>
          <a:xfrm>
            <a:off x="7784739" y="90377"/>
            <a:ext cx="1235357" cy="1132784"/>
            <a:chOff x="7784739" y="90377"/>
            <a:chExt cx="1235357" cy="1132784"/>
          </a:xfrm>
        </p:grpSpPr>
        <p:sp>
          <p:nvSpPr>
            <p:cNvPr id="263" name="Google Shape;263;p29"/>
            <p:cNvSpPr/>
            <p:nvPr/>
          </p:nvSpPr>
          <p:spPr>
            <a:xfrm rot="1131222">
              <a:off x="7872994" y="349621"/>
              <a:ext cx="1058831" cy="721826"/>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rot="1131222">
              <a:off x="8443609" y="109323"/>
              <a:ext cx="154269" cy="222782"/>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rot="1131222">
              <a:off x="8589121" y="220255"/>
              <a:ext cx="169085" cy="1896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rot="1131222">
              <a:off x="8212156" y="208882"/>
              <a:ext cx="190672" cy="163494"/>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rot="1131222">
              <a:off x="7932918" y="568984"/>
              <a:ext cx="904562" cy="372591"/>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rot="1131264">
              <a:off x="8164079" y="569479"/>
              <a:ext cx="442111" cy="238038"/>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dk2"/>
            </a:solidFill>
            <a:ln>
              <a:noFill/>
            </a:ln>
          </p:spPr>
        </p:sp>
        <p:sp>
          <p:nvSpPr>
            <p:cNvPr id="269" name="Google Shape;269;p29"/>
            <p:cNvSpPr/>
            <p:nvPr/>
          </p:nvSpPr>
          <p:spPr>
            <a:xfrm rot="1131222">
              <a:off x="7873010" y="349627"/>
              <a:ext cx="1058831" cy="721826"/>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rot="1131222">
              <a:off x="8474425" y="151796"/>
              <a:ext cx="91951" cy="138067"/>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rot="1131222">
              <a:off x="8443626" y="109329"/>
              <a:ext cx="154269" cy="222782"/>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rot="1131222">
              <a:off x="8629545" y="263993"/>
              <a:ext cx="92561" cy="104946"/>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rot="1131222">
              <a:off x="8589138" y="220261"/>
              <a:ext cx="169085" cy="1896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rot="1131222">
              <a:off x="8246691" y="247844"/>
              <a:ext cx="100423" cy="78372"/>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rot="1131222">
              <a:off x="8212172" y="208887"/>
              <a:ext cx="190672" cy="163494"/>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rot="1131222">
              <a:off x="8185596" y="469235"/>
              <a:ext cx="721326" cy="157613"/>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rot="1131222">
              <a:off x="8106939" y="392536"/>
              <a:ext cx="417728" cy="171501"/>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rot="1131222">
              <a:off x="7920359" y="391177"/>
              <a:ext cx="969988" cy="636852"/>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rot="1131222">
              <a:off x="8475025" y="150028"/>
              <a:ext cx="91951" cy="138085"/>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rot="1131222">
              <a:off x="8630232" y="262257"/>
              <a:ext cx="92561" cy="104391"/>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rot="1131222">
              <a:off x="8247289" y="246094"/>
              <a:ext cx="100423" cy="78372"/>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_1_1_1_1">
    <p:bg>
      <p:bgPr>
        <a:blipFill>
          <a:blip r:embed="rId2">
            <a:alphaModFix/>
          </a:blip>
          <a:stretch>
            <a:fillRect/>
          </a:stretch>
        </a:blipFill>
      </p:bgPr>
    </p:bg>
    <p:spTree>
      <p:nvGrpSpPr>
        <p:cNvPr id="282" name="Shape 282"/>
        <p:cNvGrpSpPr/>
        <p:nvPr/>
      </p:nvGrpSpPr>
      <p:grpSpPr>
        <a:xfrm>
          <a:off x="0" y="0"/>
          <a:ext cx="0" cy="0"/>
          <a:chOff x="0" y="0"/>
          <a:chExt cx="0" cy="0"/>
        </a:xfrm>
      </p:grpSpPr>
      <p:grpSp>
        <p:nvGrpSpPr>
          <p:cNvPr id="283" name="Google Shape;283;p30"/>
          <p:cNvGrpSpPr/>
          <p:nvPr/>
        </p:nvGrpSpPr>
        <p:grpSpPr>
          <a:xfrm>
            <a:off x="7833326" y="4310123"/>
            <a:ext cx="1120381" cy="645787"/>
            <a:chOff x="7833326" y="4310123"/>
            <a:chExt cx="1120381" cy="645787"/>
          </a:xfrm>
        </p:grpSpPr>
        <p:sp>
          <p:nvSpPr>
            <p:cNvPr id="284" name="Google Shape;284;p30"/>
            <p:cNvSpPr/>
            <p:nvPr/>
          </p:nvSpPr>
          <p:spPr>
            <a:xfrm>
              <a:off x="7833326" y="4310123"/>
              <a:ext cx="1120381" cy="645787"/>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7833326" y="4310123"/>
              <a:ext cx="1120381" cy="645787"/>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7895286" y="4356008"/>
              <a:ext cx="900907" cy="417958"/>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8746668" y="4420005"/>
              <a:ext cx="154658" cy="89399"/>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8688531" y="4512543"/>
              <a:ext cx="144249" cy="10512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8621001" y="4594498"/>
              <a:ext cx="132322" cy="11223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8542254" y="4674302"/>
              <a:ext cx="106012" cy="130440"/>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8455691" y="4722184"/>
              <a:ext cx="79182" cy="14342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7887142" y="4666408"/>
              <a:ext cx="97427" cy="142828"/>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8003091" y="4713484"/>
              <a:ext cx="77415" cy="148916"/>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8118426" y="4746366"/>
              <a:ext cx="62589" cy="147437"/>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8257442" y="4757333"/>
              <a:ext cx="33340" cy="150567"/>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8354704" y="4746884"/>
              <a:ext cx="65489" cy="145632"/>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0"/>
          <p:cNvGrpSpPr/>
          <p:nvPr/>
        </p:nvGrpSpPr>
        <p:grpSpPr>
          <a:xfrm>
            <a:off x="130025" y="3905716"/>
            <a:ext cx="1286485" cy="1132832"/>
            <a:chOff x="130025" y="3905716"/>
            <a:chExt cx="1286485" cy="1132832"/>
          </a:xfrm>
        </p:grpSpPr>
        <p:sp>
          <p:nvSpPr>
            <p:cNvPr id="298" name="Google Shape;298;p30"/>
            <p:cNvSpPr/>
            <p:nvPr/>
          </p:nvSpPr>
          <p:spPr>
            <a:xfrm flipH="1" rot="1503462">
              <a:off x="238670" y="4096810"/>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flipH="1" rot="1503462">
              <a:off x="256971" y="4155575"/>
              <a:ext cx="1013430" cy="62489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flipH="1" rot="1503462">
              <a:off x="238670" y="4096810"/>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flipH="1" rot="1503462">
              <a:off x="256958" y="4155633"/>
              <a:ext cx="1013430" cy="624832"/>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flipH="1" rot="1503462">
              <a:off x="274186" y="4143906"/>
              <a:ext cx="981176" cy="64991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0"/>
          <p:cNvGrpSpPr/>
          <p:nvPr/>
        </p:nvGrpSpPr>
        <p:grpSpPr>
          <a:xfrm>
            <a:off x="7661348" y="48729"/>
            <a:ext cx="1389863" cy="1122331"/>
            <a:chOff x="7661348" y="48729"/>
            <a:chExt cx="1389863" cy="1122331"/>
          </a:xfrm>
        </p:grpSpPr>
        <p:sp>
          <p:nvSpPr>
            <p:cNvPr id="304" name="Google Shape;304;p30"/>
            <p:cNvSpPr/>
            <p:nvPr/>
          </p:nvSpPr>
          <p:spPr>
            <a:xfrm rot="-1086179">
              <a:off x="7753771" y="216469"/>
              <a:ext cx="1205017" cy="78685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rot="-1086179">
              <a:off x="8765377" y="379929"/>
              <a:ext cx="91685" cy="91003"/>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rot="-1086179">
              <a:off x="7753771" y="216469"/>
              <a:ext cx="1205017" cy="78685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rot="-1086179">
              <a:off x="8100201" y="414471"/>
              <a:ext cx="547319" cy="52653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rot="-1086179">
              <a:off x="7904976" y="413870"/>
              <a:ext cx="953451" cy="521906"/>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rot="-1086179">
              <a:off x="8105064" y="398611"/>
              <a:ext cx="552675" cy="55267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rot="-1086179">
              <a:off x="8272181" y="560749"/>
              <a:ext cx="254274" cy="21760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1086179">
              <a:off x="7839086" y="676990"/>
              <a:ext cx="91685" cy="91685"/>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rot="-1086179">
              <a:off x="7911178" y="565350"/>
              <a:ext cx="76962" cy="103719"/>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rot="-1086179">
              <a:off x="7993763" y="473267"/>
              <a:ext cx="62260" cy="10638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rot="-1086179">
              <a:off x="8100485" y="374084"/>
              <a:ext cx="35482" cy="117780"/>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rot="-1086179">
              <a:off x="8220707" y="312991"/>
              <a:ext cx="6057" cy="123135"/>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rot="-1086179">
              <a:off x="8659838" y="322843"/>
              <a:ext cx="76962" cy="10440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rot="-1086179">
              <a:off x="8553977" y="289513"/>
              <a:ext cx="62240" cy="107069"/>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rot="-1086179">
              <a:off x="8436884" y="272602"/>
              <a:ext cx="35482" cy="117780"/>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rot="-1086179">
              <a:off x="8333334" y="284650"/>
              <a:ext cx="6037" cy="123797"/>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rot="-437812">
              <a:off x="8769678" y="369063"/>
              <a:ext cx="76960" cy="104412"/>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8358458" y="520332"/>
              <a:ext cx="123600" cy="123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30"/>
          <p:cNvGrpSpPr/>
          <p:nvPr/>
        </p:nvGrpSpPr>
        <p:grpSpPr>
          <a:xfrm>
            <a:off x="62475" y="83903"/>
            <a:ext cx="878673" cy="1051960"/>
            <a:chOff x="62475" y="83903"/>
            <a:chExt cx="878673" cy="1051960"/>
          </a:xfrm>
        </p:grpSpPr>
        <p:sp>
          <p:nvSpPr>
            <p:cNvPr id="323" name="Google Shape;323;p30"/>
            <p:cNvSpPr/>
            <p:nvPr/>
          </p:nvSpPr>
          <p:spPr>
            <a:xfrm rot="-1541300">
              <a:off x="232850" y="155599"/>
              <a:ext cx="537947" cy="908575"/>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rot="-1541300">
              <a:off x="284818" y="206558"/>
              <a:ext cx="426780" cy="810102"/>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rot="-1541300">
              <a:off x="232826" y="155591"/>
              <a:ext cx="537947" cy="908575"/>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rot="-1541300">
              <a:off x="332449" y="214907"/>
              <a:ext cx="374025" cy="792495"/>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rot="-1541300">
              <a:off x="322815" y="205588"/>
              <a:ext cx="392758" cy="810102"/>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rot="-1541300">
              <a:off x="318917" y="304771"/>
              <a:ext cx="315402" cy="72684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rot="-1541300">
              <a:off x="309281" y="295445"/>
              <a:ext cx="334170" cy="744453"/>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idx="1" type="body"/>
          </p:nvPr>
        </p:nvSpPr>
        <p:spPr>
          <a:xfrm>
            <a:off x="629875" y="1172575"/>
            <a:ext cx="7879800" cy="3487200"/>
          </a:xfrm>
          <a:prstGeom prst="rect">
            <a:avLst/>
          </a:prstGeom>
          <a:noFill/>
          <a:ln>
            <a:noFill/>
          </a:ln>
        </p:spPr>
        <p:txBody>
          <a:bodyPr anchorCtr="0" anchor="t" bIns="91425" lIns="91425" spcFirstLastPara="1" rIns="91425" wrap="square" tIns="91425">
            <a:noAutofit/>
          </a:bodyPr>
          <a:lstStyle>
            <a:lvl1pPr indent="-381000" lvl="0" marL="457200" rtl="0">
              <a:spcBef>
                <a:spcPts val="0"/>
              </a:spcBef>
              <a:spcAft>
                <a:spcPts val="0"/>
              </a:spcAft>
              <a:buClr>
                <a:schemeClr val="dk1"/>
              </a:buClr>
              <a:buSzPts val="2400"/>
              <a:buFont typeface="Comfortaa"/>
              <a:buAutoNum type="arabicPeriod"/>
              <a:defRPr sz="1200">
                <a:solidFill>
                  <a:schemeClr val="dk1"/>
                </a:solidFill>
                <a:latin typeface="Questrial"/>
                <a:ea typeface="Questrial"/>
                <a:cs typeface="Questrial"/>
                <a:sym typeface="Questrial"/>
              </a:defRPr>
            </a:lvl1pPr>
            <a:lvl2pPr indent="-317500" lvl="1" marL="9144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2pPr>
            <a:lvl3pPr indent="-317500" lvl="2" marL="13716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3pPr>
            <a:lvl4pPr indent="-317500" lvl="3" marL="18288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4pPr>
            <a:lvl5pPr indent="-317500" lvl="4" marL="22860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5pPr>
            <a:lvl6pPr indent="-317500" lvl="5" marL="27432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6pPr>
            <a:lvl7pPr indent="-317500" lvl="6" marL="32004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7pPr>
            <a:lvl8pPr indent="-317500" lvl="7" marL="36576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8pPr>
            <a:lvl9pPr indent="-317500" lvl="8" marL="41148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9pPr>
          </a:lstStyle>
          <a:p/>
        </p:txBody>
      </p:sp>
      <p:sp>
        <p:nvSpPr>
          <p:cNvPr id="17" name="Google Shape;17;p4"/>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5264181" y="2965132"/>
            <a:ext cx="18414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18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20" name="Google Shape;20;p5"/>
          <p:cNvSpPr txBox="1"/>
          <p:nvPr>
            <p:ph idx="1" type="subTitle"/>
          </p:nvPr>
        </p:nvSpPr>
        <p:spPr>
          <a:xfrm>
            <a:off x="5342331" y="3220175"/>
            <a:ext cx="1685100" cy="89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21" name="Google Shape;21;p5"/>
          <p:cNvSpPr txBox="1"/>
          <p:nvPr>
            <p:ph idx="2" type="title"/>
          </p:nvPr>
        </p:nvSpPr>
        <p:spPr>
          <a:xfrm>
            <a:off x="2038419" y="2965132"/>
            <a:ext cx="18414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800"/>
              <a:buFont typeface="Catamaran"/>
              <a:buNone/>
              <a:defRPr i="0" sz="1800"/>
            </a:lvl1pPr>
            <a:lvl2pPr lvl="1" rtl="0" algn="ctr">
              <a:spcBef>
                <a:spcPts val="0"/>
              </a:spcBef>
              <a:spcAft>
                <a:spcPts val="0"/>
              </a:spcAft>
              <a:buSzPts val="1800"/>
              <a:buFont typeface="Catamaran"/>
              <a:buNone/>
              <a:defRPr b="1" sz="1800">
                <a:latin typeface="Catamaran"/>
                <a:ea typeface="Catamaran"/>
                <a:cs typeface="Catamaran"/>
                <a:sym typeface="Catamaran"/>
              </a:defRPr>
            </a:lvl2pPr>
            <a:lvl3pPr lvl="2" rtl="0" algn="ctr">
              <a:spcBef>
                <a:spcPts val="0"/>
              </a:spcBef>
              <a:spcAft>
                <a:spcPts val="0"/>
              </a:spcAft>
              <a:buSzPts val="1800"/>
              <a:buFont typeface="Catamaran"/>
              <a:buNone/>
              <a:defRPr b="1" sz="1800">
                <a:latin typeface="Catamaran"/>
                <a:ea typeface="Catamaran"/>
                <a:cs typeface="Catamaran"/>
                <a:sym typeface="Catamaran"/>
              </a:defRPr>
            </a:lvl3pPr>
            <a:lvl4pPr lvl="3" rtl="0" algn="ctr">
              <a:spcBef>
                <a:spcPts val="0"/>
              </a:spcBef>
              <a:spcAft>
                <a:spcPts val="0"/>
              </a:spcAft>
              <a:buSzPts val="1800"/>
              <a:buFont typeface="Catamaran"/>
              <a:buNone/>
              <a:defRPr b="1" sz="1800">
                <a:latin typeface="Catamaran"/>
                <a:ea typeface="Catamaran"/>
                <a:cs typeface="Catamaran"/>
                <a:sym typeface="Catamaran"/>
              </a:defRPr>
            </a:lvl4pPr>
            <a:lvl5pPr lvl="4" rtl="0" algn="ctr">
              <a:spcBef>
                <a:spcPts val="0"/>
              </a:spcBef>
              <a:spcAft>
                <a:spcPts val="0"/>
              </a:spcAft>
              <a:buSzPts val="1800"/>
              <a:buFont typeface="Catamaran"/>
              <a:buNone/>
              <a:defRPr b="1" sz="1800">
                <a:latin typeface="Catamaran"/>
                <a:ea typeface="Catamaran"/>
                <a:cs typeface="Catamaran"/>
                <a:sym typeface="Catamaran"/>
              </a:defRPr>
            </a:lvl5pPr>
            <a:lvl6pPr lvl="5" rtl="0" algn="ctr">
              <a:spcBef>
                <a:spcPts val="0"/>
              </a:spcBef>
              <a:spcAft>
                <a:spcPts val="0"/>
              </a:spcAft>
              <a:buSzPts val="1800"/>
              <a:buFont typeface="Catamaran"/>
              <a:buNone/>
              <a:defRPr b="1" sz="1800">
                <a:latin typeface="Catamaran"/>
                <a:ea typeface="Catamaran"/>
                <a:cs typeface="Catamaran"/>
                <a:sym typeface="Catamaran"/>
              </a:defRPr>
            </a:lvl6pPr>
            <a:lvl7pPr lvl="6" rtl="0" algn="ctr">
              <a:spcBef>
                <a:spcPts val="0"/>
              </a:spcBef>
              <a:spcAft>
                <a:spcPts val="0"/>
              </a:spcAft>
              <a:buSzPts val="1800"/>
              <a:buFont typeface="Catamaran"/>
              <a:buNone/>
              <a:defRPr b="1" sz="1800">
                <a:latin typeface="Catamaran"/>
                <a:ea typeface="Catamaran"/>
                <a:cs typeface="Catamaran"/>
                <a:sym typeface="Catamaran"/>
              </a:defRPr>
            </a:lvl7pPr>
            <a:lvl8pPr lvl="7" rtl="0" algn="ctr">
              <a:spcBef>
                <a:spcPts val="0"/>
              </a:spcBef>
              <a:spcAft>
                <a:spcPts val="0"/>
              </a:spcAft>
              <a:buSzPts val="1800"/>
              <a:buFont typeface="Catamaran"/>
              <a:buNone/>
              <a:defRPr b="1" sz="1800">
                <a:latin typeface="Catamaran"/>
                <a:ea typeface="Catamaran"/>
                <a:cs typeface="Catamaran"/>
                <a:sym typeface="Catamaran"/>
              </a:defRPr>
            </a:lvl8pPr>
            <a:lvl9pPr lvl="8" rtl="0" algn="ctr">
              <a:spcBef>
                <a:spcPts val="0"/>
              </a:spcBef>
              <a:spcAft>
                <a:spcPts val="0"/>
              </a:spcAft>
              <a:buSzPts val="1800"/>
              <a:buFont typeface="Catamaran"/>
              <a:buNone/>
              <a:defRPr b="1" sz="1800">
                <a:latin typeface="Catamaran"/>
                <a:ea typeface="Catamaran"/>
                <a:cs typeface="Catamaran"/>
                <a:sym typeface="Catamaran"/>
              </a:defRPr>
            </a:lvl9pPr>
          </a:lstStyle>
          <a:p/>
        </p:txBody>
      </p:sp>
      <p:sp>
        <p:nvSpPr>
          <p:cNvPr id="22" name="Google Shape;22;p5"/>
          <p:cNvSpPr txBox="1"/>
          <p:nvPr>
            <p:ph idx="3" type="subTitle"/>
          </p:nvPr>
        </p:nvSpPr>
        <p:spPr>
          <a:xfrm>
            <a:off x="2116569" y="3220175"/>
            <a:ext cx="1685100" cy="89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Questrial"/>
                <a:ea typeface="Questrial"/>
                <a:cs typeface="Questrial"/>
                <a:sym typeface="Questrial"/>
              </a:defRPr>
            </a:lvl1pPr>
            <a:lvl2pPr lvl="1" rtl="0" algn="ctr">
              <a:spcBef>
                <a:spcPts val="0"/>
              </a:spcBef>
              <a:spcAft>
                <a:spcPts val="0"/>
              </a:spcAft>
              <a:buNone/>
              <a:defRPr sz="1400">
                <a:solidFill>
                  <a:schemeClr val="dk1"/>
                </a:solidFill>
                <a:latin typeface="Questrial"/>
                <a:ea typeface="Questrial"/>
                <a:cs typeface="Questrial"/>
                <a:sym typeface="Questrial"/>
              </a:defRPr>
            </a:lvl2pPr>
            <a:lvl3pPr lvl="2" rtl="0" algn="ctr">
              <a:spcBef>
                <a:spcPts val="0"/>
              </a:spcBef>
              <a:spcAft>
                <a:spcPts val="0"/>
              </a:spcAft>
              <a:buNone/>
              <a:defRPr sz="1400">
                <a:solidFill>
                  <a:schemeClr val="dk1"/>
                </a:solidFill>
                <a:latin typeface="Questrial"/>
                <a:ea typeface="Questrial"/>
                <a:cs typeface="Questrial"/>
                <a:sym typeface="Questrial"/>
              </a:defRPr>
            </a:lvl3pPr>
            <a:lvl4pPr lvl="3" rtl="0" algn="ctr">
              <a:spcBef>
                <a:spcPts val="0"/>
              </a:spcBef>
              <a:spcAft>
                <a:spcPts val="0"/>
              </a:spcAft>
              <a:buNone/>
              <a:defRPr sz="1400">
                <a:solidFill>
                  <a:schemeClr val="dk1"/>
                </a:solidFill>
                <a:latin typeface="Questrial"/>
                <a:ea typeface="Questrial"/>
                <a:cs typeface="Questrial"/>
                <a:sym typeface="Questrial"/>
              </a:defRPr>
            </a:lvl4pPr>
            <a:lvl5pPr lvl="4" rtl="0" algn="ctr">
              <a:spcBef>
                <a:spcPts val="0"/>
              </a:spcBef>
              <a:spcAft>
                <a:spcPts val="0"/>
              </a:spcAft>
              <a:buNone/>
              <a:defRPr sz="1400">
                <a:solidFill>
                  <a:schemeClr val="dk1"/>
                </a:solidFill>
                <a:latin typeface="Questrial"/>
                <a:ea typeface="Questrial"/>
                <a:cs typeface="Questrial"/>
                <a:sym typeface="Questrial"/>
              </a:defRPr>
            </a:lvl5pPr>
            <a:lvl6pPr lvl="5" rtl="0" algn="ctr">
              <a:spcBef>
                <a:spcPts val="0"/>
              </a:spcBef>
              <a:spcAft>
                <a:spcPts val="0"/>
              </a:spcAft>
              <a:buNone/>
              <a:defRPr sz="1400">
                <a:solidFill>
                  <a:schemeClr val="dk1"/>
                </a:solidFill>
                <a:latin typeface="Questrial"/>
                <a:ea typeface="Questrial"/>
                <a:cs typeface="Questrial"/>
                <a:sym typeface="Questrial"/>
              </a:defRPr>
            </a:lvl6pPr>
            <a:lvl7pPr lvl="6" rtl="0" algn="ctr">
              <a:spcBef>
                <a:spcPts val="0"/>
              </a:spcBef>
              <a:spcAft>
                <a:spcPts val="0"/>
              </a:spcAft>
              <a:buNone/>
              <a:defRPr sz="1400">
                <a:solidFill>
                  <a:schemeClr val="dk1"/>
                </a:solidFill>
                <a:latin typeface="Questrial"/>
                <a:ea typeface="Questrial"/>
                <a:cs typeface="Questrial"/>
                <a:sym typeface="Questrial"/>
              </a:defRPr>
            </a:lvl7pPr>
            <a:lvl8pPr lvl="7" rtl="0" algn="ctr">
              <a:spcBef>
                <a:spcPts val="0"/>
              </a:spcBef>
              <a:spcAft>
                <a:spcPts val="0"/>
              </a:spcAft>
              <a:buNone/>
              <a:defRPr sz="1400">
                <a:solidFill>
                  <a:schemeClr val="dk1"/>
                </a:solidFill>
                <a:latin typeface="Questrial"/>
                <a:ea typeface="Questrial"/>
                <a:cs typeface="Questrial"/>
                <a:sym typeface="Questrial"/>
              </a:defRPr>
            </a:lvl8pPr>
            <a:lvl9pPr lvl="8" rtl="0" algn="ctr">
              <a:spcBef>
                <a:spcPts val="0"/>
              </a:spcBef>
              <a:spcAft>
                <a:spcPts val="0"/>
              </a:spcAft>
              <a:buNone/>
              <a:defRPr sz="1400">
                <a:solidFill>
                  <a:schemeClr val="dk1"/>
                </a:solidFill>
                <a:latin typeface="Questrial"/>
                <a:ea typeface="Questrial"/>
                <a:cs typeface="Questrial"/>
                <a:sym typeface="Questrial"/>
              </a:defRPr>
            </a:lvl9pPr>
          </a:lstStyle>
          <a:p/>
        </p:txBody>
      </p:sp>
      <p:sp>
        <p:nvSpPr>
          <p:cNvPr id="23" name="Google Shape;23;p5"/>
          <p:cNvSpPr txBox="1"/>
          <p:nvPr>
            <p:ph idx="4"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7"/>
          <p:cNvSpPr txBox="1"/>
          <p:nvPr>
            <p:ph type="title"/>
          </p:nvPr>
        </p:nvSpPr>
        <p:spPr>
          <a:xfrm>
            <a:off x="4285275" y="1379425"/>
            <a:ext cx="2310300" cy="496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8" name="Google Shape;28;p7"/>
          <p:cNvSpPr txBox="1"/>
          <p:nvPr>
            <p:ph idx="1" type="subTitle"/>
          </p:nvPr>
        </p:nvSpPr>
        <p:spPr>
          <a:xfrm>
            <a:off x="4177500" y="1977500"/>
            <a:ext cx="4166400" cy="2423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a:solidFill>
                  <a:schemeClr val="dk1"/>
                </a:solidFill>
                <a:latin typeface="Questrial"/>
                <a:ea typeface="Questrial"/>
                <a:cs typeface="Questrial"/>
                <a:sym typeface="Questrial"/>
              </a:defRPr>
            </a:lvl1pPr>
            <a:lvl2pPr lvl="1" rtl="0">
              <a:spcBef>
                <a:spcPts val="0"/>
              </a:spcBef>
              <a:spcAft>
                <a:spcPts val="0"/>
              </a:spcAft>
              <a:buNone/>
              <a:defRPr>
                <a:solidFill>
                  <a:schemeClr val="dk1"/>
                </a:solidFill>
                <a:latin typeface="Questrial"/>
                <a:ea typeface="Questrial"/>
                <a:cs typeface="Questrial"/>
                <a:sym typeface="Questrial"/>
              </a:defRPr>
            </a:lvl2pPr>
            <a:lvl3pPr lvl="2" rtl="0">
              <a:spcBef>
                <a:spcPts val="0"/>
              </a:spcBef>
              <a:spcAft>
                <a:spcPts val="0"/>
              </a:spcAft>
              <a:buNone/>
              <a:defRPr>
                <a:solidFill>
                  <a:schemeClr val="dk1"/>
                </a:solidFill>
                <a:latin typeface="Questrial"/>
                <a:ea typeface="Questrial"/>
                <a:cs typeface="Questrial"/>
                <a:sym typeface="Questrial"/>
              </a:defRPr>
            </a:lvl3pPr>
            <a:lvl4pPr lvl="3" rtl="0">
              <a:spcBef>
                <a:spcPts val="0"/>
              </a:spcBef>
              <a:spcAft>
                <a:spcPts val="0"/>
              </a:spcAft>
              <a:buNone/>
              <a:defRPr>
                <a:solidFill>
                  <a:schemeClr val="dk1"/>
                </a:solidFill>
                <a:latin typeface="Questrial"/>
                <a:ea typeface="Questrial"/>
                <a:cs typeface="Questrial"/>
                <a:sym typeface="Questrial"/>
              </a:defRPr>
            </a:lvl4pPr>
            <a:lvl5pPr lvl="4" rtl="0">
              <a:spcBef>
                <a:spcPts val="0"/>
              </a:spcBef>
              <a:spcAft>
                <a:spcPts val="0"/>
              </a:spcAft>
              <a:buNone/>
              <a:defRPr>
                <a:solidFill>
                  <a:schemeClr val="dk1"/>
                </a:solidFill>
                <a:latin typeface="Questrial"/>
                <a:ea typeface="Questrial"/>
                <a:cs typeface="Questrial"/>
                <a:sym typeface="Questrial"/>
              </a:defRPr>
            </a:lvl5pPr>
            <a:lvl6pPr lvl="5" rtl="0">
              <a:spcBef>
                <a:spcPts val="0"/>
              </a:spcBef>
              <a:spcAft>
                <a:spcPts val="0"/>
              </a:spcAft>
              <a:buNone/>
              <a:defRPr>
                <a:solidFill>
                  <a:schemeClr val="dk1"/>
                </a:solidFill>
                <a:latin typeface="Questrial"/>
                <a:ea typeface="Questrial"/>
                <a:cs typeface="Questrial"/>
                <a:sym typeface="Questrial"/>
              </a:defRPr>
            </a:lvl6pPr>
            <a:lvl7pPr lvl="6" rtl="0">
              <a:spcBef>
                <a:spcPts val="0"/>
              </a:spcBef>
              <a:spcAft>
                <a:spcPts val="0"/>
              </a:spcAft>
              <a:buNone/>
              <a:defRPr>
                <a:solidFill>
                  <a:schemeClr val="dk1"/>
                </a:solidFill>
                <a:latin typeface="Questrial"/>
                <a:ea typeface="Questrial"/>
                <a:cs typeface="Questrial"/>
                <a:sym typeface="Questrial"/>
              </a:defRPr>
            </a:lvl7pPr>
            <a:lvl8pPr lvl="7" rtl="0">
              <a:spcBef>
                <a:spcPts val="0"/>
              </a:spcBef>
              <a:spcAft>
                <a:spcPts val="0"/>
              </a:spcAft>
              <a:buNone/>
              <a:defRPr>
                <a:solidFill>
                  <a:schemeClr val="dk1"/>
                </a:solidFill>
                <a:latin typeface="Questrial"/>
                <a:ea typeface="Questrial"/>
                <a:cs typeface="Questrial"/>
                <a:sym typeface="Questrial"/>
              </a:defRPr>
            </a:lvl8pPr>
            <a:lvl9pPr lvl="8" rtl="0">
              <a:spcBef>
                <a:spcPts val="0"/>
              </a:spcBef>
              <a:spcAft>
                <a:spcPts val="0"/>
              </a:spcAft>
              <a:buNone/>
              <a:defRPr>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1295850" y="1329450"/>
            <a:ext cx="6552300" cy="22998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b="0" sz="4800"/>
            </a:lvl2pPr>
            <a:lvl3pPr lvl="2" rtl="0">
              <a:spcBef>
                <a:spcPts val="0"/>
              </a:spcBef>
              <a:spcAft>
                <a:spcPts val="0"/>
              </a:spcAft>
              <a:buSzPts val="4800"/>
              <a:buNone/>
              <a:defRPr b="0" sz="4800"/>
            </a:lvl3pPr>
            <a:lvl4pPr lvl="3" rtl="0">
              <a:spcBef>
                <a:spcPts val="0"/>
              </a:spcBef>
              <a:spcAft>
                <a:spcPts val="0"/>
              </a:spcAft>
              <a:buSzPts val="4800"/>
              <a:buNone/>
              <a:defRPr b="0" sz="4800"/>
            </a:lvl4pPr>
            <a:lvl5pPr lvl="4" rtl="0">
              <a:spcBef>
                <a:spcPts val="0"/>
              </a:spcBef>
              <a:spcAft>
                <a:spcPts val="0"/>
              </a:spcAft>
              <a:buSzPts val="4800"/>
              <a:buNone/>
              <a:defRPr b="0" sz="4800"/>
            </a:lvl5pPr>
            <a:lvl6pPr lvl="5" rtl="0">
              <a:spcBef>
                <a:spcPts val="0"/>
              </a:spcBef>
              <a:spcAft>
                <a:spcPts val="0"/>
              </a:spcAft>
              <a:buSzPts val="4800"/>
              <a:buNone/>
              <a:defRPr b="0" sz="4800"/>
            </a:lvl6pPr>
            <a:lvl7pPr lvl="6" rtl="0">
              <a:spcBef>
                <a:spcPts val="0"/>
              </a:spcBef>
              <a:spcAft>
                <a:spcPts val="0"/>
              </a:spcAft>
              <a:buSzPts val="4800"/>
              <a:buNone/>
              <a:defRPr b="0" sz="4800"/>
            </a:lvl7pPr>
            <a:lvl8pPr lvl="7" rtl="0">
              <a:spcBef>
                <a:spcPts val="0"/>
              </a:spcBef>
              <a:spcAft>
                <a:spcPts val="0"/>
              </a:spcAft>
              <a:buSzPts val="4800"/>
              <a:buNone/>
              <a:defRPr b="0" sz="4800"/>
            </a:lvl8pPr>
            <a:lvl9pPr lvl="8" rtl="0">
              <a:spcBef>
                <a:spcPts val="0"/>
              </a:spcBef>
              <a:spcAft>
                <a:spcPts val="0"/>
              </a:spcAft>
              <a:buSzPts val="4800"/>
              <a:buNone/>
              <a:defRPr b="0" sz="4800"/>
            </a:lvl9pPr>
          </a:lstStyle>
          <a:p/>
        </p:txBody>
      </p:sp>
      <p:sp>
        <p:nvSpPr>
          <p:cNvPr id="31" name="Google Shape;31;p8"/>
          <p:cNvSpPr/>
          <p:nvPr/>
        </p:nvSpPr>
        <p:spPr>
          <a:xfrm flipH="1">
            <a:off x="2004506" y="5300322"/>
            <a:ext cx="74590" cy="83012"/>
          </a:xfrm>
          <a:custGeom>
            <a:rect b="b" l="l" r="r" t="t"/>
            <a:pathLst>
              <a:path extrusionOk="0" h="3696" w="3321">
                <a:moveTo>
                  <a:pt x="2034" y="771"/>
                </a:moveTo>
                <a:cubicBezTo>
                  <a:pt x="2295" y="771"/>
                  <a:pt x="2506" y="924"/>
                  <a:pt x="2554" y="1305"/>
                </a:cubicBezTo>
                <a:cubicBezTo>
                  <a:pt x="2605" y="1842"/>
                  <a:pt x="1969" y="2713"/>
                  <a:pt x="1399" y="2713"/>
                </a:cubicBezTo>
                <a:cubicBezTo>
                  <a:pt x="1226" y="2713"/>
                  <a:pt x="1059" y="2633"/>
                  <a:pt x="919" y="2439"/>
                </a:cubicBezTo>
                <a:cubicBezTo>
                  <a:pt x="419" y="1724"/>
                  <a:pt x="1382" y="771"/>
                  <a:pt x="2034" y="771"/>
                </a:cubicBezTo>
                <a:close/>
                <a:moveTo>
                  <a:pt x="2205" y="0"/>
                </a:moveTo>
                <a:cubicBezTo>
                  <a:pt x="1226" y="0"/>
                  <a:pt x="0" y="1227"/>
                  <a:pt x="152" y="2439"/>
                </a:cubicBezTo>
                <a:cubicBezTo>
                  <a:pt x="257" y="3341"/>
                  <a:pt x="667" y="3696"/>
                  <a:pt x="1159" y="3696"/>
                </a:cubicBezTo>
                <a:cubicBezTo>
                  <a:pt x="2067" y="3696"/>
                  <a:pt x="3256" y="2484"/>
                  <a:pt x="3321" y="1272"/>
                </a:cubicBezTo>
                <a:cubicBezTo>
                  <a:pt x="3192" y="359"/>
                  <a:pt x="2735" y="0"/>
                  <a:pt x="2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8"/>
          <p:cNvSpPr/>
          <p:nvPr/>
        </p:nvSpPr>
        <p:spPr>
          <a:xfrm flipH="1">
            <a:off x="1915340" y="5341872"/>
            <a:ext cx="74612" cy="83214"/>
          </a:xfrm>
          <a:custGeom>
            <a:rect b="b" l="l" r="r" t="t"/>
            <a:pathLst>
              <a:path extrusionOk="0" h="3705" w="3322">
                <a:moveTo>
                  <a:pt x="2024" y="783"/>
                </a:moveTo>
                <a:cubicBezTo>
                  <a:pt x="2290" y="783"/>
                  <a:pt x="2506" y="937"/>
                  <a:pt x="2554" y="1323"/>
                </a:cubicBezTo>
                <a:cubicBezTo>
                  <a:pt x="2605" y="1833"/>
                  <a:pt x="1955" y="2712"/>
                  <a:pt x="1393" y="2712"/>
                </a:cubicBezTo>
                <a:cubicBezTo>
                  <a:pt x="1219" y="2712"/>
                  <a:pt x="1053" y="2628"/>
                  <a:pt x="920" y="2424"/>
                </a:cubicBezTo>
                <a:cubicBezTo>
                  <a:pt x="422" y="1713"/>
                  <a:pt x="1373" y="783"/>
                  <a:pt x="2024" y="783"/>
                </a:cubicBezTo>
                <a:close/>
                <a:moveTo>
                  <a:pt x="2208" y="1"/>
                </a:moveTo>
                <a:cubicBezTo>
                  <a:pt x="1228" y="1"/>
                  <a:pt x="1" y="1222"/>
                  <a:pt x="152" y="2457"/>
                </a:cubicBezTo>
                <a:cubicBezTo>
                  <a:pt x="257" y="3352"/>
                  <a:pt x="661" y="3704"/>
                  <a:pt x="1148" y="3704"/>
                </a:cubicBezTo>
                <a:cubicBezTo>
                  <a:pt x="2058" y="3704"/>
                  <a:pt x="3256" y="2473"/>
                  <a:pt x="3321" y="1256"/>
                </a:cubicBezTo>
                <a:cubicBezTo>
                  <a:pt x="3193" y="356"/>
                  <a:pt x="2736"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9"/>
          <p:cNvSpPr txBox="1"/>
          <p:nvPr>
            <p:ph type="title"/>
          </p:nvPr>
        </p:nvSpPr>
        <p:spPr>
          <a:xfrm>
            <a:off x="713825" y="1820950"/>
            <a:ext cx="4054800" cy="488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200"/>
              <a:buNone/>
              <a:defRPr i="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5" name="Google Shape;35;p9"/>
          <p:cNvSpPr txBox="1"/>
          <p:nvPr>
            <p:ph idx="1" type="subTitle"/>
          </p:nvPr>
        </p:nvSpPr>
        <p:spPr>
          <a:xfrm>
            <a:off x="713825" y="2359550"/>
            <a:ext cx="3551400" cy="1217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a:solidFill>
                  <a:schemeClr val="dk1"/>
                </a:solidFill>
                <a:latin typeface="Questrial"/>
                <a:ea typeface="Questrial"/>
                <a:cs typeface="Questrial"/>
                <a:sym typeface="Questrial"/>
              </a:defRPr>
            </a:lvl1pPr>
            <a:lvl2pPr lvl="1" rtl="0">
              <a:spcBef>
                <a:spcPts val="0"/>
              </a:spcBef>
              <a:spcAft>
                <a:spcPts val="0"/>
              </a:spcAft>
              <a:buNone/>
              <a:defRPr>
                <a:solidFill>
                  <a:schemeClr val="dk1"/>
                </a:solidFill>
                <a:latin typeface="Questrial"/>
                <a:ea typeface="Questrial"/>
                <a:cs typeface="Questrial"/>
                <a:sym typeface="Questrial"/>
              </a:defRPr>
            </a:lvl2pPr>
            <a:lvl3pPr lvl="2" rtl="0">
              <a:spcBef>
                <a:spcPts val="0"/>
              </a:spcBef>
              <a:spcAft>
                <a:spcPts val="0"/>
              </a:spcAft>
              <a:buNone/>
              <a:defRPr>
                <a:solidFill>
                  <a:schemeClr val="dk1"/>
                </a:solidFill>
                <a:latin typeface="Questrial"/>
                <a:ea typeface="Questrial"/>
                <a:cs typeface="Questrial"/>
                <a:sym typeface="Questrial"/>
              </a:defRPr>
            </a:lvl3pPr>
            <a:lvl4pPr lvl="3" rtl="0">
              <a:spcBef>
                <a:spcPts val="0"/>
              </a:spcBef>
              <a:spcAft>
                <a:spcPts val="0"/>
              </a:spcAft>
              <a:buNone/>
              <a:defRPr>
                <a:solidFill>
                  <a:schemeClr val="dk1"/>
                </a:solidFill>
                <a:latin typeface="Questrial"/>
                <a:ea typeface="Questrial"/>
                <a:cs typeface="Questrial"/>
                <a:sym typeface="Questrial"/>
              </a:defRPr>
            </a:lvl4pPr>
            <a:lvl5pPr lvl="4" rtl="0">
              <a:spcBef>
                <a:spcPts val="0"/>
              </a:spcBef>
              <a:spcAft>
                <a:spcPts val="0"/>
              </a:spcAft>
              <a:buNone/>
              <a:defRPr>
                <a:solidFill>
                  <a:schemeClr val="dk1"/>
                </a:solidFill>
                <a:latin typeface="Questrial"/>
                <a:ea typeface="Questrial"/>
                <a:cs typeface="Questrial"/>
                <a:sym typeface="Questrial"/>
              </a:defRPr>
            </a:lvl5pPr>
            <a:lvl6pPr lvl="5" rtl="0">
              <a:spcBef>
                <a:spcPts val="0"/>
              </a:spcBef>
              <a:spcAft>
                <a:spcPts val="0"/>
              </a:spcAft>
              <a:buNone/>
              <a:defRPr>
                <a:solidFill>
                  <a:schemeClr val="dk1"/>
                </a:solidFill>
                <a:latin typeface="Questrial"/>
                <a:ea typeface="Questrial"/>
                <a:cs typeface="Questrial"/>
                <a:sym typeface="Questrial"/>
              </a:defRPr>
            </a:lvl6pPr>
            <a:lvl7pPr lvl="6" rtl="0">
              <a:spcBef>
                <a:spcPts val="0"/>
              </a:spcBef>
              <a:spcAft>
                <a:spcPts val="0"/>
              </a:spcAft>
              <a:buNone/>
              <a:defRPr>
                <a:solidFill>
                  <a:schemeClr val="dk1"/>
                </a:solidFill>
                <a:latin typeface="Questrial"/>
                <a:ea typeface="Questrial"/>
                <a:cs typeface="Questrial"/>
                <a:sym typeface="Questrial"/>
              </a:defRPr>
            </a:lvl7pPr>
            <a:lvl8pPr lvl="7" rtl="0">
              <a:spcBef>
                <a:spcPts val="0"/>
              </a:spcBef>
              <a:spcAft>
                <a:spcPts val="0"/>
              </a:spcAft>
              <a:buNone/>
              <a:defRPr>
                <a:solidFill>
                  <a:schemeClr val="dk1"/>
                </a:solidFill>
                <a:latin typeface="Questrial"/>
                <a:ea typeface="Questrial"/>
                <a:cs typeface="Questrial"/>
                <a:sym typeface="Questrial"/>
              </a:defRPr>
            </a:lvl8pPr>
            <a:lvl9pPr lvl="8" rtl="0">
              <a:spcBef>
                <a:spcPts val="0"/>
              </a:spcBef>
              <a:spcAft>
                <a:spcPts val="0"/>
              </a:spcAft>
              <a:buNone/>
              <a:defRPr>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36" name="Shape 36"/>
        <p:cNvGrpSpPr/>
        <p:nvPr/>
      </p:nvGrpSpPr>
      <p:grpSpPr>
        <a:xfrm>
          <a:off x="0" y="0"/>
          <a:ext cx="0" cy="0"/>
          <a:chOff x="0" y="0"/>
          <a:chExt cx="0" cy="0"/>
        </a:xfrm>
      </p:grpSpPr>
      <p:sp>
        <p:nvSpPr>
          <p:cNvPr id="37" name="Google Shape;37;p10"/>
          <p:cNvSpPr txBox="1"/>
          <p:nvPr>
            <p:ph idx="1" type="body"/>
          </p:nvPr>
        </p:nvSpPr>
        <p:spPr>
          <a:xfrm>
            <a:off x="2077200" y="3658425"/>
            <a:ext cx="4989600" cy="1066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dk1"/>
              </a:buClr>
              <a:buSzPts val="1400"/>
              <a:buNone/>
              <a:defRPr sz="3000">
                <a:solidFill>
                  <a:schemeClr val="lt1"/>
                </a:solidFill>
                <a:latin typeface="Righteous"/>
                <a:ea typeface="Righteous"/>
                <a:cs typeface="Righteous"/>
                <a:sym typeface="Righteou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13825" y="1161025"/>
            <a:ext cx="7630200" cy="3461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rtl="0">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
        <p:nvSpPr>
          <p:cNvPr id="7" name="Google Shape;7;p1"/>
          <p:cNvSpPr txBox="1"/>
          <p:nvPr>
            <p:ph type="title"/>
          </p:nvPr>
        </p:nvSpPr>
        <p:spPr>
          <a:xfrm>
            <a:off x="830025" y="227975"/>
            <a:ext cx="7028400" cy="511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1pPr>
            <a:lvl2pPr lvl="1"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2pPr>
            <a:lvl3pPr lvl="2"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3pPr>
            <a:lvl4pPr lvl="3"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4pPr>
            <a:lvl5pPr lvl="4"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5pPr>
            <a:lvl6pPr lvl="5"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6pPr>
            <a:lvl7pPr lvl="6"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7pPr>
            <a:lvl8pPr lvl="7"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8pPr>
            <a:lvl9pPr lvl="8" rtl="0" algn="ctr">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40.png"/><Relationship Id="rId6"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aperswithcod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ph type="title"/>
          </p:nvPr>
        </p:nvSpPr>
        <p:spPr>
          <a:xfrm>
            <a:off x="711900" y="1419775"/>
            <a:ext cx="7720200" cy="15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Optic-Net: A Novel Convolutional Neural Network for Diagnosis of Retinal Diseases from Optical Tomography Images</a:t>
            </a:r>
            <a:endParaRPr sz="3000"/>
          </a:p>
        </p:txBody>
      </p:sp>
      <p:sp>
        <p:nvSpPr>
          <p:cNvPr id="335" name="Google Shape;335;p31"/>
          <p:cNvSpPr txBox="1"/>
          <p:nvPr>
            <p:ph idx="1" type="subTitle"/>
          </p:nvPr>
        </p:nvSpPr>
        <p:spPr>
          <a:xfrm>
            <a:off x="2270700" y="3273675"/>
            <a:ext cx="4602600" cy="4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Muhammad Aidan Daffa - 1906300800</a:t>
            </a:r>
            <a:endParaRPr/>
          </a:p>
        </p:txBody>
      </p:sp>
      <p:grpSp>
        <p:nvGrpSpPr>
          <p:cNvPr id="336" name="Google Shape;336;p31"/>
          <p:cNvGrpSpPr/>
          <p:nvPr/>
        </p:nvGrpSpPr>
        <p:grpSpPr>
          <a:xfrm>
            <a:off x="661351" y="3495099"/>
            <a:ext cx="1142296" cy="1196991"/>
            <a:chOff x="661351" y="3495099"/>
            <a:chExt cx="1142296" cy="1196991"/>
          </a:xfrm>
        </p:grpSpPr>
        <p:sp>
          <p:nvSpPr>
            <p:cNvPr id="337" name="Google Shape;337;p31"/>
            <p:cNvSpPr/>
            <p:nvPr/>
          </p:nvSpPr>
          <p:spPr>
            <a:xfrm rot="-72544">
              <a:off x="691260" y="3506786"/>
              <a:ext cx="1100171" cy="1173346"/>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rot="-72544">
              <a:off x="673567" y="3507267"/>
              <a:ext cx="1100171" cy="1173346"/>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rot="-72544">
              <a:off x="701430" y="3825549"/>
              <a:ext cx="1054082" cy="711078"/>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rot="-72544">
              <a:off x="678962" y="3802795"/>
              <a:ext cx="1100171" cy="755923"/>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rot="-72544">
              <a:off x="676426" y="3752859"/>
              <a:ext cx="231540" cy="277361"/>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rot="-72544">
              <a:off x="1022023" y="3529039"/>
              <a:ext cx="126610" cy="346046"/>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rot="-72544">
              <a:off x="1378508" y="3495928"/>
              <a:ext cx="82293" cy="355539"/>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rot="-72544">
              <a:off x="942801" y="4510020"/>
              <a:ext cx="106985" cy="158871"/>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rot="-72544">
              <a:off x="1256910" y="4502652"/>
              <a:ext cx="65289" cy="170703"/>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rot="-72544">
              <a:off x="1526869" y="4364243"/>
              <a:ext cx="135892" cy="127735"/>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rot="-72544">
              <a:off x="928250" y="3892310"/>
              <a:ext cx="594438" cy="573354"/>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rot="-72544">
              <a:off x="891019" y="3878458"/>
              <a:ext cx="634575" cy="603393"/>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rot="-72544">
              <a:off x="1028715" y="4032243"/>
              <a:ext cx="359355" cy="302830"/>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rot="-72544">
              <a:off x="1182909" y="4015563"/>
              <a:ext cx="189136" cy="158836"/>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31"/>
          <p:cNvGrpSpPr/>
          <p:nvPr/>
        </p:nvGrpSpPr>
        <p:grpSpPr>
          <a:xfrm>
            <a:off x="3805675" y="3939449"/>
            <a:ext cx="1389903" cy="801139"/>
            <a:chOff x="3805675" y="3939449"/>
            <a:chExt cx="1389903" cy="801139"/>
          </a:xfrm>
        </p:grpSpPr>
        <p:sp>
          <p:nvSpPr>
            <p:cNvPr id="352" name="Google Shape;352;p31"/>
            <p:cNvSpPr/>
            <p:nvPr/>
          </p:nvSpPr>
          <p:spPr>
            <a:xfrm>
              <a:off x="3805675" y="3939449"/>
              <a:ext cx="1389903" cy="80113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805675" y="3939449"/>
              <a:ext cx="1389903" cy="80113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3882539" y="3996371"/>
              <a:ext cx="1117631" cy="518503"/>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4938715" y="4075761"/>
              <a:ext cx="191863" cy="110905"/>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4866592" y="4190558"/>
              <a:ext cx="178950" cy="13041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782819" y="4292227"/>
              <a:ext cx="164154" cy="139233"/>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4685131" y="4391227"/>
              <a:ext cx="131514" cy="161819"/>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577745" y="4450627"/>
              <a:ext cx="98230" cy="177925"/>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3872436" y="4381434"/>
              <a:ext cx="120864" cy="17718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016276" y="4439834"/>
              <a:ext cx="96039" cy="184739"/>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159354" y="4480625"/>
              <a:ext cx="77646" cy="182905"/>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331809" y="4494230"/>
              <a:ext cx="41360" cy="186788"/>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4452466" y="4481268"/>
              <a:ext cx="81243" cy="180665"/>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31"/>
          <p:cNvGrpSpPr/>
          <p:nvPr/>
        </p:nvGrpSpPr>
        <p:grpSpPr>
          <a:xfrm>
            <a:off x="7340360" y="3452335"/>
            <a:ext cx="1069175" cy="1051175"/>
            <a:chOff x="7340360" y="3452335"/>
            <a:chExt cx="1069175" cy="1051175"/>
          </a:xfrm>
        </p:grpSpPr>
        <p:sp>
          <p:nvSpPr>
            <p:cNvPr id="366" name="Google Shape;366;p31"/>
            <p:cNvSpPr/>
            <p:nvPr/>
          </p:nvSpPr>
          <p:spPr>
            <a:xfrm rot="-1159838">
              <a:off x="7451730" y="356939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rot="-1159838">
              <a:off x="7504678" y="3616204"/>
              <a:ext cx="744935" cy="721135"/>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rot="-1159838">
              <a:off x="7451730" y="3569397"/>
              <a:ext cx="846434" cy="81705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rot="-1159838">
              <a:off x="7548672" y="3621353"/>
              <a:ext cx="686819" cy="696641"/>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rot="-1159838">
              <a:off x="7757009" y="4039090"/>
              <a:ext cx="357136" cy="115582"/>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rot="-1159838">
              <a:off x="7667788" y="3993757"/>
              <a:ext cx="57424" cy="48651"/>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rot="-1159838">
              <a:off x="8022681" y="3865361"/>
              <a:ext cx="56731" cy="48945"/>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1"/>
          <p:cNvGrpSpPr/>
          <p:nvPr/>
        </p:nvGrpSpPr>
        <p:grpSpPr>
          <a:xfrm>
            <a:off x="-409325" y="1750504"/>
            <a:ext cx="1286485" cy="1132832"/>
            <a:chOff x="160100" y="1703579"/>
            <a:chExt cx="1286485" cy="1132832"/>
          </a:xfrm>
        </p:grpSpPr>
        <p:sp>
          <p:nvSpPr>
            <p:cNvPr id="374" name="Google Shape;374;p31"/>
            <p:cNvSpPr/>
            <p:nvPr/>
          </p:nvSpPr>
          <p:spPr>
            <a:xfrm flipH="1" rot="1503462">
              <a:off x="268745" y="1894672"/>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flipH="1" rot="1503462">
              <a:off x="287046" y="1953438"/>
              <a:ext cx="1013430" cy="62489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flipH="1" rot="1503462">
              <a:off x="268745" y="1894672"/>
              <a:ext cx="1069195" cy="7506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flipH="1" rot="1503462">
              <a:off x="287033" y="1953495"/>
              <a:ext cx="1013430" cy="624832"/>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flipH="1" rot="1503462">
              <a:off x="304261" y="1941768"/>
              <a:ext cx="981176" cy="64991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31"/>
          <p:cNvGrpSpPr/>
          <p:nvPr/>
        </p:nvGrpSpPr>
        <p:grpSpPr>
          <a:xfrm>
            <a:off x="3830700" y="73776"/>
            <a:ext cx="1722265" cy="1390730"/>
            <a:chOff x="3830700" y="73776"/>
            <a:chExt cx="1722265" cy="1390730"/>
          </a:xfrm>
        </p:grpSpPr>
        <p:sp>
          <p:nvSpPr>
            <p:cNvPr id="380" name="Google Shape;380;p31"/>
            <p:cNvSpPr/>
            <p:nvPr/>
          </p:nvSpPr>
          <p:spPr>
            <a:xfrm rot="-1086087">
              <a:off x="3945221" y="281620"/>
              <a:ext cx="1493222" cy="97504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rot="-1086087">
              <a:off x="5198733" y="484154"/>
              <a:ext cx="113613" cy="112768"/>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rot="-1086087">
              <a:off x="3945221" y="281620"/>
              <a:ext cx="1493222" cy="97504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rot="-1086087">
              <a:off x="4374492" y="526963"/>
              <a:ext cx="678222" cy="652472"/>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rot="-1086087">
              <a:off x="4132585" y="526224"/>
              <a:ext cx="1181489" cy="646731"/>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rot="-1086087">
              <a:off x="4380518" y="507311"/>
              <a:ext cx="684858" cy="684858"/>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rot="-1086087">
              <a:off x="4587600" y="708218"/>
              <a:ext cx="315089" cy="269653"/>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rot="-1086087">
              <a:off x="4050940" y="852255"/>
              <a:ext cx="113613" cy="113613"/>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rot="-1086087">
              <a:off x="4140270" y="713917"/>
              <a:ext cx="95369" cy="12852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rot="-1086087">
              <a:off x="4242604" y="599813"/>
              <a:ext cx="77150" cy="131832"/>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rot="-1086087">
              <a:off x="4374845" y="476912"/>
              <a:ext cx="43969" cy="145949"/>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rot="-1086087">
              <a:off x="4523816" y="401208"/>
              <a:ext cx="7506" cy="152586"/>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rot="-1086087">
              <a:off x="5067956" y="413417"/>
              <a:ext cx="95369" cy="12937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rot="-1086087">
              <a:off x="4936781" y="372116"/>
              <a:ext cx="77125" cy="13267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rot="-1086087">
              <a:off x="4791688" y="351161"/>
              <a:ext cx="43969" cy="145949"/>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rot="-1086087">
              <a:off x="4663375" y="366090"/>
              <a:ext cx="7481" cy="153406"/>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rot="-437923">
              <a:off x="5204065" y="470686"/>
              <a:ext cx="95364" cy="129377"/>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4694509" y="658132"/>
              <a:ext cx="153000" cy="153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31"/>
          <p:cNvGrpSpPr/>
          <p:nvPr/>
        </p:nvGrpSpPr>
        <p:grpSpPr>
          <a:xfrm>
            <a:off x="1242670" y="216735"/>
            <a:ext cx="903310" cy="1081448"/>
            <a:chOff x="1242670" y="216735"/>
            <a:chExt cx="903310" cy="1081448"/>
          </a:xfrm>
        </p:grpSpPr>
        <p:sp>
          <p:nvSpPr>
            <p:cNvPr id="399" name="Google Shape;399;p31"/>
            <p:cNvSpPr/>
            <p:nvPr/>
          </p:nvSpPr>
          <p:spPr>
            <a:xfrm rot="-1541351">
              <a:off x="1417825" y="290442"/>
              <a:ext cx="553025" cy="934043"/>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rot="-1541351">
              <a:off x="1471248" y="342829"/>
              <a:ext cx="438742" cy="83281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rot="-1541351">
              <a:off x="1417801" y="290433"/>
              <a:ext cx="553025" cy="934043"/>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rot="-1541351">
              <a:off x="1520213" y="351412"/>
              <a:ext cx="384509" cy="814709"/>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rot="-1541351">
              <a:off x="1510309" y="341832"/>
              <a:ext cx="403767" cy="83281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rot="-1541351">
              <a:off x="1506302" y="443793"/>
              <a:ext cx="324242" cy="747220"/>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rot="-1541351">
              <a:off x="1496396" y="434206"/>
              <a:ext cx="343536" cy="765321"/>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31"/>
          <p:cNvGrpSpPr/>
          <p:nvPr/>
        </p:nvGrpSpPr>
        <p:grpSpPr>
          <a:xfrm>
            <a:off x="7521386" y="472636"/>
            <a:ext cx="1584980" cy="1098413"/>
            <a:chOff x="7255011" y="739011"/>
            <a:chExt cx="1584980" cy="1098413"/>
          </a:xfrm>
        </p:grpSpPr>
        <p:sp>
          <p:nvSpPr>
            <p:cNvPr id="407" name="Google Shape;407;p31"/>
            <p:cNvSpPr/>
            <p:nvPr/>
          </p:nvSpPr>
          <p:spPr>
            <a:xfrm rot="791031">
              <a:off x="7308957" y="1028797"/>
              <a:ext cx="1477145" cy="643245"/>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rot="791031">
              <a:off x="8335830" y="1201331"/>
              <a:ext cx="6285" cy="2305"/>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rot="791031">
              <a:off x="8286267" y="1173586"/>
              <a:ext cx="3433" cy="1144"/>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rot="791031">
              <a:off x="7848407" y="1050151"/>
              <a:ext cx="5140" cy="581"/>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rot="791031">
              <a:off x="8310118" y="1186465"/>
              <a:ext cx="5721" cy="1725"/>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rot="791031">
              <a:off x="8260056" y="1160748"/>
              <a:ext cx="6285" cy="1161"/>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rot="791031">
              <a:off x="8362498" y="1217834"/>
              <a:ext cx="3996" cy="1144"/>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rot="791031">
              <a:off x="8384666" y="1232527"/>
              <a:ext cx="5157" cy="2305"/>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rot="791031">
              <a:off x="7999136" y="1073820"/>
              <a:ext cx="5721" cy="17"/>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rot="791031">
              <a:off x="8129144" y="1108223"/>
              <a:ext cx="4560" cy="17"/>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rot="791031">
              <a:off x="7972260" y="1068682"/>
              <a:ext cx="5721" cy="17"/>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rot="791031">
              <a:off x="8027077" y="1079100"/>
              <a:ext cx="17" cy="17"/>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rot="791031">
              <a:off x="8077219" y="1092687"/>
              <a:ext cx="5704" cy="17"/>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rot="791031">
              <a:off x="8105262" y="1100230"/>
              <a:ext cx="3996" cy="17"/>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rot="791031">
              <a:off x="7871244" y="1052505"/>
              <a:ext cx="4577" cy="581"/>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rot="791031">
              <a:off x="8155582" y="1117489"/>
              <a:ext cx="5721" cy="581"/>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rot="791031">
              <a:off x="7896286" y="1055574"/>
              <a:ext cx="5704" cy="598"/>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rot="791031">
              <a:off x="8233628" y="1148651"/>
              <a:ext cx="5721" cy="1161"/>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rot="791031">
              <a:off x="8050170" y="1085706"/>
              <a:ext cx="5140" cy="17"/>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rot="791031">
              <a:off x="8183092" y="1127372"/>
              <a:ext cx="5140" cy="581"/>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rot="791031">
              <a:off x="7922883" y="1059406"/>
              <a:ext cx="5140" cy="581"/>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rot="791031">
              <a:off x="7948187" y="1063950"/>
              <a:ext cx="3433" cy="17"/>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rot="791031">
              <a:off x="8208273" y="1137175"/>
              <a:ext cx="3433" cy="581"/>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rot="791031">
              <a:off x="7828975" y="1047877"/>
              <a:ext cx="19383" cy="2869"/>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rot="791031">
              <a:off x="8355135" y="1213672"/>
              <a:ext cx="7992" cy="2869"/>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rot="791031">
              <a:off x="8365124" y="1221717"/>
              <a:ext cx="21074" cy="7975"/>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rot="791031">
              <a:off x="8238307" y="1152969"/>
              <a:ext cx="22799" cy="4560"/>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rot="791031">
              <a:off x="7875668" y="1053679"/>
              <a:ext cx="20527" cy="2288"/>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rot="791031">
              <a:off x="8265167" y="1165050"/>
              <a:ext cx="22235" cy="5721"/>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rot="791031">
              <a:off x="8288558" y="1177611"/>
              <a:ext cx="22799" cy="5721"/>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rot="791031">
              <a:off x="8314406" y="1191300"/>
              <a:ext cx="22799" cy="7429"/>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rot="791031">
              <a:off x="7862111" y="1051487"/>
              <a:ext cx="9137" cy="1161"/>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rot="791031">
              <a:off x="8340966" y="1205990"/>
              <a:ext cx="15404" cy="5140"/>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rot="791031">
              <a:off x="8132927" y="1111941"/>
              <a:ext cx="23379" cy="2288"/>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rot="791031">
              <a:off x="8210744" y="1140789"/>
              <a:ext cx="23943" cy="4577"/>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rot="791031">
              <a:off x="8054861" y="1088883"/>
              <a:ext cx="22816" cy="581"/>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rot="791031">
              <a:off x="7977796" y="1070695"/>
              <a:ext cx="21654" cy="58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rot="791031">
              <a:off x="8108587" y="1103615"/>
              <a:ext cx="21108" cy="1725"/>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rot="791031">
              <a:off x="8082328" y="1095977"/>
              <a:ext cx="23379" cy="1725"/>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rot="791031">
              <a:off x="8004464" y="1077068"/>
              <a:ext cx="22799" cy="17"/>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rot="791031">
              <a:off x="7927863" y="1061207"/>
              <a:ext cx="20527" cy="1161"/>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rot="791031">
              <a:off x="7901880" y="1056950"/>
              <a:ext cx="21108" cy="1725"/>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rot="791031">
              <a:off x="8187406" y="1130937"/>
              <a:ext cx="21671" cy="3450"/>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rot="791031">
              <a:off x="7950983" y="1065001"/>
              <a:ext cx="21654" cy="1161"/>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rot="791031">
              <a:off x="8029568" y="1082218"/>
              <a:ext cx="21654" cy="17"/>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rot="791031">
              <a:off x="8160513" y="1121320"/>
              <a:ext cx="23362" cy="2869"/>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rot="791031">
              <a:off x="7308899" y="1034205"/>
              <a:ext cx="1477145" cy="643245"/>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rot="791031">
              <a:off x="8335771" y="1206739"/>
              <a:ext cx="6285" cy="2305"/>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rot="791031">
              <a:off x="8286209" y="1178995"/>
              <a:ext cx="3433" cy="1144"/>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rot="791031">
              <a:off x="7848349" y="1055560"/>
              <a:ext cx="5140" cy="581"/>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rot="791031">
              <a:off x="8310059" y="1191873"/>
              <a:ext cx="5721" cy="1725"/>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rot="791031">
              <a:off x="8259998" y="1166157"/>
              <a:ext cx="6285" cy="1161"/>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rot="791031">
              <a:off x="8362440" y="1223243"/>
              <a:ext cx="3996" cy="1144"/>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rot="791031">
              <a:off x="8384608" y="1237936"/>
              <a:ext cx="5157" cy="2305"/>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rot="791031">
              <a:off x="7999078" y="1079229"/>
              <a:ext cx="5721" cy="17"/>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rot="791031">
              <a:off x="8129086" y="1113632"/>
              <a:ext cx="4560" cy="17"/>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rot="791031">
              <a:off x="7972202" y="1074091"/>
              <a:ext cx="5721" cy="17"/>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rot="791031">
              <a:off x="8027018" y="1084509"/>
              <a:ext cx="17" cy="17"/>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rot="791031">
              <a:off x="8077160" y="1098095"/>
              <a:ext cx="5704" cy="17"/>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rot="791031">
              <a:off x="8105204" y="1105639"/>
              <a:ext cx="3996" cy="17"/>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rot="791031">
              <a:off x="7871186" y="1057914"/>
              <a:ext cx="4577" cy="581"/>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rot="791031">
              <a:off x="8155523" y="1122897"/>
              <a:ext cx="5721" cy="581"/>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rot="791031">
              <a:off x="7896227" y="1060983"/>
              <a:ext cx="5704" cy="598"/>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rot="791031">
              <a:off x="8233569" y="1154060"/>
              <a:ext cx="5721" cy="1161"/>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rot="791031">
              <a:off x="8050112" y="1091115"/>
              <a:ext cx="5140" cy="17"/>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rot="791031">
              <a:off x="8183034" y="1132781"/>
              <a:ext cx="5140" cy="581"/>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rot="791031">
              <a:off x="7922825" y="1064814"/>
              <a:ext cx="5140" cy="581"/>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rot="791031">
              <a:off x="7948129" y="1069359"/>
              <a:ext cx="3433" cy="17"/>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rot="791031">
              <a:off x="8208215" y="1142584"/>
              <a:ext cx="3433" cy="581"/>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rot="791031">
              <a:off x="7373704" y="1116192"/>
              <a:ext cx="1344418" cy="500032"/>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rot="791031">
              <a:off x="7828917" y="1053286"/>
              <a:ext cx="19383" cy="2869"/>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rot="791031">
              <a:off x="8355077" y="1219081"/>
              <a:ext cx="7992" cy="2869"/>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rot="791031">
              <a:off x="8365066" y="1227126"/>
              <a:ext cx="21074" cy="7975"/>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rot="791031">
              <a:off x="8238249" y="1158377"/>
              <a:ext cx="22799" cy="4560"/>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rot="791031">
              <a:off x="7875610" y="1059088"/>
              <a:ext cx="20527" cy="2288"/>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rot="791031">
              <a:off x="8265109" y="1170459"/>
              <a:ext cx="22235" cy="5721"/>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rot="791031">
              <a:off x="8288500" y="1183020"/>
              <a:ext cx="22799" cy="5721"/>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rot="791031">
              <a:off x="8314348" y="1196709"/>
              <a:ext cx="22799" cy="7429"/>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rot="791031">
              <a:off x="7862053" y="1056895"/>
              <a:ext cx="9137" cy="1161"/>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rot="791031">
              <a:off x="8340908" y="1211399"/>
              <a:ext cx="15404" cy="5140"/>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rot="791031">
              <a:off x="8132869" y="1117349"/>
              <a:ext cx="23379" cy="2288"/>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rot="791031">
              <a:off x="8210686" y="1146197"/>
              <a:ext cx="23943" cy="4577"/>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rot="791031">
              <a:off x="8054803" y="1094291"/>
              <a:ext cx="22816" cy="581"/>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rot="791031">
              <a:off x="7977738" y="1076104"/>
              <a:ext cx="21654" cy="58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rot="791031">
              <a:off x="8108529" y="1109024"/>
              <a:ext cx="21108" cy="1725"/>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rot="791031">
              <a:off x="8082269" y="1101385"/>
              <a:ext cx="23379" cy="1725"/>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rot="791031">
              <a:off x="8004406" y="1082477"/>
              <a:ext cx="22799" cy="17"/>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rot="791031">
              <a:off x="7927805" y="1066616"/>
              <a:ext cx="20527" cy="1161"/>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rot="791031">
              <a:off x="7901822" y="1062359"/>
              <a:ext cx="21108" cy="1725"/>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rot="791031">
              <a:off x="8187348" y="1136345"/>
              <a:ext cx="21671" cy="3450"/>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rot="791031">
              <a:off x="7950924" y="1070410"/>
              <a:ext cx="21654" cy="1161"/>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rot="791031">
              <a:off x="8029510" y="1087627"/>
              <a:ext cx="21654" cy="17"/>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rot="791031">
              <a:off x="8160455" y="1126728"/>
              <a:ext cx="23362" cy="2869"/>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rot="-3004732">
              <a:off x="7697712" y="886878"/>
              <a:ext cx="723666" cy="723666"/>
            </a:xfrm>
            <a:prstGeom prst="chord">
              <a:avLst>
                <a:gd fmla="val 3127025" name="adj1"/>
                <a:gd fmla="val 15684363" name="adj2"/>
              </a:avLst>
            </a:prstGeom>
            <a:solidFill>
              <a:schemeClr val="accent6"/>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rot="790857">
              <a:off x="7743649" y="1100607"/>
              <a:ext cx="679936" cy="153875"/>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accent6"/>
            </a:solidFill>
            <a:ln>
              <a:noFill/>
            </a:ln>
          </p:spPr>
        </p:sp>
        <p:sp>
          <p:nvSpPr>
            <p:cNvPr id="502" name="Google Shape;502;p31"/>
            <p:cNvSpPr/>
            <p:nvPr/>
          </p:nvSpPr>
          <p:spPr>
            <a:xfrm rot="791031">
              <a:off x="7352030" y="1074993"/>
              <a:ext cx="1403660" cy="564535"/>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rot="791031">
              <a:off x="7941330" y="1139892"/>
              <a:ext cx="265471" cy="252014"/>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rot="791031">
              <a:off x="7858548" y="1100077"/>
              <a:ext cx="151991" cy="142274"/>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rot="791031">
              <a:off x="8077841" y="1350965"/>
              <a:ext cx="112251" cy="100075"/>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0"/>
          <p:cNvSpPr txBox="1"/>
          <p:nvPr>
            <p:ph type="title"/>
          </p:nvPr>
        </p:nvSpPr>
        <p:spPr>
          <a:xfrm>
            <a:off x="4735775" y="2793025"/>
            <a:ext cx="2587500" cy="6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Algoritma</a:t>
            </a:r>
            <a:endParaRPr/>
          </a:p>
        </p:txBody>
      </p:sp>
      <p:sp>
        <p:nvSpPr>
          <p:cNvPr id="1161" name="Google Shape;1161;p40"/>
          <p:cNvSpPr txBox="1"/>
          <p:nvPr>
            <p:ph idx="1" type="subTitle"/>
          </p:nvPr>
        </p:nvSpPr>
        <p:spPr>
          <a:xfrm>
            <a:off x="5047775" y="3396250"/>
            <a:ext cx="2275500" cy="50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Algoritma dari metode yang diusung</a:t>
            </a:r>
            <a:endParaRPr/>
          </a:p>
          <a:p>
            <a:pPr indent="0" lvl="0" marL="0" rtl="0" algn="r">
              <a:spcBef>
                <a:spcPts val="0"/>
              </a:spcBef>
              <a:spcAft>
                <a:spcPts val="0"/>
              </a:spcAft>
              <a:buNone/>
            </a:pPr>
            <a:r>
              <a:t/>
            </a:r>
            <a:endParaRPr/>
          </a:p>
        </p:txBody>
      </p:sp>
      <p:sp>
        <p:nvSpPr>
          <p:cNvPr id="1162" name="Google Shape;1162;p40"/>
          <p:cNvSpPr txBox="1"/>
          <p:nvPr>
            <p:ph idx="2" type="title"/>
          </p:nvPr>
        </p:nvSpPr>
        <p:spPr>
          <a:xfrm>
            <a:off x="4808075" y="1036050"/>
            <a:ext cx="2515200" cy="1666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1163" name="Google Shape;1163;p40"/>
          <p:cNvGrpSpPr/>
          <p:nvPr/>
        </p:nvGrpSpPr>
        <p:grpSpPr>
          <a:xfrm>
            <a:off x="7336917" y="3999418"/>
            <a:ext cx="1439009" cy="883488"/>
            <a:chOff x="5754427" y="2981559"/>
            <a:chExt cx="1042458" cy="640023"/>
          </a:xfrm>
        </p:grpSpPr>
        <p:sp>
          <p:nvSpPr>
            <p:cNvPr id="1164" name="Google Shape;1164;p40"/>
            <p:cNvSpPr/>
            <p:nvPr/>
          </p:nvSpPr>
          <p:spPr>
            <a:xfrm rot="199598">
              <a:off x="5770473" y="3010383"/>
              <a:ext cx="1010367" cy="582375"/>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0"/>
            <p:cNvSpPr/>
            <p:nvPr/>
          </p:nvSpPr>
          <p:spPr>
            <a:xfrm rot="199598">
              <a:off x="5770473" y="3010383"/>
              <a:ext cx="1010367" cy="582375"/>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0"/>
            <p:cNvSpPr/>
            <p:nvPr/>
          </p:nvSpPr>
          <p:spPr>
            <a:xfrm rot="199598">
              <a:off x="5829990" y="3049368"/>
              <a:ext cx="812443" cy="37691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rot="199598">
              <a:off x="6602383" y="3132221"/>
              <a:ext cx="139471" cy="80621"/>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rot="199598">
              <a:off x="6544796" y="3212220"/>
              <a:ext cx="130084" cy="94805"/>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rot="199598">
              <a:off x="6479533" y="3282165"/>
              <a:ext cx="119329" cy="101213"/>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rot="199598">
              <a:off x="6404003" y="3349202"/>
              <a:ext cx="95602" cy="117632"/>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rot="199598">
              <a:off x="6323240" y="3387078"/>
              <a:ext cx="71407" cy="129340"/>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rot="199598">
              <a:off x="5814243" y="3307614"/>
              <a:ext cx="87860" cy="128803"/>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rot="199598">
              <a:off x="5916038" y="3355534"/>
              <a:ext cx="69814" cy="134293"/>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rot="199598">
              <a:off x="6018215" y="3390783"/>
              <a:ext cx="56443" cy="132959"/>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0"/>
            <p:cNvSpPr/>
            <p:nvPr/>
          </p:nvSpPr>
          <p:spPr>
            <a:xfrm rot="199598">
              <a:off x="6142750" y="3407158"/>
              <a:ext cx="30066" cy="135782"/>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rot="199598">
              <a:off x="6230974" y="3403679"/>
              <a:ext cx="59058" cy="131331"/>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40"/>
          <p:cNvGrpSpPr/>
          <p:nvPr/>
        </p:nvGrpSpPr>
        <p:grpSpPr>
          <a:xfrm>
            <a:off x="362774" y="451977"/>
            <a:ext cx="2307298" cy="1644295"/>
            <a:chOff x="362774" y="451977"/>
            <a:chExt cx="2307298" cy="1644295"/>
          </a:xfrm>
        </p:grpSpPr>
        <p:sp>
          <p:nvSpPr>
            <p:cNvPr id="1178" name="Google Shape;1178;p40"/>
            <p:cNvSpPr/>
            <p:nvPr/>
          </p:nvSpPr>
          <p:spPr>
            <a:xfrm rot="-778553">
              <a:off x="472918" y="671052"/>
              <a:ext cx="2088441" cy="1205816"/>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0"/>
            <p:cNvSpPr/>
            <p:nvPr/>
          </p:nvSpPr>
          <p:spPr>
            <a:xfrm rot="-778553">
              <a:off x="471487" y="671382"/>
              <a:ext cx="2088441" cy="1205816"/>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rot="-778553">
              <a:off x="1920279" y="818459"/>
              <a:ext cx="457820" cy="392896"/>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0"/>
            <p:cNvSpPr/>
            <p:nvPr/>
          </p:nvSpPr>
          <p:spPr>
            <a:xfrm rot="-778553">
              <a:off x="568422" y="936700"/>
              <a:ext cx="548246" cy="469327"/>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rot="-778553">
              <a:off x="1806777" y="769021"/>
              <a:ext cx="166043" cy="103583"/>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rot="-778553">
              <a:off x="1141481" y="1316801"/>
              <a:ext cx="249077" cy="105234"/>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rot="-778553">
              <a:off x="1730907" y="1285782"/>
              <a:ext cx="246589" cy="34643"/>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rot="-778553">
              <a:off x="1052543" y="849910"/>
              <a:ext cx="168532" cy="12689"/>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rot="-778553">
              <a:off x="1215343" y="765072"/>
              <a:ext cx="602452" cy="12575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rot="-778553">
              <a:off x="1336794" y="1311006"/>
              <a:ext cx="447127" cy="76480"/>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rot="-778666">
              <a:off x="1008529" y="743756"/>
              <a:ext cx="1010021" cy="647203"/>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accent6"/>
            </a:solidFill>
            <a:ln cap="flat" cmpd="sng" w="28575">
              <a:solidFill>
                <a:schemeClr val="dk1"/>
              </a:solidFill>
              <a:prstDash val="solid"/>
              <a:round/>
              <a:headEnd len="med" w="med" type="none"/>
              <a:tailEnd len="med" w="med" type="none"/>
            </a:ln>
          </p:spPr>
        </p:sp>
        <p:sp>
          <p:nvSpPr>
            <p:cNvPr id="1189" name="Google Shape;1189;p40"/>
            <p:cNvSpPr/>
            <p:nvPr/>
          </p:nvSpPr>
          <p:spPr>
            <a:xfrm rot="-778553">
              <a:off x="525647" y="722786"/>
              <a:ext cx="1982418" cy="1094669"/>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0"/>
            <p:cNvSpPr/>
            <p:nvPr/>
          </p:nvSpPr>
          <p:spPr>
            <a:xfrm rot="-778553">
              <a:off x="529926" y="929731"/>
              <a:ext cx="595898" cy="51700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rot="-778553">
              <a:off x="1896950" y="769351"/>
              <a:ext cx="543294" cy="46193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0"/>
            <p:cNvSpPr/>
            <p:nvPr/>
          </p:nvSpPr>
          <p:spPr>
            <a:xfrm rot="-778553">
              <a:off x="1343045" y="857248"/>
              <a:ext cx="384667" cy="364635"/>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0"/>
            <p:cNvSpPr/>
            <p:nvPr/>
          </p:nvSpPr>
          <p:spPr>
            <a:xfrm rot="-778553">
              <a:off x="1179254" y="915192"/>
              <a:ext cx="221777" cy="205811"/>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rot="-778553">
              <a:off x="1622982" y="1097007"/>
              <a:ext cx="163579" cy="143917"/>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40"/>
          <p:cNvGrpSpPr/>
          <p:nvPr/>
        </p:nvGrpSpPr>
        <p:grpSpPr>
          <a:xfrm>
            <a:off x="3470573" y="1195250"/>
            <a:ext cx="862778" cy="1140533"/>
            <a:chOff x="3470573" y="1195250"/>
            <a:chExt cx="862778" cy="1140533"/>
          </a:xfrm>
        </p:grpSpPr>
        <p:sp>
          <p:nvSpPr>
            <p:cNvPr id="1196" name="Google Shape;1196;p40"/>
            <p:cNvSpPr/>
            <p:nvPr/>
          </p:nvSpPr>
          <p:spPr>
            <a:xfrm flipH="1" rot="-994676">
              <a:off x="3602482" y="1259685"/>
              <a:ext cx="598948" cy="1011688"/>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0"/>
            <p:cNvSpPr/>
            <p:nvPr/>
          </p:nvSpPr>
          <p:spPr>
            <a:xfrm flipH="1" rot="-994676">
              <a:off x="3668634" y="1313222"/>
              <a:ext cx="475175" cy="902039"/>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flipH="1" rot="-994676">
              <a:off x="3602495" y="1259661"/>
              <a:ext cx="598948" cy="1011688"/>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0"/>
            <p:cNvSpPr/>
            <p:nvPr/>
          </p:nvSpPr>
          <p:spPr>
            <a:xfrm flipH="1" rot="-994676">
              <a:off x="3680150" y="1338569"/>
              <a:ext cx="416439" cy="882434"/>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0"/>
            <p:cNvSpPr/>
            <p:nvPr/>
          </p:nvSpPr>
          <p:spPr>
            <a:xfrm flipH="1" rot="-994676">
              <a:off x="3669557" y="1328141"/>
              <a:ext cx="437296" cy="902039"/>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flipH="1" rot="-994676">
              <a:off x="3790799" y="1390031"/>
              <a:ext cx="351167" cy="809335"/>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flipH="1" rot="-994676">
              <a:off x="3780167" y="1379609"/>
              <a:ext cx="372063" cy="828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40"/>
          <p:cNvGrpSpPr/>
          <p:nvPr/>
        </p:nvGrpSpPr>
        <p:grpSpPr>
          <a:xfrm>
            <a:off x="7514524" y="173704"/>
            <a:ext cx="1583578" cy="1298013"/>
            <a:chOff x="7514524" y="173704"/>
            <a:chExt cx="1583578" cy="1298013"/>
          </a:xfrm>
        </p:grpSpPr>
        <p:sp>
          <p:nvSpPr>
            <p:cNvPr id="1204" name="Google Shape;1204;p40"/>
            <p:cNvSpPr/>
            <p:nvPr/>
          </p:nvSpPr>
          <p:spPr>
            <a:xfrm flipH="1" rot="929033">
              <a:off x="7618479" y="339807"/>
              <a:ext cx="1375668" cy="965808"/>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0"/>
            <p:cNvSpPr/>
            <p:nvPr/>
          </p:nvSpPr>
          <p:spPr>
            <a:xfrm flipH="1" rot="929033">
              <a:off x="7641329" y="417552"/>
              <a:ext cx="1303919" cy="804011"/>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flipH="1" rot="929033">
              <a:off x="7618479" y="339807"/>
              <a:ext cx="1375668" cy="965808"/>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flipH="1" rot="929033">
              <a:off x="7641319" y="417628"/>
              <a:ext cx="1303919" cy="80393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0"/>
            <p:cNvSpPr/>
            <p:nvPr/>
          </p:nvSpPr>
          <p:spPr>
            <a:xfrm flipH="1" rot="929033">
              <a:off x="7663635" y="402293"/>
              <a:ext cx="1262420" cy="836204"/>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40"/>
          <p:cNvGrpSpPr/>
          <p:nvPr/>
        </p:nvGrpSpPr>
        <p:grpSpPr>
          <a:xfrm>
            <a:off x="830352" y="2465976"/>
            <a:ext cx="2640220" cy="2606239"/>
            <a:chOff x="830352" y="2465976"/>
            <a:chExt cx="2640220" cy="2606239"/>
          </a:xfrm>
        </p:grpSpPr>
        <p:sp>
          <p:nvSpPr>
            <p:cNvPr id="1210" name="Google Shape;1210;p40"/>
            <p:cNvSpPr/>
            <p:nvPr/>
          </p:nvSpPr>
          <p:spPr>
            <a:xfrm rot="1716078">
              <a:off x="1214081" y="2811420"/>
              <a:ext cx="1899676" cy="192982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rot="1716078">
              <a:off x="1187166" y="2796947"/>
              <a:ext cx="1899676" cy="192982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rot="1716078">
              <a:off x="1161209" y="3304566"/>
              <a:ext cx="1820095" cy="1169523"/>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rot="1716078">
              <a:off x="1122563" y="3267718"/>
              <a:ext cx="1899676" cy="1243281"/>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rot="1716078">
              <a:off x="1460012" y="2877480"/>
              <a:ext cx="399803" cy="456181"/>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rot="1716078">
              <a:off x="2148505" y="2803807"/>
              <a:ext cx="218619" cy="569148"/>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0"/>
            <p:cNvSpPr/>
            <p:nvPr/>
          </p:nvSpPr>
          <p:spPr>
            <a:xfrm rot="1716078">
              <a:off x="2711488" y="3042216"/>
              <a:ext cx="142096" cy="584762"/>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0"/>
            <p:cNvSpPr/>
            <p:nvPr/>
          </p:nvSpPr>
          <p:spPr>
            <a:xfrm rot="1716078">
              <a:off x="1288933" y="4137909"/>
              <a:ext cx="184731" cy="261299"/>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rot="1716078">
              <a:off x="1765583" y="4377325"/>
              <a:ext cx="112735" cy="280758"/>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p:nvPr/>
          </p:nvSpPr>
          <p:spPr>
            <a:xfrm rot="1716078">
              <a:off x="2295952" y="4447745"/>
              <a:ext cx="234646" cy="210088"/>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rot="1716078">
              <a:off x="1555264" y="3412244"/>
              <a:ext cx="1026422" cy="943006"/>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rot="1716078">
              <a:off x="1493919" y="3374498"/>
              <a:ext cx="1095727" cy="992411"/>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rot="1716078">
              <a:off x="1728708" y="3626659"/>
              <a:ext cx="620502" cy="498070"/>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rot="1716078">
              <a:off x="2053434" y="3678670"/>
              <a:ext cx="326583" cy="261241"/>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grpSp>
        <p:nvGrpSpPr>
          <p:cNvPr id="1228" name="Google Shape;1228;p41"/>
          <p:cNvGrpSpPr/>
          <p:nvPr/>
        </p:nvGrpSpPr>
        <p:grpSpPr>
          <a:xfrm>
            <a:off x="7999637" y="4214543"/>
            <a:ext cx="829115" cy="813904"/>
            <a:chOff x="7999637" y="4214543"/>
            <a:chExt cx="829115" cy="813904"/>
          </a:xfrm>
        </p:grpSpPr>
        <p:sp>
          <p:nvSpPr>
            <p:cNvPr id="1229" name="Google Shape;1229;p41"/>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1"/>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36" name="Google Shape;1236;p41"/>
          <p:cNvPicPr preferRelativeResize="0"/>
          <p:nvPr/>
        </p:nvPicPr>
        <p:blipFill>
          <a:blip r:embed="rId3">
            <a:alphaModFix/>
          </a:blip>
          <a:stretch>
            <a:fillRect/>
          </a:stretch>
        </p:blipFill>
        <p:spPr>
          <a:xfrm>
            <a:off x="409575" y="33338"/>
            <a:ext cx="8324850" cy="507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grpSp>
        <p:nvGrpSpPr>
          <p:cNvPr id="1241" name="Google Shape;1241;p42"/>
          <p:cNvGrpSpPr/>
          <p:nvPr/>
        </p:nvGrpSpPr>
        <p:grpSpPr>
          <a:xfrm>
            <a:off x="7999637" y="4214543"/>
            <a:ext cx="829115" cy="813904"/>
            <a:chOff x="7999637" y="4214543"/>
            <a:chExt cx="829115" cy="813904"/>
          </a:xfrm>
        </p:grpSpPr>
        <p:sp>
          <p:nvSpPr>
            <p:cNvPr id="1242" name="Google Shape;1242;p42"/>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9" name="Google Shape;1249;p42"/>
          <p:cNvPicPr preferRelativeResize="0"/>
          <p:nvPr/>
        </p:nvPicPr>
        <p:blipFill>
          <a:blip r:embed="rId3">
            <a:alphaModFix/>
          </a:blip>
          <a:stretch>
            <a:fillRect/>
          </a:stretch>
        </p:blipFill>
        <p:spPr>
          <a:xfrm>
            <a:off x="0" y="528763"/>
            <a:ext cx="9143999" cy="2965424"/>
          </a:xfrm>
          <a:prstGeom prst="rect">
            <a:avLst/>
          </a:prstGeom>
          <a:noFill/>
          <a:ln>
            <a:noFill/>
          </a:ln>
        </p:spPr>
      </p:pic>
      <p:pic>
        <p:nvPicPr>
          <p:cNvPr id="1250" name="Google Shape;1250;p42"/>
          <p:cNvPicPr preferRelativeResize="0"/>
          <p:nvPr/>
        </p:nvPicPr>
        <p:blipFill>
          <a:blip r:embed="rId4">
            <a:alphaModFix/>
          </a:blip>
          <a:stretch>
            <a:fillRect/>
          </a:stretch>
        </p:blipFill>
        <p:spPr>
          <a:xfrm>
            <a:off x="152400" y="3582700"/>
            <a:ext cx="8839198" cy="11658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grpSp>
        <p:nvGrpSpPr>
          <p:cNvPr id="1255" name="Google Shape;1255;p43"/>
          <p:cNvGrpSpPr/>
          <p:nvPr/>
        </p:nvGrpSpPr>
        <p:grpSpPr>
          <a:xfrm>
            <a:off x="7999637" y="4214543"/>
            <a:ext cx="829115" cy="813904"/>
            <a:chOff x="7999637" y="4214543"/>
            <a:chExt cx="829115" cy="813904"/>
          </a:xfrm>
        </p:grpSpPr>
        <p:sp>
          <p:nvSpPr>
            <p:cNvPr id="1256" name="Google Shape;1256;p43"/>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3"/>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3"/>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3"/>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3"/>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3"/>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3"/>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3" name="Google Shape;1263;p43"/>
          <p:cNvPicPr preferRelativeResize="0"/>
          <p:nvPr/>
        </p:nvPicPr>
        <p:blipFill>
          <a:blip r:embed="rId3">
            <a:alphaModFix/>
          </a:blip>
          <a:stretch>
            <a:fillRect/>
          </a:stretch>
        </p:blipFill>
        <p:spPr>
          <a:xfrm>
            <a:off x="152400" y="152400"/>
            <a:ext cx="8839201" cy="3662925"/>
          </a:xfrm>
          <a:prstGeom prst="rect">
            <a:avLst/>
          </a:prstGeom>
          <a:noFill/>
          <a:ln>
            <a:noFill/>
          </a:ln>
        </p:spPr>
      </p:pic>
      <p:pic>
        <p:nvPicPr>
          <p:cNvPr id="1264" name="Google Shape;1264;p43"/>
          <p:cNvPicPr preferRelativeResize="0"/>
          <p:nvPr/>
        </p:nvPicPr>
        <p:blipFill>
          <a:blip r:embed="rId4">
            <a:alphaModFix/>
          </a:blip>
          <a:stretch>
            <a:fillRect/>
          </a:stretch>
        </p:blipFill>
        <p:spPr>
          <a:xfrm>
            <a:off x="152400" y="3967725"/>
            <a:ext cx="4895850" cy="54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grpSp>
        <p:nvGrpSpPr>
          <p:cNvPr id="1269" name="Google Shape;1269;p44"/>
          <p:cNvGrpSpPr/>
          <p:nvPr/>
        </p:nvGrpSpPr>
        <p:grpSpPr>
          <a:xfrm>
            <a:off x="7999637" y="4214543"/>
            <a:ext cx="829115" cy="813904"/>
            <a:chOff x="7999637" y="4214543"/>
            <a:chExt cx="829115" cy="813904"/>
          </a:xfrm>
        </p:grpSpPr>
        <p:sp>
          <p:nvSpPr>
            <p:cNvPr id="1270" name="Google Shape;1270;p44"/>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7" name="Google Shape;1277;p44"/>
          <p:cNvPicPr preferRelativeResize="0"/>
          <p:nvPr/>
        </p:nvPicPr>
        <p:blipFill>
          <a:blip r:embed="rId3">
            <a:alphaModFix/>
          </a:blip>
          <a:stretch>
            <a:fillRect/>
          </a:stretch>
        </p:blipFill>
        <p:spPr>
          <a:xfrm>
            <a:off x="724575" y="325875"/>
            <a:ext cx="7694838" cy="4491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grpSp>
        <p:nvGrpSpPr>
          <p:cNvPr id="1282" name="Google Shape;1282;p45"/>
          <p:cNvGrpSpPr/>
          <p:nvPr/>
        </p:nvGrpSpPr>
        <p:grpSpPr>
          <a:xfrm>
            <a:off x="7999637" y="4214543"/>
            <a:ext cx="829115" cy="813904"/>
            <a:chOff x="7999637" y="4214543"/>
            <a:chExt cx="829115" cy="813904"/>
          </a:xfrm>
        </p:grpSpPr>
        <p:sp>
          <p:nvSpPr>
            <p:cNvPr id="1283" name="Google Shape;1283;p45"/>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5"/>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5"/>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5"/>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5"/>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5"/>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5"/>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90" name="Google Shape;1290;p45"/>
          <p:cNvPicPr preferRelativeResize="0"/>
          <p:nvPr/>
        </p:nvPicPr>
        <p:blipFill>
          <a:blip r:embed="rId3">
            <a:alphaModFix/>
          </a:blip>
          <a:stretch>
            <a:fillRect/>
          </a:stretch>
        </p:blipFill>
        <p:spPr>
          <a:xfrm>
            <a:off x="152400" y="152400"/>
            <a:ext cx="4150966" cy="4838700"/>
          </a:xfrm>
          <a:prstGeom prst="rect">
            <a:avLst/>
          </a:prstGeom>
          <a:noFill/>
          <a:ln>
            <a:noFill/>
          </a:ln>
        </p:spPr>
      </p:pic>
      <p:pic>
        <p:nvPicPr>
          <p:cNvPr id="1291" name="Google Shape;1291;p45"/>
          <p:cNvPicPr preferRelativeResize="0"/>
          <p:nvPr/>
        </p:nvPicPr>
        <p:blipFill>
          <a:blip r:embed="rId4">
            <a:alphaModFix/>
          </a:blip>
          <a:stretch>
            <a:fillRect/>
          </a:stretch>
        </p:blipFill>
        <p:spPr>
          <a:xfrm>
            <a:off x="4455766" y="152400"/>
            <a:ext cx="4535834" cy="36468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46"/>
          <p:cNvSpPr txBox="1"/>
          <p:nvPr>
            <p:ph type="title"/>
          </p:nvPr>
        </p:nvSpPr>
        <p:spPr>
          <a:xfrm>
            <a:off x="1611575" y="2793025"/>
            <a:ext cx="2587500" cy="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a:t>
            </a:r>
            <a:endParaRPr/>
          </a:p>
        </p:txBody>
      </p:sp>
      <p:sp>
        <p:nvSpPr>
          <p:cNvPr id="1297" name="Google Shape;1297;p46"/>
          <p:cNvSpPr txBox="1"/>
          <p:nvPr>
            <p:ph idx="1" type="subTitle"/>
          </p:nvPr>
        </p:nvSpPr>
        <p:spPr>
          <a:xfrm>
            <a:off x="1611575" y="3396250"/>
            <a:ext cx="2275500" cy="5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yang didapat selama melakukan penelitian</a:t>
            </a:r>
            <a:endParaRPr/>
          </a:p>
          <a:p>
            <a:pPr indent="0" lvl="0" marL="0" rtl="0" algn="l">
              <a:spcBef>
                <a:spcPts val="0"/>
              </a:spcBef>
              <a:spcAft>
                <a:spcPts val="0"/>
              </a:spcAft>
              <a:buNone/>
            </a:pPr>
            <a:r>
              <a:t/>
            </a:r>
            <a:endParaRPr/>
          </a:p>
        </p:txBody>
      </p:sp>
      <p:sp>
        <p:nvSpPr>
          <p:cNvPr id="1298" name="Google Shape;1298;p46"/>
          <p:cNvSpPr txBox="1"/>
          <p:nvPr>
            <p:ph idx="2" type="title"/>
          </p:nvPr>
        </p:nvSpPr>
        <p:spPr>
          <a:xfrm>
            <a:off x="1611575" y="1036050"/>
            <a:ext cx="2515200" cy="1666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03</a:t>
            </a:r>
            <a:endParaRPr/>
          </a:p>
        </p:txBody>
      </p:sp>
      <p:grpSp>
        <p:nvGrpSpPr>
          <p:cNvPr id="1299" name="Google Shape;1299;p46"/>
          <p:cNvGrpSpPr/>
          <p:nvPr/>
        </p:nvGrpSpPr>
        <p:grpSpPr>
          <a:xfrm>
            <a:off x="6524050" y="296850"/>
            <a:ext cx="1819844" cy="1666847"/>
            <a:chOff x="6524050" y="296850"/>
            <a:chExt cx="1819844" cy="1666847"/>
          </a:xfrm>
        </p:grpSpPr>
        <p:sp>
          <p:nvSpPr>
            <p:cNvPr id="1300" name="Google Shape;1300;p46"/>
            <p:cNvSpPr/>
            <p:nvPr/>
          </p:nvSpPr>
          <p:spPr>
            <a:xfrm rot="1674479">
              <a:off x="6677548" y="637926"/>
              <a:ext cx="1512828" cy="1031721"/>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6"/>
            <p:cNvSpPr/>
            <p:nvPr/>
          </p:nvSpPr>
          <p:spPr>
            <a:xfrm rot="1674479">
              <a:off x="7600987" y="329913"/>
              <a:ext cx="220415" cy="318427"/>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6"/>
            <p:cNvSpPr/>
            <p:nvPr/>
          </p:nvSpPr>
          <p:spPr>
            <a:xfrm rot="1674479">
              <a:off x="7784971" y="521134"/>
              <a:ext cx="241584" cy="271140"/>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6"/>
            <p:cNvSpPr/>
            <p:nvPr/>
          </p:nvSpPr>
          <p:spPr>
            <a:xfrm rot="1674479">
              <a:off x="7258331" y="422982"/>
              <a:ext cx="272426" cy="23368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6"/>
            <p:cNvSpPr/>
            <p:nvPr/>
          </p:nvSpPr>
          <p:spPr>
            <a:xfrm rot="1674479">
              <a:off x="6753440" y="946727"/>
              <a:ext cx="1292413" cy="532552"/>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6"/>
            <p:cNvSpPr/>
            <p:nvPr/>
          </p:nvSpPr>
          <p:spPr>
            <a:xfrm rot="1674490">
              <a:off x="7098791" y="948644"/>
              <a:ext cx="631752" cy="340144"/>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306" name="Google Shape;1306;p46"/>
            <p:cNvSpPr/>
            <p:nvPr/>
          </p:nvSpPr>
          <p:spPr>
            <a:xfrm rot="1674479">
              <a:off x="6677569" y="637937"/>
              <a:ext cx="1512828" cy="1031721"/>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6"/>
            <p:cNvSpPr/>
            <p:nvPr/>
          </p:nvSpPr>
          <p:spPr>
            <a:xfrm rot="1674479">
              <a:off x="7645006" y="390528"/>
              <a:ext cx="131377" cy="197341"/>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6"/>
            <p:cNvSpPr/>
            <p:nvPr/>
          </p:nvSpPr>
          <p:spPr>
            <a:xfrm rot="1674479">
              <a:off x="7601009" y="329925"/>
              <a:ext cx="220415" cy="318427"/>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6"/>
            <p:cNvSpPr/>
            <p:nvPr/>
          </p:nvSpPr>
          <p:spPr>
            <a:xfrm rot="1674479">
              <a:off x="7842393" y="584099"/>
              <a:ext cx="132249" cy="150002"/>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6"/>
            <p:cNvSpPr/>
            <p:nvPr/>
          </p:nvSpPr>
          <p:spPr>
            <a:xfrm rot="1674479">
              <a:off x="7784992" y="521146"/>
              <a:ext cx="241584" cy="271140"/>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6"/>
            <p:cNvSpPr/>
            <p:nvPr/>
          </p:nvSpPr>
          <p:spPr>
            <a:xfrm rot="1674479">
              <a:off x="7308683" y="476345"/>
              <a:ext cx="143481" cy="11201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6"/>
            <p:cNvSpPr/>
            <p:nvPr/>
          </p:nvSpPr>
          <p:spPr>
            <a:xfrm rot="1674479">
              <a:off x="7258353" y="422994"/>
              <a:ext cx="272426" cy="23368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6"/>
            <p:cNvSpPr/>
            <p:nvPr/>
          </p:nvSpPr>
          <p:spPr>
            <a:xfrm rot="1674479">
              <a:off x="7158248" y="844104"/>
              <a:ext cx="1030611" cy="225280"/>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6"/>
            <p:cNvSpPr/>
            <p:nvPr/>
          </p:nvSpPr>
          <p:spPr>
            <a:xfrm rot="1674479">
              <a:off x="7065637" y="683936"/>
              <a:ext cx="596838" cy="245131"/>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6"/>
            <p:cNvSpPr/>
            <p:nvPr/>
          </p:nvSpPr>
          <p:spPr>
            <a:xfrm rot="1674479">
              <a:off x="6745392" y="697989"/>
              <a:ext cx="1385891" cy="910266"/>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6"/>
            <p:cNvSpPr/>
            <p:nvPr/>
          </p:nvSpPr>
          <p:spPr>
            <a:xfrm rot="1674479">
              <a:off x="7646249" y="388168"/>
              <a:ext cx="131377" cy="197368"/>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6"/>
            <p:cNvSpPr/>
            <p:nvPr/>
          </p:nvSpPr>
          <p:spPr>
            <a:xfrm rot="1674479">
              <a:off x="7843816" y="581809"/>
              <a:ext cx="132249" cy="149209"/>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6"/>
            <p:cNvSpPr/>
            <p:nvPr/>
          </p:nvSpPr>
          <p:spPr>
            <a:xfrm rot="1674479">
              <a:off x="7309920" y="474010"/>
              <a:ext cx="143481" cy="11201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46"/>
          <p:cNvGrpSpPr/>
          <p:nvPr/>
        </p:nvGrpSpPr>
        <p:grpSpPr>
          <a:xfrm>
            <a:off x="282075" y="184889"/>
            <a:ext cx="1732162" cy="1357992"/>
            <a:chOff x="282075" y="184889"/>
            <a:chExt cx="1732162" cy="1357992"/>
          </a:xfrm>
        </p:grpSpPr>
        <p:sp>
          <p:nvSpPr>
            <p:cNvPr id="1320" name="Google Shape;1320;p46"/>
            <p:cNvSpPr/>
            <p:nvPr/>
          </p:nvSpPr>
          <p:spPr>
            <a:xfrm rot="-901508">
              <a:off x="385151" y="365659"/>
              <a:ext cx="1526010" cy="99645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6"/>
            <p:cNvSpPr/>
            <p:nvPr/>
          </p:nvSpPr>
          <p:spPr>
            <a:xfrm rot="-901508">
              <a:off x="1678007" y="604026"/>
              <a:ext cx="116108" cy="115244"/>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6"/>
            <p:cNvSpPr/>
            <p:nvPr/>
          </p:nvSpPr>
          <p:spPr>
            <a:xfrm rot="-901508">
              <a:off x="385151" y="365659"/>
              <a:ext cx="1526010" cy="996452"/>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6"/>
            <p:cNvSpPr/>
            <p:nvPr/>
          </p:nvSpPr>
          <p:spPr>
            <a:xfrm rot="-901508">
              <a:off x="819232" y="617513"/>
              <a:ext cx="693114" cy="66679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6"/>
            <p:cNvSpPr/>
            <p:nvPr/>
          </p:nvSpPr>
          <p:spPr>
            <a:xfrm rot="-901508">
              <a:off x="572170" y="617278"/>
              <a:ext cx="1207432" cy="660931"/>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6"/>
            <p:cNvSpPr/>
            <p:nvPr/>
          </p:nvSpPr>
          <p:spPr>
            <a:xfrm rot="-901508">
              <a:off x="825568" y="597946"/>
              <a:ext cx="699896" cy="699896"/>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6"/>
            <p:cNvSpPr/>
            <p:nvPr/>
          </p:nvSpPr>
          <p:spPr>
            <a:xfrm rot="-901508">
              <a:off x="1037539" y="804526"/>
              <a:ext cx="322007" cy="275574"/>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6"/>
            <p:cNvSpPr/>
            <p:nvPr/>
          </p:nvSpPr>
          <p:spPr>
            <a:xfrm rot="-901508">
              <a:off x="486360" y="916626"/>
              <a:ext cx="116108" cy="116108"/>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6"/>
            <p:cNvSpPr/>
            <p:nvPr/>
          </p:nvSpPr>
          <p:spPr>
            <a:xfrm rot="-901508">
              <a:off x="584733" y="779842"/>
              <a:ext cx="97463" cy="131348"/>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6"/>
            <p:cNvSpPr/>
            <p:nvPr/>
          </p:nvSpPr>
          <p:spPr>
            <a:xfrm rot="-901508">
              <a:off x="695364" y="668514"/>
              <a:ext cx="78844" cy="134726"/>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6"/>
            <p:cNvSpPr/>
            <p:nvPr/>
          </p:nvSpPr>
          <p:spPr>
            <a:xfrm rot="-901508">
              <a:off x="836715" y="549432"/>
              <a:ext cx="44934" cy="149154"/>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6"/>
            <p:cNvSpPr/>
            <p:nvPr/>
          </p:nvSpPr>
          <p:spPr>
            <a:xfrm rot="-901508">
              <a:off x="992754" y="479352"/>
              <a:ext cx="7671" cy="155936"/>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6"/>
            <p:cNvSpPr/>
            <p:nvPr/>
          </p:nvSpPr>
          <p:spPr>
            <a:xfrm rot="-901508">
              <a:off x="1547986" y="524137"/>
              <a:ext cx="97463" cy="132212"/>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6"/>
            <p:cNvSpPr/>
            <p:nvPr/>
          </p:nvSpPr>
          <p:spPr>
            <a:xfrm rot="-901508">
              <a:off x="1416305" y="474277"/>
              <a:ext cx="78819" cy="135590"/>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6"/>
            <p:cNvSpPr/>
            <p:nvPr/>
          </p:nvSpPr>
          <p:spPr>
            <a:xfrm rot="-901508">
              <a:off x="1269040" y="444000"/>
              <a:ext cx="44934" cy="149154"/>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6"/>
            <p:cNvSpPr/>
            <p:nvPr/>
          </p:nvSpPr>
          <p:spPr>
            <a:xfrm rot="-901508">
              <a:off x="1137091" y="451179"/>
              <a:ext cx="7646" cy="156774"/>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6"/>
            <p:cNvSpPr/>
            <p:nvPr/>
          </p:nvSpPr>
          <p:spPr>
            <a:xfrm rot="-252971">
              <a:off x="1683743" y="590067"/>
              <a:ext cx="97465" cy="132213"/>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6"/>
            <p:cNvSpPr/>
            <p:nvPr/>
          </p:nvSpPr>
          <p:spPr>
            <a:xfrm rot="198112">
              <a:off x="1152403" y="755213"/>
              <a:ext cx="156259" cy="15625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46"/>
          <p:cNvGrpSpPr/>
          <p:nvPr/>
        </p:nvGrpSpPr>
        <p:grpSpPr>
          <a:xfrm>
            <a:off x="4604375" y="2505403"/>
            <a:ext cx="2802461" cy="1808694"/>
            <a:chOff x="4604375" y="2505403"/>
            <a:chExt cx="2802461" cy="1808694"/>
          </a:xfrm>
        </p:grpSpPr>
        <p:sp>
          <p:nvSpPr>
            <p:cNvPr id="1339" name="Google Shape;1339;p46"/>
            <p:cNvSpPr/>
            <p:nvPr/>
          </p:nvSpPr>
          <p:spPr>
            <a:xfrm rot="-902513">
              <a:off x="4706506" y="2858943"/>
              <a:ext cx="2593797" cy="112950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6"/>
            <p:cNvSpPr/>
            <p:nvPr/>
          </p:nvSpPr>
          <p:spPr>
            <a:xfrm rot="-902513">
              <a:off x="5445726" y="3122366"/>
              <a:ext cx="9026" cy="1020"/>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6"/>
            <p:cNvSpPr/>
            <p:nvPr/>
          </p:nvSpPr>
          <p:spPr>
            <a:xfrm rot="-902513">
              <a:off x="5483077" y="3107279"/>
              <a:ext cx="8037" cy="1020"/>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6"/>
            <p:cNvSpPr/>
            <p:nvPr/>
          </p:nvSpPr>
          <p:spPr>
            <a:xfrm rot="-902513">
              <a:off x="5524261" y="3090764"/>
              <a:ext cx="10016" cy="1050"/>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6"/>
            <p:cNvSpPr/>
            <p:nvPr/>
          </p:nvSpPr>
          <p:spPr>
            <a:xfrm rot="-902513">
              <a:off x="5413235" y="3128830"/>
              <a:ext cx="34036" cy="5038"/>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6"/>
            <p:cNvSpPr/>
            <p:nvPr/>
          </p:nvSpPr>
          <p:spPr>
            <a:xfrm rot="-902513">
              <a:off x="5489940" y="3098620"/>
              <a:ext cx="36045" cy="4018"/>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6"/>
            <p:cNvSpPr/>
            <p:nvPr/>
          </p:nvSpPr>
          <p:spPr>
            <a:xfrm rot="-902513">
              <a:off x="5467864" y="3111333"/>
              <a:ext cx="16043" cy="2039"/>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6"/>
            <p:cNvSpPr/>
            <p:nvPr/>
          </p:nvSpPr>
          <p:spPr>
            <a:xfrm rot="-902513">
              <a:off x="4710907" y="2867361"/>
              <a:ext cx="2593797" cy="112950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6"/>
            <p:cNvSpPr/>
            <p:nvPr/>
          </p:nvSpPr>
          <p:spPr>
            <a:xfrm rot="-902513">
              <a:off x="5450127" y="3130783"/>
              <a:ext cx="9026" cy="1020"/>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6"/>
            <p:cNvSpPr/>
            <p:nvPr/>
          </p:nvSpPr>
          <p:spPr>
            <a:xfrm rot="-902513">
              <a:off x="5487478" y="3115696"/>
              <a:ext cx="8037" cy="1020"/>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rot="-902513">
              <a:off x="5528662" y="3099181"/>
              <a:ext cx="10016" cy="1050"/>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6"/>
            <p:cNvSpPr/>
            <p:nvPr/>
          </p:nvSpPr>
          <p:spPr>
            <a:xfrm rot="-902513">
              <a:off x="4833649" y="3010468"/>
              <a:ext cx="2360734" cy="878033"/>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6"/>
            <p:cNvSpPr/>
            <p:nvPr/>
          </p:nvSpPr>
          <p:spPr>
            <a:xfrm rot="-902513">
              <a:off x="5417636" y="3137248"/>
              <a:ext cx="34036" cy="5038"/>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6"/>
            <p:cNvSpPr/>
            <p:nvPr/>
          </p:nvSpPr>
          <p:spPr>
            <a:xfrm rot="-902513">
              <a:off x="5494342" y="3107037"/>
              <a:ext cx="36045" cy="4018"/>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rot="-902513">
              <a:off x="5472265" y="3119750"/>
              <a:ext cx="16043" cy="2039"/>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rot="-902513">
              <a:off x="5537321" y="3090150"/>
              <a:ext cx="37065" cy="3029"/>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rot="-4697213">
              <a:off x="5302327" y="2621170"/>
              <a:ext cx="1270864" cy="1270864"/>
            </a:xfrm>
            <a:prstGeom prst="chord">
              <a:avLst>
                <a:gd fmla="val 3127025" name="adj1"/>
                <a:gd fmla="val 15684363" name="adj2"/>
              </a:avLst>
            </a:pr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rot="-902189">
              <a:off x="5318752" y="2991293"/>
              <a:ext cx="1194011" cy="270214"/>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dk2"/>
            </a:solidFill>
            <a:ln>
              <a:noFill/>
            </a:ln>
          </p:spPr>
        </p:sp>
        <p:sp>
          <p:nvSpPr>
            <p:cNvPr id="1357" name="Google Shape;1357;p46"/>
            <p:cNvSpPr/>
            <p:nvPr/>
          </p:nvSpPr>
          <p:spPr>
            <a:xfrm rot="-902513">
              <a:off x="4786501" y="2933385"/>
              <a:ext cx="2464761" cy="991296"/>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rot="-902513">
              <a:off x="5741260" y="3049709"/>
              <a:ext cx="466155" cy="442525"/>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rot="-902513">
              <a:off x="5546385" y="3115424"/>
              <a:ext cx="266889" cy="249826"/>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rot="-902513">
              <a:off x="6080662" y="3342425"/>
              <a:ext cx="197108" cy="175727"/>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1" name="Google Shape;1361;p46"/>
          <p:cNvGrpSpPr/>
          <p:nvPr/>
        </p:nvGrpSpPr>
        <p:grpSpPr>
          <a:xfrm>
            <a:off x="4710227" y="1036050"/>
            <a:ext cx="740192" cy="978499"/>
            <a:chOff x="4710227" y="1036050"/>
            <a:chExt cx="740192" cy="978499"/>
          </a:xfrm>
        </p:grpSpPr>
        <p:sp>
          <p:nvSpPr>
            <p:cNvPr id="1362" name="Google Shape;1362;p46"/>
            <p:cNvSpPr/>
            <p:nvPr/>
          </p:nvSpPr>
          <p:spPr>
            <a:xfrm flipH="1" rot="-994525">
              <a:off x="4823386" y="1091325"/>
              <a:ext cx="513862" cy="867971"/>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6"/>
            <p:cNvSpPr/>
            <p:nvPr/>
          </p:nvSpPr>
          <p:spPr>
            <a:xfrm flipH="1" rot="-994525">
              <a:off x="4880142" y="1137256"/>
              <a:ext cx="407672" cy="773899"/>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flipH="1" rot="-994525">
              <a:off x="4823397" y="1091304"/>
              <a:ext cx="513862" cy="867971"/>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flipH="1" rot="-994525">
              <a:off x="4890022" y="1159002"/>
              <a:ext cx="357280" cy="757078"/>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flipH="1" rot="-994525">
              <a:off x="4880933" y="1150055"/>
              <a:ext cx="375174" cy="773899"/>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flipH="1" rot="-994525">
              <a:off x="4984954" y="1203152"/>
              <a:ext cx="301281" cy="694363"/>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flipH="1" rot="-994525">
              <a:off x="4975833" y="1194210"/>
              <a:ext cx="319208" cy="711184"/>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46"/>
          <p:cNvGrpSpPr/>
          <p:nvPr/>
        </p:nvGrpSpPr>
        <p:grpSpPr>
          <a:xfrm>
            <a:off x="359682" y="3901749"/>
            <a:ext cx="1034091" cy="1019906"/>
            <a:chOff x="359682" y="3901749"/>
            <a:chExt cx="1034091" cy="1019906"/>
          </a:xfrm>
        </p:grpSpPr>
        <p:sp>
          <p:nvSpPr>
            <p:cNvPr id="1370" name="Google Shape;1370;p46"/>
            <p:cNvSpPr/>
            <p:nvPr/>
          </p:nvSpPr>
          <p:spPr>
            <a:xfrm rot="1419564">
              <a:off x="480009" y="4028765"/>
              <a:ext cx="793437" cy="76587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rot="1419564">
              <a:off x="529190" y="4074229"/>
              <a:ext cx="698925" cy="675946"/>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rot="1419564">
              <a:off x="480009" y="4028765"/>
              <a:ext cx="793437" cy="76587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rot="1419564">
              <a:off x="571051" y="4092336"/>
              <a:ext cx="643800" cy="653007"/>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rot="1419564">
              <a:off x="529218" y="4074098"/>
              <a:ext cx="698276" cy="675946"/>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rot="1419564">
              <a:off x="700949" y="4304235"/>
              <a:ext cx="53827" cy="45584"/>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rot="1419564">
              <a:off x="1025651" y="4442968"/>
              <a:ext cx="53827" cy="45603"/>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rot="1419564">
              <a:off x="753768" y="4459587"/>
              <a:ext cx="164078" cy="206907"/>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rot="1419564">
              <a:off x="838950" y="4460965"/>
              <a:ext cx="15109" cy="150444"/>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rot="1419564">
              <a:off x="639781" y="4416188"/>
              <a:ext cx="486352" cy="67913"/>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rot="1419564">
              <a:off x="747006" y="4451004"/>
              <a:ext cx="178518" cy="224476"/>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1" name="Google Shape;1381;p46"/>
          <p:cNvGrpSpPr/>
          <p:nvPr/>
        </p:nvGrpSpPr>
        <p:grpSpPr>
          <a:xfrm>
            <a:off x="7688108" y="3901758"/>
            <a:ext cx="1390582" cy="1139843"/>
            <a:chOff x="7688108" y="3901758"/>
            <a:chExt cx="1390582" cy="1139843"/>
          </a:xfrm>
        </p:grpSpPr>
        <p:sp>
          <p:nvSpPr>
            <p:cNvPr id="1382" name="Google Shape;1382;p46"/>
            <p:cNvSpPr/>
            <p:nvPr/>
          </p:nvSpPr>
          <p:spPr>
            <a:xfrm flipH="1" rot="929183">
              <a:off x="7779403" y="4047635"/>
              <a:ext cx="1207992" cy="84808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flipH="1" rot="929183">
              <a:off x="7799470" y="4115909"/>
              <a:ext cx="1144988" cy="70601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p:nvPr/>
          </p:nvSpPr>
          <p:spPr>
            <a:xfrm flipH="1" rot="929183">
              <a:off x="7779403" y="4047635"/>
              <a:ext cx="1207992" cy="84808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6"/>
            <p:cNvSpPr/>
            <p:nvPr/>
          </p:nvSpPr>
          <p:spPr>
            <a:xfrm flipH="1" rot="929183">
              <a:off x="7799461" y="4115976"/>
              <a:ext cx="1144988" cy="705944"/>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6"/>
            <p:cNvSpPr/>
            <p:nvPr/>
          </p:nvSpPr>
          <p:spPr>
            <a:xfrm flipH="1" rot="929183">
              <a:off x="7819056" y="4102509"/>
              <a:ext cx="1108547" cy="734282"/>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47"/>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Evaluasi</a:t>
            </a:r>
            <a:endParaRPr/>
          </a:p>
        </p:txBody>
      </p:sp>
      <p:grpSp>
        <p:nvGrpSpPr>
          <p:cNvPr id="1392" name="Google Shape;1392;p47"/>
          <p:cNvGrpSpPr/>
          <p:nvPr/>
        </p:nvGrpSpPr>
        <p:grpSpPr>
          <a:xfrm>
            <a:off x="8259723" y="261340"/>
            <a:ext cx="689396" cy="845450"/>
            <a:chOff x="8259723" y="261340"/>
            <a:chExt cx="689396" cy="845450"/>
          </a:xfrm>
        </p:grpSpPr>
        <p:sp>
          <p:nvSpPr>
            <p:cNvPr id="1393" name="Google Shape;1393;p47"/>
            <p:cNvSpPr/>
            <p:nvPr/>
          </p:nvSpPr>
          <p:spPr>
            <a:xfrm rot="1401542">
              <a:off x="8387328" y="317381"/>
              <a:ext cx="434194" cy="733386"/>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rot="1401542">
              <a:off x="8429227" y="355831"/>
              <a:ext cx="344467" cy="65390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rot="1401542">
              <a:off x="8387320" y="317362"/>
              <a:ext cx="434194" cy="733386"/>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rot="1401542">
              <a:off x="8462036" y="375654"/>
              <a:ext cx="301887" cy="639688"/>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rot="1401542">
              <a:off x="8454649" y="368113"/>
              <a:ext cx="317007" cy="65390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rot="1401542">
              <a:off x="8428257" y="406205"/>
              <a:ext cx="254570" cy="586698"/>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rot="1401542">
              <a:off x="8420869" y="398669"/>
              <a:ext cx="269719" cy="60091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47"/>
          <p:cNvGrpSpPr/>
          <p:nvPr/>
        </p:nvGrpSpPr>
        <p:grpSpPr>
          <a:xfrm>
            <a:off x="4126141" y="-548450"/>
            <a:ext cx="1505785" cy="1057159"/>
            <a:chOff x="4126141" y="-548450"/>
            <a:chExt cx="1505785" cy="1057159"/>
          </a:xfrm>
        </p:grpSpPr>
        <p:sp>
          <p:nvSpPr>
            <p:cNvPr id="1401" name="Google Shape;1401;p47"/>
            <p:cNvSpPr/>
            <p:nvPr/>
          </p:nvSpPr>
          <p:spPr>
            <a:xfrm flipH="1">
              <a:off x="41261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flipH="1">
              <a:off x="41507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flipH="1">
              <a:off x="41261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flipH="1">
              <a:off x="41507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flipH="1">
              <a:off x="41753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47"/>
          <p:cNvGrpSpPr/>
          <p:nvPr/>
        </p:nvGrpSpPr>
        <p:grpSpPr>
          <a:xfrm>
            <a:off x="131936" y="-3"/>
            <a:ext cx="805620" cy="507648"/>
            <a:chOff x="534939" y="84268"/>
            <a:chExt cx="583613" cy="367754"/>
          </a:xfrm>
        </p:grpSpPr>
        <p:sp>
          <p:nvSpPr>
            <p:cNvPr id="1407" name="Google Shape;1407;p47"/>
            <p:cNvSpPr/>
            <p:nvPr/>
          </p:nvSpPr>
          <p:spPr>
            <a:xfrm rot="289397">
              <a:off x="547485" y="107179"/>
              <a:ext cx="558522" cy="32193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rot="289397">
              <a:off x="547485" y="107179"/>
              <a:ext cx="558522" cy="32193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rot="289397">
              <a:off x="581318" y="128180"/>
              <a:ext cx="449112" cy="20835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rot="289397">
              <a:off x="1009246" y="180345"/>
              <a:ext cx="77099" cy="4456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7"/>
            <p:cNvSpPr/>
            <p:nvPr/>
          </p:nvSpPr>
          <p:spPr>
            <a:xfrm rot="289397">
              <a:off x="976154" y="223658"/>
              <a:ext cx="71910" cy="5240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7"/>
            <p:cNvSpPr/>
            <p:nvPr/>
          </p:nvSpPr>
          <p:spPr>
            <a:xfrm rot="289397">
              <a:off x="939021" y="261294"/>
              <a:ext cx="65964" cy="55950"/>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rot="289397">
              <a:off x="896184" y="297079"/>
              <a:ext cx="52848" cy="65026"/>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7"/>
            <p:cNvSpPr/>
            <p:nvPr/>
          </p:nvSpPr>
          <p:spPr>
            <a:xfrm rot="289397">
              <a:off x="850912" y="316668"/>
              <a:ext cx="39473" cy="71498"/>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7"/>
            <p:cNvSpPr/>
            <p:nvPr/>
          </p:nvSpPr>
          <p:spPr>
            <a:xfrm rot="289397">
              <a:off x="570725" y="265486"/>
              <a:ext cx="48568" cy="71201"/>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7"/>
            <p:cNvSpPr/>
            <p:nvPr/>
          </p:nvSpPr>
          <p:spPr>
            <a:xfrm rot="289397">
              <a:off x="626258" y="293317"/>
              <a:ext cx="38592" cy="74236"/>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rot="289397">
              <a:off x="682235" y="314186"/>
              <a:ext cx="31201" cy="73499"/>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7"/>
            <p:cNvSpPr/>
            <p:nvPr/>
          </p:nvSpPr>
          <p:spPr>
            <a:xfrm rot="289397">
              <a:off x="750815" y="324851"/>
              <a:ext cx="16620" cy="75059"/>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7"/>
            <p:cNvSpPr/>
            <p:nvPr/>
          </p:nvSpPr>
          <p:spPr>
            <a:xfrm rot="289397">
              <a:off x="799659" y="324417"/>
              <a:ext cx="32647" cy="72599"/>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420" name="Google Shape;1420;p47"/>
          <p:cNvGraphicFramePr/>
          <p:nvPr/>
        </p:nvGraphicFramePr>
        <p:xfrm>
          <a:off x="952500" y="1543050"/>
          <a:ext cx="3000000" cy="3000000"/>
        </p:xfrm>
        <a:graphic>
          <a:graphicData uri="http://schemas.openxmlformats.org/drawingml/2006/table">
            <a:tbl>
              <a:tblPr>
                <a:noFill/>
                <a:tableStyleId>{1B424235-92AB-408B-AC52-1E2DE7389BEF}</a:tableStyleId>
              </a:tblPr>
              <a:tblGrid>
                <a:gridCol w="2182100"/>
                <a:gridCol w="5056900"/>
              </a:tblGrid>
              <a:tr h="816200">
                <a:tc>
                  <a:txBody>
                    <a:bodyPr/>
                    <a:lstStyle/>
                    <a:p>
                      <a:pPr indent="0" lvl="0" marL="0" rtl="0" algn="l">
                        <a:spcBef>
                          <a:spcPts val="0"/>
                        </a:spcBef>
                        <a:spcAft>
                          <a:spcPts val="0"/>
                        </a:spcAft>
                        <a:buNone/>
                      </a:pPr>
                      <a:r>
                        <a:rPr b="1" lang="en" sz="1500"/>
                        <a:t>Accuracy</a:t>
                      </a:r>
                      <a:endParaRPr b="1" sz="15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16200">
                <a:tc>
                  <a:txBody>
                    <a:bodyPr/>
                    <a:lstStyle/>
                    <a:p>
                      <a:pPr indent="0" lvl="0" marL="0" rtl="0" algn="l">
                        <a:spcBef>
                          <a:spcPts val="0"/>
                        </a:spcBef>
                        <a:spcAft>
                          <a:spcPts val="0"/>
                        </a:spcAft>
                        <a:buNone/>
                      </a:pPr>
                      <a:r>
                        <a:rPr b="1" lang="en" sz="1500"/>
                        <a:t>Sensitivity</a:t>
                      </a:r>
                      <a:endParaRPr b="1" sz="15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16200">
                <a:tc>
                  <a:txBody>
                    <a:bodyPr/>
                    <a:lstStyle/>
                    <a:p>
                      <a:pPr indent="0" lvl="0" marL="0" rtl="0" algn="l">
                        <a:spcBef>
                          <a:spcPts val="0"/>
                        </a:spcBef>
                        <a:spcAft>
                          <a:spcPts val="0"/>
                        </a:spcAft>
                        <a:buNone/>
                      </a:pPr>
                      <a:r>
                        <a:rPr b="1" lang="en" sz="1500"/>
                        <a:t>Specificity</a:t>
                      </a:r>
                      <a:endParaRPr b="1" sz="15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816200">
                <a:tc>
                  <a:txBody>
                    <a:bodyPr/>
                    <a:lstStyle/>
                    <a:p>
                      <a:pPr indent="0" lvl="0" marL="0" rtl="0" algn="l">
                        <a:spcBef>
                          <a:spcPts val="0"/>
                        </a:spcBef>
                        <a:spcAft>
                          <a:spcPts val="0"/>
                        </a:spcAft>
                        <a:buNone/>
                      </a:pPr>
                      <a:r>
                        <a:rPr b="1" lang="en" sz="1500"/>
                        <a:t>Weighted Error</a:t>
                      </a:r>
                      <a:endParaRPr b="1" sz="15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pic>
        <p:nvPicPr>
          <p:cNvPr id="1421" name="Google Shape;1421;p47"/>
          <p:cNvPicPr preferRelativeResize="0"/>
          <p:nvPr/>
        </p:nvPicPr>
        <p:blipFill>
          <a:blip r:embed="rId3">
            <a:alphaModFix/>
          </a:blip>
          <a:stretch>
            <a:fillRect/>
          </a:stretch>
        </p:blipFill>
        <p:spPr>
          <a:xfrm>
            <a:off x="3979888" y="1605125"/>
            <a:ext cx="1266825" cy="657225"/>
          </a:xfrm>
          <a:prstGeom prst="rect">
            <a:avLst/>
          </a:prstGeom>
          <a:noFill/>
          <a:ln>
            <a:noFill/>
          </a:ln>
        </p:spPr>
      </p:pic>
      <p:pic>
        <p:nvPicPr>
          <p:cNvPr id="1422" name="Google Shape;1422;p47"/>
          <p:cNvPicPr preferRelativeResize="0"/>
          <p:nvPr/>
        </p:nvPicPr>
        <p:blipFill>
          <a:blip r:embed="rId4">
            <a:alphaModFix/>
          </a:blip>
          <a:stretch>
            <a:fillRect/>
          </a:stretch>
        </p:blipFill>
        <p:spPr>
          <a:xfrm>
            <a:off x="4016650" y="2454950"/>
            <a:ext cx="1828800" cy="628650"/>
          </a:xfrm>
          <a:prstGeom prst="rect">
            <a:avLst/>
          </a:prstGeom>
          <a:noFill/>
          <a:ln>
            <a:noFill/>
          </a:ln>
        </p:spPr>
      </p:pic>
      <p:pic>
        <p:nvPicPr>
          <p:cNvPr id="1423" name="Google Shape;1423;p47"/>
          <p:cNvPicPr preferRelativeResize="0"/>
          <p:nvPr/>
        </p:nvPicPr>
        <p:blipFill>
          <a:blip r:embed="rId5">
            <a:alphaModFix/>
          </a:blip>
          <a:stretch>
            <a:fillRect/>
          </a:stretch>
        </p:blipFill>
        <p:spPr>
          <a:xfrm>
            <a:off x="4016650" y="3317075"/>
            <a:ext cx="1828800" cy="571500"/>
          </a:xfrm>
          <a:prstGeom prst="rect">
            <a:avLst/>
          </a:prstGeom>
          <a:noFill/>
          <a:ln>
            <a:noFill/>
          </a:ln>
        </p:spPr>
      </p:pic>
      <p:pic>
        <p:nvPicPr>
          <p:cNvPr id="1424" name="Google Shape;1424;p47"/>
          <p:cNvPicPr preferRelativeResize="0"/>
          <p:nvPr/>
        </p:nvPicPr>
        <p:blipFill>
          <a:blip r:embed="rId6">
            <a:alphaModFix/>
          </a:blip>
          <a:stretch>
            <a:fillRect/>
          </a:stretch>
        </p:blipFill>
        <p:spPr>
          <a:xfrm>
            <a:off x="4016650" y="4076125"/>
            <a:ext cx="186690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48"/>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Tabel </a:t>
            </a:r>
            <a:r>
              <a:rPr lang="en"/>
              <a:t>Hasil dataset Oct2017</a:t>
            </a:r>
            <a:endParaRPr/>
          </a:p>
        </p:txBody>
      </p:sp>
      <p:graphicFrame>
        <p:nvGraphicFramePr>
          <p:cNvPr id="1430" name="Google Shape;1430;p48"/>
          <p:cNvGraphicFramePr/>
          <p:nvPr/>
        </p:nvGraphicFramePr>
        <p:xfrm>
          <a:off x="639666" y="1180263"/>
          <a:ext cx="3000000" cy="3000000"/>
        </p:xfrm>
        <a:graphic>
          <a:graphicData uri="http://schemas.openxmlformats.org/drawingml/2006/table">
            <a:tbl>
              <a:tblPr>
                <a:noFill/>
                <a:tableStyleId>{1B424235-92AB-408B-AC52-1E2DE7389BEF}</a:tableStyleId>
              </a:tblPr>
              <a:tblGrid>
                <a:gridCol w="2243225"/>
                <a:gridCol w="1438550"/>
                <a:gridCol w="1349325"/>
                <a:gridCol w="1434100"/>
                <a:gridCol w="1399475"/>
              </a:tblGrid>
              <a:tr h="214925">
                <a:tc>
                  <a:txBody>
                    <a:bodyPr/>
                    <a:lstStyle/>
                    <a:p>
                      <a:pPr indent="0" lvl="0" marL="0" rtl="0" algn="ctr">
                        <a:lnSpc>
                          <a:spcPct val="100000"/>
                        </a:lnSpc>
                        <a:spcBef>
                          <a:spcPts val="0"/>
                        </a:spcBef>
                        <a:spcAft>
                          <a:spcPts val="0"/>
                        </a:spcAft>
                        <a:buNone/>
                      </a:pPr>
                      <a:r>
                        <a:rPr lang="en">
                          <a:solidFill>
                            <a:schemeClr val="dk1"/>
                          </a:solidFill>
                          <a:latin typeface="Rammetto One"/>
                          <a:ea typeface="Rammetto One"/>
                          <a:cs typeface="Rammetto One"/>
                          <a:sym typeface="Rammetto One"/>
                        </a:rPr>
                        <a:t>Architectures</a:t>
                      </a:r>
                      <a:endParaRPr>
                        <a:solidFill>
                          <a:schemeClr val="dk1"/>
                        </a:solidFill>
                        <a:latin typeface="Rammetto One"/>
                        <a:ea typeface="Rammetto One"/>
                        <a:cs typeface="Rammetto One"/>
                        <a:sym typeface="Rammetto One"/>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Test</a:t>
                      </a:r>
                      <a:endParaRPr>
                        <a:solidFill>
                          <a:schemeClr val="dk1"/>
                        </a:solidFill>
                        <a:latin typeface="Righteous"/>
                        <a:ea typeface="Righteous"/>
                        <a:cs typeface="Righteous"/>
                        <a:sym typeface="Righteous"/>
                      </a:endParaRPr>
                    </a:p>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Accuracy</a:t>
                      </a:r>
                      <a:endParaRPr>
                        <a:solidFill>
                          <a:schemeClr val="dk1"/>
                        </a:solidFill>
                        <a:latin typeface="Righteous"/>
                        <a:ea typeface="Righteous"/>
                        <a:cs typeface="Righteous"/>
                        <a:sym typeface="Righteous"/>
                      </a:endParaRPr>
                    </a:p>
                  </a:txBody>
                  <a:tcPr marT="0" marB="0" marR="0" marL="0" anchor="b">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Sensitivity</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Specificity</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Weighted Error</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8325">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InceptionV3 (limited)</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93.40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96.60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94.00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12.70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8325">
                <a:tc>
                  <a:txBody>
                    <a:bodyPr/>
                    <a:lstStyle/>
                    <a:p>
                      <a:pPr indent="0" lvl="0" marL="0" rtl="0" algn="ctr">
                        <a:lnSpc>
                          <a:spcPct val="50000"/>
                        </a:lnSpc>
                        <a:spcBef>
                          <a:spcPts val="0"/>
                        </a:spcBef>
                        <a:spcAft>
                          <a:spcPts val="0"/>
                        </a:spcAft>
                        <a:buClr>
                          <a:schemeClr val="dk1"/>
                        </a:buClr>
                        <a:buSzPts val="1100"/>
                        <a:buFont typeface="Arial"/>
                        <a:buNone/>
                      </a:pPr>
                      <a:r>
                        <a:rPr lang="en" sz="1600">
                          <a:solidFill>
                            <a:schemeClr val="dk1"/>
                          </a:solidFill>
                          <a:latin typeface="Righteous"/>
                          <a:ea typeface="Righteous"/>
                          <a:cs typeface="Righteous"/>
                          <a:sym typeface="Righteous"/>
                        </a:rPr>
                        <a:t>Human Expert 2</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92.10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99.39</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94.03</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10.50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8325">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InceptionV3 </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96.60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97.80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97.40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6.60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Clr>
                          <a:schemeClr val="dk1"/>
                        </a:buClr>
                        <a:buSzPts val="1100"/>
                        <a:buFont typeface="Arial"/>
                        <a:buNone/>
                      </a:pPr>
                      <a:r>
                        <a:rPr lang="en" sz="1600">
                          <a:solidFill>
                            <a:schemeClr val="dk1"/>
                          </a:solidFill>
                          <a:latin typeface="Righteous"/>
                          <a:ea typeface="Righteous"/>
                          <a:cs typeface="Righteous"/>
                          <a:sym typeface="Righteous"/>
                        </a:rPr>
                        <a:t>ResNet50-v1</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99.30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99.30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99.76</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1.00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MobileNet-v2</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99.40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99.40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99.80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0.60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Clr>
                          <a:schemeClr val="dk1"/>
                        </a:buClr>
                        <a:buSzPts val="1100"/>
                        <a:buFont typeface="Arial"/>
                        <a:buNone/>
                      </a:pPr>
                      <a:r>
                        <a:rPr lang="en" sz="1600">
                          <a:solidFill>
                            <a:schemeClr val="dk1"/>
                          </a:solidFill>
                          <a:latin typeface="Righteous"/>
                          <a:ea typeface="Righteous"/>
                          <a:cs typeface="Righteous"/>
                          <a:sym typeface="Righteous"/>
                        </a:rPr>
                        <a:t>Human Expert 5</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99.70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99.70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99.90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0.40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Xception</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99.70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99.70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99.90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0.30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None/>
                      </a:pPr>
                      <a:r>
                        <a:rPr lang="en" sz="1600">
                          <a:solidFill>
                            <a:srgbClr val="38761D"/>
                          </a:solidFill>
                          <a:latin typeface="Righteous"/>
                          <a:ea typeface="Righteous"/>
                          <a:cs typeface="Righteous"/>
                          <a:sym typeface="Righteous"/>
                        </a:rPr>
                        <a:t>OpticNet-71 </a:t>
                      </a:r>
                      <a:endParaRPr sz="1600">
                        <a:solidFill>
                          <a:srgbClr val="38761D"/>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99.80</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99.80</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b="1" lang="en" sz="1200">
                          <a:solidFill>
                            <a:srgbClr val="38761D"/>
                          </a:solidFill>
                          <a:latin typeface="Questrial"/>
                          <a:ea typeface="Questrial"/>
                          <a:cs typeface="Questrial"/>
                          <a:sym typeface="Questrial"/>
                        </a:rPr>
                        <a:t>99.93</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0.20</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431" name="Google Shape;1431;p48"/>
          <p:cNvGrpSpPr/>
          <p:nvPr/>
        </p:nvGrpSpPr>
        <p:grpSpPr>
          <a:xfrm>
            <a:off x="8259723" y="261340"/>
            <a:ext cx="689396" cy="845450"/>
            <a:chOff x="8259723" y="261340"/>
            <a:chExt cx="689396" cy="845450"/>
          </a:xfrm>
        </p:grpSpPr>
        <p:sp>
          <p:nvSpPr>
            <p:cNvPr id="1432" name="Google Shape;1432;p48"/>
            <p:cNvSpPr/>
            <p:nvPr/>
          </p:nvSpPr>
          <p:spPr>
            <a:xfrm rot="1401542">
              <a:off x="8387328" y="317381"/>
              <a:ext cx="434194" cy="733386"/>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8"/>
            <p:cNvSpPr/>
            <p:nvPr/>
          </p:nvSpPr>
          <p:spPr>
            <a:xfrm rot="1401542">
              <a:off x="8429227" y="355831"/>
              <a:ext cx="344467" cy="65390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8"/>
            <p:cNvSpPr/>
            <p:nvPr/>
          </p:nvSpPr>
          <p:spPr>
            <a:xfrm rot="1401542">
              <a:off x="8387320" y="317362"/>
              <a:ext cx="434194" cy="733386"/>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8"/>
            <p:cNvSpPr/>
            <p:nvPr/>
          </p:nvSpPr>
          <p:spPr>
            <a:xfrm rot="1401542">
              <a:off x="8462036" y="375654"/>
              <a:ext cx="301887" cy="639688"/>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8"/>
            <p:cNvSpPr/>
            <p:nvPr/>
          </p:nvSpPr>
          <p:spPr>
            <a:xfrm rot="1401542">
              <a:off x="8454649" y="368113"/>
              <a:ext cx="317007" cy="65390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8"/>
            <p:cNvSpPr/>
            <p:nvPr/>
          </p:nvSpPr>
          <p:spPr>
            <a:xfrm rot="1401542">
              <a:off x="8428257" y="406205"/>
              <a:ext cx="254570" cy="586698"/>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8"/>
            <p:cNvSpPr/>
            <p:nvPr/>
          </p:nvSpPr>
          <p:spPr>
            <a:xfrm rot="1401542">
              <a:off x="8420869" y="398669"/>
              <a:ext cx="269719" cy="60091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48"/>
          <p:cNvGrpSpPr/>
          <p:nvPr/>
        </p:nvGrpSpPr>
        <p:grpSpPr>
          <a:xfrm>
            <a:off x="4126141" y="-548450"/>
            <a:ext cx="1505785" cy="1057159"/>
            <a:chOff x="4126141" y="-548450"/>
            <a:chExt cx="1505785" cy="1057159"/>
          </a:xfrm>
        </p:grpSpPr>
        <p:sp>
          <p:nvSpPr>
            <p:cNvPr id="1440" name="Google Shape;1440;p48"/>
            <p:cNvSpPr/>
            <p:nvPr/>
          </p:nvSpPr>
          <p:spPr>
            <a:xfrm flipH="1">
              <a:off x="41261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8"/>
            <p:cNvSpPr/>
            <p:nvPr/>
          </p:nvSpPr>
          <p:spPr>
            <a:xfrm flipH="1">
              <a:off x="41507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8"/>
            <p:cNvSpPr/>
            <p:nvPr/>
          </p:nvSpPr>
          <p:spPr>
            <a:xfrm flipH="1">
              <a:off x="41261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8"/>
            <p:cNvSpPr/>
            <p:nvPr/>
          </p:nvSpPr>
          <p:spPr>
            <a:xfrm flipH="1">
              <a:off x="41507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8"/>
            <p:cNvSpPr/>
            <p:nvPr/>
          </p:nvSpPr>
          <p:spPr>
            <a:xfrm flipH="1">
              <a:off x="41753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48"/>
          <p:cNvGrpSpPr/>
          <p:nvPr/>
        </p:nvGrpSpPr>
        <p:grpSpPr>
          <a:xfrm>
            <a:off x="131936" y="-3"/>
            <a:ext cx="805620" cy="507648"/>
            <a:chOff x="534939" y="84268"/>
            <a:chExt cx="583613" cy="367754"/>
          </a:xfrm>
        </p:grpSpPr>
        <p:sp>
          <p:nvSpPr>
            <p:cNvPr id="1446" name="Google Shape;1446;p48"/>
            <p:cNvSpPr/>
            <p:nvPr/>
          </p:nvSpPr>
          <p:spPr>
            <a:xfrm rot="289397">
              <a:off x="547485" y="107179"/>
              <a:ext cx="558522" cy="32193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8"/>
            <p:cNvSpPr/>
            <p:nvPr/>
          </p:nvSpPr>
          <p:spPr>
            <a:xfrm rot="289397">
              <a:off x="547485" y="107179"/>
              <a:ext cx="558522" cy="32193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8"/>
            <p:cNvSpPr/>
            <p:nvPr/>
          </p:nvSpPr>
          <p:spPr>
            <a:xfrm rot="289397">
              <a:off x="581318" y="128180"/>
              <a:ext cx="449112" cy="20835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8"/>
            <p:cNvSpPr/>
            <p:nvPr/>
          </p:nvSpPr>
          <p:spPr>
            <a:xfrm rot="289397">
              <a:off x="1009246" y="180345"/>
              <a:ext cx="77099" cy="4456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8"/>
            <p:cNvSpPr/>
            <p:nvPr/>
          </p:nvSpPr>
          <p:spPr>
            <a:xfrm rot="289397">
              <a:off x="976154" y="223658"/>
              <a:ext cx="71910" cy="5240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8"/>
            <p:cNvSpPr/>
            <p:nvPr/>
          </p:nvSpPr>
          <p:spPr>
            <a:xfrm rot="289397">
              <a:off x="939021" y="261294"/>
              <a:ext cx="65964" cy="55950"/>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8"/>
            <p:cNvSpPr/>
            <p:nvPr/>
          </p:nvSpPr>
          <p:spPr>
            <a:xfrm rot="289397">
              <a:off x="896184" y="297079"/>
              <a:ext cx="52848" cy="65026"/>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8"/>
            <p:cNvSpPr/>
            <p:nvPr/>
          </p:nvSpPr>
          <p:spPr>
            <a:xfrm rot="289397">
              <a:off x="850912" y="316668"/>
              <a:ext cx="39473" cy="71498"/>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8"/>
            <p:cNvSpPr/>
            <p:nvPr/>
          </p:nvSpPr>
          <p:spPr>
            <a:xfrm rot="289397">
              <a:off x="570725" y="265486"/>
              <a:ext cx="48568" cy="71201"/>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8"/>
            <p:cNvSpPr/>
            <p:nvPr/>
          </p:nvSpPr>
          <p:spPr>
            <a:xfrm rot="289397">
              <a:off x="626258" y="293317"/>
              <a:ext cx="38592" cy="74236"/>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8"/>
            <p:cNvSpPr/>
            <p:nvPr/>
          </p:nvSpPr>
          <p:spPr>
            <a:xfrm rot="289397">
              <a:off x="682235" y="314186"/>
              <a:ext cx="31201" cy="73499"/>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8"/>
            <p:cNvSpPr/>
            <p:nvPr/>
          </p:nvSpPr>
          <p:spPr>
            <a:xfrm rot="289397">
              <a:off x="750815" y="324851"/>
              <a:ext cx="16620" cy="75059"/>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8"/>
            <p:cNvSpPr/>
            <p:nvPr/>
          </p:nvSpPr>
          <p:spPr>
            <a:xfrm rot="289397">
              <a:off x="799659" y="324417"/>
              <a:ext cx="32647" cy="72599"/>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49"/>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Tabel Hasil dataset </a:t>
            </a:r>
            <a:r>
              <a:rPr lang="en"/>
              <a:t>Srinivasan2014</a:t>
            </a:r>
            <a:endParaRPr/>
          </a:p>
        </p:txBody>
      </p:sp>
      <p:graphicFrame>
        <p:nvGraphicFramePr>
          <p:cNvPr id="1464" name="Google Shape;1464;p49"/>
          <p:cNvGraphicFramePr/>
          <p:nvPr/>
        </p:nvGraphicFramePr>
        <p:xfrm>
          <a:off x="1339391" y="1377688"/>
          <a:ext cx="3000000" cy="3000000"/>
        </p:xfrm>
        <a:graphic>
          <a:graphicData uri="http://schemas.openxmlformats.org/drawingml/2006/table">
            <a:tbl>
              <a:tblPr>
                <a:noFill/>
                <a:tableStyleId>{1B424235-92AB-408B-AC52-1E2DE7389BEF}</a:tableStyleId>
              </a:tblPr>
              <a:tblGrid>
                <a:gridCol w="2243225"/>
                <a:gridCol w="1438550"/>
                <a:gridCol w="1349325"/>
                <a:gridCol w="1434100"/>
              </a:tblGrid>
              <a:tr h="214925">
                <a:tc>
                  <a:txBody>
                    <a:bodyPr/>
                    <a:lstStyle/>
                    <a:p>
                      <a:pPr indent="0" lvl="0" marL="0" rtl="0" algn="ctr">
                        <a:lnSpc>
                          <a:spcPct val="100000"/>
                        </a:lnSpc>
                        <a:spcBef>
                          <a:spcPts val="0"/>
                        </a:spcBef>
                        <a:spcAft>
                          <a:spcPts val="0"/>
                        </a:spcAft>
                        <a:buNone/>
                      </a:pPr>
                      <a:r>
                        <a:rPr lang="en">
                          <a:solidFill>
                            <a:schemeClr val="dk1"/>
                          </a:solidFill>
                          <a:latin typeface="Rammetto One"/>
                          <a:ea typeface="Rammetto One"/>
                          <a:cs typeface="Rammetto One"/>
                          <a:sym typeface="Rammetto One"/>
                        </a:rPr>
                        <a:t>Architectures</a:t>
                      </a:r>
                      <a:endParaRPr>
                        <a:solidFill>
                          <a:schemeClr val="dk1"/>
                        </a:solidFill>
                        <a:latin typeface="Rammetto One"/>
                        <a:ea typeface="Rammetto One"/>
                        <a:cs typeface="Rammetto One"/>
                        <a:sym typeface="Rammetto One"/>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Test</a:t>
                      </a:r>
                      <a:endParaRPr>
                        <a:solidFill>
                          <a:schemeClr val="dk1"/>
                        </a:solidFill>
                        <a:latin typeface="Righteous"/>
                        <a:ea typeface="Righteous"/>
                        <a:cs typeface="Righteous"/>
                        <a:sym typeface="Righteous"/>
                      </a:endParaRPr>
                    </a:p>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Accuracy</a:t>
                      </a:r>
                      <a:endParaRPr>
                        <a:solidFill>
                          <a:schemeClr val="dk1"/>
                        </a:solidFill>
                        <a:latin typeface="Righteous"/>
                        <a:ea typeface="Righteous"/>
                        <a:cs typeface="Righteous"/>
                        <a:sym typeface="Righteous"/>
                      </a:endParaRPr>
                    </a:p>
                  </a:txBody>
                  <a:tcPr marT="0" marB="0" marR="0" marL="0" anchor="b">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Sensitivity</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solidFill>
                            <a:schemeClr val="dk1"/>
                          </a:solidFill>
                          <a:latin typeface="Righteous"/>
                          <a:ea typeface="Righteous"/>
                          <a:cs typeface="Righteous"/>
                          <a:sym typeface="Righteous"/>
                        </a:rPr>
                        <a:t>Specificity</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8325">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Lee et al.</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87.63 </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84.63</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91.54</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8325">
                <a:tc>
                  <a:txBody>
                    <a:bodyPr/>
                    <a:lstStyle/>
                    <a:p>
                      <a:pPr indent="0" lvl="0" marL="0" rtl="0" algn="ctr">
                        <a:lnSpc>
                          <a:spcPct val="50000"/>
                        </a:lnSpc>
                        <a:spcBef>
                          <a:spcPts val="0"/>
                        </a:spcBef>
                        <a:spcAft>
                          <a:spcPts val="0"/>
                        </a:spcAft>
                        <a:buClr>
                          <a:schemeClr val="dk1"/>
                        </a:buClr>
                        <a:buSzPts val="1100"/>
                        <a:buFont typeface="Arial"/>
                        <a:buNone/>
                      </a:pPr>
                      <a:r>
                        <a:rPr lang="en" sz="1600">
                          <a:solidFill>
                            <a:schemeClr val="dk1"/>
                          </a:solidFill>
                          <a:latin typeface="Righteous"/>
                          <a:ea typeface="Righteous"/>
                          <a:cs typeface="Righteous"/>
                          <a:sym typeface="Righteous"/>
                        </a:rPr>
                        <a:t>Awais et al.</a:t>
                      </a:r>
                      <a:endParaRPr>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93.00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87.00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100.00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8325">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ResNet50-v1</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94.92</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94.92</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97.46</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Clr>
                          <a:schemeClr val="dk1"/>
                        </a:buClr>
                        <a:buSzPts val="1100"/>
                        <a:buFont typeface="Arial"/>
                        <a:buNone/>
                      </a:pPr>
                      <a:r>
                        <a:rPr lang="en" sz="1600">
                          <a:solidFill>
                            <a:schemeClr val="dk1"/>
                          </a:solidFill>
                          <a:latin typeface="Righteous"/>
                          <a:ea typeface="Righteous"/>
                          <a:cs typeface="Righteous"/>
                          <a:sym typeface="Righteous"/>
                        </a:rPr>
                        <a:t>Karri et al.</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96.00</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None/>
                      </a:pPr>
                      <a:r>
                        <a:rPr lang="en" sz="1600">
                          <a:solidFill>
                            <a:schemeClr val="dk1"/>
                          </a:solidFill>
                          <a:latin typeface="Righteous"/>
                          <a:ea typeface="Righteous"/>
                          <a:cs typeface="Righteous"/>
                          <a:sym typeface="Righteous"/>
                        </a:rPr>
                        <a:t>MobileNet-v2</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97.46</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97.46</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200">
                          <a:solidFill>
                            <a:schemeClr val="dk1"/>
                          </a:solidFill>
                          <a:latin typeface="Questrial"/>
                          <a:ea typeface="Questrial"/>
                          <a:cs typeface="Questrial"/>
                          <a:sym typeface="Questrial"/>
                        </a:rPr>
                        <a:t>98.73</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Clr>
                          <a:schemeClr val="dk1"/>
                        </a:buClr>
                        <a:buSzPts val="1100"/>
                        <a:buFont typeface="Arial"/>
                        <a:buNone/>
                      </a:pPr>
                      <a:r>
                        <a:rPr lang="en" sz="1600">
                          <a:solidFill>
                            <a:schemeClr val="dk1"/>
                          </a:solidFill>
                          <a:latin typeface="Righteous"/>
                          <a:ea typeface="Righteous"/>
                          <a:cs typeface="Righteous"/>
                          <a:sym typeface="Righteous"/>
                        </a:rPr>
                        <a:t>Xception</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99.36</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99.36</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Clr>
                          <a:schemeClr val="dk1"/>
                        </a:buClr>
                        <a:buSzPts val="1100"/>
                        <a:buFont typeface="Arial"/>
                        <a:buNone/>
                      </a:pPr>
                      <a:r>
                        <a:rPr lang="en" sz="1200">
                          <a:solidFill>
                            <a:schemeClr val="dk1"/>
                          </a:solidFill>
                          <a:latin typeface="Questrial"/>
                          <a:ea typeface="Questrial"/>
                          <a:cs typeface="Questrial"/>
                          <a:sym typeface="Questrial"/>
                        </a:rPr>
                        <a:t>99.68</a:t>
                      </a:r>
                      <a:endParaRPr sz="1200">
                        <a:solidFill>
                          <a:schemeClr val="dk1"/>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1200">
                <a:tc>
                  <a:txBody>
                    <a:bodyPr/>
                    <a:lstStyle/>
                    <a:p>
                      <a:pPr indent="0" lvl="0" marL="0" rtl="0" algn="ctr">
                        <a:lnSpc>
                          <a:spcPct val="50000"/>
                        </a:lnSpc>
                        <a:spcBef>
                          <a:spcPts val="0"/>
                        </a:spcBef>
                        <a:spcAft>
                          <a:spcPts val="0"/>
                        </a:spcAft>
                        <a:buClr>
                          <a:schemeClr val="dk1"/>
                        </a:buClr>
                        <a:buSzPts val="1100"/>
                        <a:buFont typeface="Arial"/>
                        <a:buNone/>
                      </a:pPr>
                      <a:r>
                        <a:rPr lang="en" sz="1600">
                          <a:solidFill>
                            <a:srgbClr val="38761D"/>
                          </a:solidFill>
                          <a:latin typeface="Righteous"/>
                          <a:ea typeface="Righteous"/>
                          <a:cs typeface="Righteous"/>
                          <a:sym typeface="Righteous"/>
                        </a:rPr>
                        <a:t>OpticNet-71 </a:t>
                      </a:r>
                      <a:endParaRPr sz="1600">
                        <a:solidFill>
                          <a:srgbClr val="38761D"/>
                        </a:solidFill>
                        <a:latin typeface="Righteous"/>
                        <a:ea typeface="Righteous"/>
                        <a:cs typeface="Righteous"/>
                        <a:sym typeface="Righteous"/>
                      </a:endParaRPr>
                    </a:p>
                    <a:p>
                      <a:pPr indent="0" lvl="0" marL="0" rtl="0" algn="ctr">
                        <a:lnSpc>
                          <a:spcPct val="50000"/>
                        </a:lnSpc>
                        <a:spcBef>
                          <a:spcPts val="0"/>
                        </a:spcBef>
                        <a:spcAft>
                          <a:spcPts val="0"/>
                        </a:spcAft>
                        <a:buNone/>
                      </a:pPr>
                      <a:r>
                        <a:t/>
                      </a:r>
                      <a:endParaRPr sz="1600">
                        <a:solidFill>
                          <a:schemeClr val="dk1"/>
                        </a:solidFill>
                        <a:latin typeface="Righteous"/>
                        <a:ea typeface="Righteous"/>
                        <a:cs typeface="Righteous"/>
                        <a:sym typeface="Righteous"/>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100.00</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100.00</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b="1" lang="en" sz="1200">
                          <a:solidFill>
                            <a:srgbClr val="38761D"/>
                          </a:solidFill>
                          <a:latin typeface="Questrial"/>
                          <a:ea typeface="Questrial"/>
                          <a:cs typeface="Questrial"/>
                          <a:sym typeface="Questrial"/>
                        </a:rPr>
                        <a:t>100.00</a:t>
                      </a:r>
                      <a:endParaRPr b="1" sz="1200">
                        <a:solidFill>
                          <a:srgbClr val="38761D"/>
                        </a:solidFill>
                        <a:latin typeface="Questrial"/>
                        <a:ea typeface="Questrial"/>
                        <a:cs typeface="Questrial"/>
                        <a:sym typeface="Questrial"/>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465" name="Google Shape;1465;p49"/>
          <p:cNvGrpSpPr/>
          <p:nvPr/>
        </p:nvGrpSpPr>
        <p:grpSpPr>
          <a:xfrm>
            <a:off x="8259723" y="261340"/>
            <a:ext cx="689396" cy="845450"/>
            <a:chOff x="8259723" y="261340"/>
            <a:chExt cx="689396" cy="845450"/>
          </a:xfrm>
        </p:grpSpPr>
        <p:sp>
          <p:nvSpPr>
            <p:cNvPr id="1466" name="Google Shape;1466;p49"/>
            <p:cNvSpPr/>
            <p:nvPr/>
          </p:nvSpPr>
          <p:spPr>
            <a:xfrm rot="1401542">
              <a:off x="8387328" y="317381"/>
              <a:ext cx="434194" cy="733386"/>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9"/>
            <p:cNvSpPr/>
            <p:nvPr/>
          </p:nvSpPr>
          <p:spPr>
            <a:xfrm rot="1401542">
              <a:off x="8429227" y="355831"/>
              <a:ext cx="344467" cy="65390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9"/>
            <p:cNvSpPr/>
            <p:nvPr/>
          </p:nvSpPr>
          <p:spPr>
            <a:xfrm rot="1401542">
              <a:off x="8387320" y="317362"/>
              <a:ext cx="434194" cy="733386"/>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9"/>
            <p:cNvSpPr/>
            <p:nvPr/>
          </p:nvSpPr>
          <p:spPr>
            <a:xfrm rot="1401542">
              <a:off x="8462036" y="375654"/>
              <a:ext cx="301887" cy="639688"/>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9"/>
            <p:cNvSpPr/>
            <p:nvPr/>
          </p:nvSpPr>
          <p:spPr>
            <a:xfrm rot="1401542">
              <a:off x="8454649" y="368113"/>
              <a:ext cx="317007" cy="65390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9"/>
            <p:cNvSpPr/>
            <p:nvPr/>
          </p:nvSpPr>
          <p:spPr>
            <a:xfrm rot="1401542">
              <a:off x="8428257" y="406205"/>
              <a:ext cx="254570" cy="586698"/>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9"/>
            <p:cNvSpPr/>
            <p:nvPr/>
          </p:nvSpPr>
          <p:spPr>
            <a:xfrm rot="1401542">
              <a:off x="8420869" y="398669"/>
              <a:ext cx="269719" cy="60091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49"/>
          <p:cNvGrpSpPr/>
          <p:nvPr/>
        </p:nvGrpSpPr>
        <p:grpSpPr>
          <a:xfrm>
            <a:off x="4126141" y="-548450"/>
            <a:ext cx="1505785" cy="1057159"/>
            <a:chOff x="4126141" y="-548450"/>
            <a:chExt cx="1505785" cy="1057159"/>
          </a:xfrm>
        </p:grpSpPr>
        <p:sp>
          <p:nvSpPr>
            <p:cNvPr id="1474" name="Google Shape;1474;p49"/>
            <p:cNvSpPr/>
            <p:nvPr/>
          </p:nvSpPr>
          <p:spPr>
            <a:xfrm flipH="1">
              <a:off x="41261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9"/>
            <p:cNvSpPr/>
            <p:nvPr/>
          </p:nvSpPr>
          <p:spPr>
            <a:xfrm flipH="1">
              <a:off x="41507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9"/>
            <p:cNvSpPr/>
            <p:nvPr/>
          </p:nvSpPr>
          <p:spPr>
            <a:xfrm flipH="1">
              <a:off x="41261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9"/>
            <p:cNvSpPr/>
            <p:nvPr/>
          </p:nvSpPr>
          <p:spPr>
            <a:xfrm flipH="1">
              <a:off x="41507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9"/>
            <p:cNvSpPr/>
            <p:nvPr/>
          </p:nvSpPr>
          <p:spPr>
            <a:xfrm flipH="1">
              <a:off x="41753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9" name="Google Shape;1479;p49"/>
          <p:cNvGrpSpPr/>
          <p:nvPr/>
        </p:nvGrpSpPr>
        <p:grpSpPr>
          <a:xfrm>
            <a:off x="131936" y="-3"/>
            <a:ext cx="805620" cy="507648"/>
            <a:chOff x="534939" y="84268"/>
            <a:chExt cx="583613" cy="367754"/>
          </a:xfrm>
        </p:grpSpPr>
        <p:sp>
          <p:nvSpPr>
            <p:cNvPr id="1480" name="Google Shape;1480;p49"/>
            <p:cNvSpPr/>
            <p:nvPr/>
          </p:nvSpPr>
          <p:spPr>
            <a:xfrm rot="289397">
              <a:off x="547485" y="107179"/>
              <a:ext cx="558522" cy="32193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9"/>
            <p:cNvSpPr/>
            <p:nvPr/>
          </p:nvSpPr>
          <p:spPr>
            <a:xfrm rot="289397">
              <a:off x="547485" y="107179"/>
              <a:ext cx="558522" cy="32193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9"/>
            <p:cNvSpPr/>
            <p:nvPr/>
          </p:nvSpPr>
          <p:spPr>
            <a:xfrm rot="289397">
              <a:off x="581318" y="128180"/>
              <a:ext cx="449112" cy="20835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9"/>
            <p:cNvSpPr/>
            <p:nvPr/>
          </p:nvSpPr>
          <p:spPr>
            <a:xfrm rot="289397">
              <a:off x="1009246" y="180345"/>
              <a:ext cx="77099" cy="4456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9"/>
            <p:cNvSpPr/>
            <p:nvPr/>
          </p:nvSpPr>
          <p:spPr>
            <a:xfrm rot="289397">
              <a:off x="976154" y="223658"/>
              <a:ext cx="71910" cy="5240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9"/>
            <p:cNvSpPr/>
            <p:nvPr/>
          </p:nvSpPr>
          <p:spPr>
            <a:xfrm rot="289397">
              <a:off x="939021" y="261294"/>
              <a:ext cx="65964" cy="55950"/>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9"/>
            <p:cNvSpPr/>
            <p:nvPr/>
          </p:nvSpPr>
          <p:spPr>
            <a:xfrm rot="289397">
              <a:off x="896184" y="297079"/>
              <a:ext cx="52848" cy="65026"/>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9"/>
            <p:cNvSpPr/>
            <p:nvPr/>
          </p:nvSpPr>
          <p:spPr>
            <a:xfrm rot="289397">
              <a:off x="850912" y="316668"/>
              <a:ext cx="39473" cy="71498"/>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9"/>
            <p:cNvSpPr/>
            <p:nvPr/>
          </p:nvSpPr>
          <p:spPr>
            <a:xfrm rot="289397">
              <a:off x="570725" y="265486"/>
              <a:ext cx="48568" cy="71201"/>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9"/>
            <p:cNvSpPr/>
            <p:nvPr/>
          </p:nvSpPr>
          <p:spPr>
            <a:xfrm rot="289397">
              <a:off x="626258" y="293317"/>
              <a:ext cx="38592" cy="74236"/>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9"/>
            <p:cNvSpPr/>
            <p:nvPr/>
          </p:nvSpPr>
          <p:spPr>
            <a:xfrm rot="289397">
              <a:off x="682235" y="314186"/>
              <a:ext cx="31201" cy="73499"/>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9"/>
            <p:cNvSpPr/>
            <p:nvPr/>
          </p:nvSpPr>
          <p:spPr>
            <a:xfrm rot="289397">
              <a:off x="750815" y="324851"/>
              <a:ext cx="16620" cy="75059"/>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9"/>
            <p:cNvSpPr/>
            <p:nvPr/>
          </p:nvSpPr>
          <p:spPr>
            <a:xfrm rot="289397">
              <a:off x="799659" y="324417"/>
              <a:ext cx="32647" cy="72599"/>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2"/>
          <p:cNvSpPr txBox="1"/>
          <p:nvPr>
            <p:ph idx="15"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11" name="Google Shape;511;p32"/>
          <p:cNvSpPr txBox="1"/>
          <p:nvPr>
            <p:ph idx="9" type="title"/>
          </p:nvPr>
        </p:nvSpPr>
        <p:spPr>
          <a:xfrm>
            <a:off x="5599023" y="2904152"/>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12" name="Google Shape;512;p32"/>
          <p:cNvSpPr txBox="1"/>
          <p:nvPr>
            <p:ph idx="1" type="subTitle"/>
          </p:nvPr>
        </p:nvSpPr>
        <p:spPr>
          <a:xfrm>
            <a:off x="1545800" y="2258225"/>
            <a:ext cx="2747700" cy="7329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Latar belakang, urgensi permasalahan, metode, tujuan  penelitian, keterbaharuan </a:t>
            </a:r>
            <a:endParaRPr/>
          </a:p>
        </p:txBody>
      </p:sp>
      <p:sp>
        <p:nvSpPr>
          <p:cNvPr id="513" name="Google Shape;513;p32"/>
          <p:cNvSpPr txBox="1"/>
          <p:nvPr>
            <p:ph idx="4" type="subTitle"/>
          </p:nvPr>
        </p:nvSpPr>
        <p:spPr>
          <a:xfrm>
            <a:off x="4987023" y="3977175"/>
            <a:ext cx="2474700" cy="562200"/>
          </a:xfrm>
          <a:prstGeom prst="rect">
            <a:avLst/>
          </a:prstGeom>
        </p:spPr>
        <p:txBody>
          <a:bodyPr anchorCtr="0" anchor="t" bIns="91425" lIns="0" spcFirstLastPara="1" rIns="91425" wrap="square" tIns="91425">
            <a:noAutofit/>
          </a:bodyPr>
          <a:lstStyle/>
          <a:p>
            <a:pPr indent="0" lvl="0" marL="0" rtl="0" algn="ctr">
              <a:spcBef>
                <a:spcPts val="0"/>
              </a:spcBef>
              <a:spcAft>
                <a:spcPts val="0"/>
              </a:spcAft>
              <a:buNone/>
            </a:pPr>
            <a:r>
              <a:rPr lang="en"/>
              <a:t>Analisis yang dapat disimpulkan</a:t>
            </a:r>
            <a:endParaRPr/>
          </a:p>
        </p:txBody>
      </p:sp>
      <p:sp>
        <p:nvSpPr>
          <p:cNvPr id="514" name="Google Shape;514;p32"/>
          <p:cNvSpPr txBox="1"/>
          <p:nvPr>
            <p:ph type="title"/>
          </p:nvPr>
        </p:nvSpPr>
        <p:spPr>
          <a:xfrm>
            <a:off x="2294300" y="2904152"/>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5" name="Google Shape;515;p32"/>
          <p:cNvSpPr txBox="1"/>
          <p:nvPr>
            <p:ph idx="2" type="title"/>
          </p:nvPr>
        </p:nvSpPr>
        <p:spPr>
          <a:xfrm>
            <a:off x="1338200" y="1994750"/>
            <a:ext cx="3162900" cy="401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Pendahuluan</a:t>
            </a:r>
            <a:endParaRPr/>
          </a:p>
        </p:txBody>
      </p:sp>
      <p:sp>
        <p:nvSpPr>
          <p:cNvPr id="516" name="Google Shape;516;p32"/>
          <p:cNvSpPr txBox="1"/>
          <p:nvPr>
            <p:ph idx="3" type="title"/>
          </p:nvPr>
        </p:nvSpPr>
        <p:spPr>
          <a:xfrm>
            <a:off x="4642923" y="3710250"/>
            <a:ext cx="3162900" cy="401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Analisis</a:t>
            </a:r>
            <a:endParaRPr/>
          </a:p>
        </p:txBody>
      </p:sp>
      <p:sp>
        <p:nvSpPr>
          <p:cNvPr id="517" name="Google Shape;517;p32"/>
          <p:cNvSpPr txBox="1"/>
          <p:nvPr>
            <p:ph idx="5" type="title"/>
          </p:nvPr>
        </p:nvSpPr>
        <p:spPr>
          <a:xfrm>
            <a:off x="4642923" y="1994750"/>
            <a:ext cx="3162900" cy="401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Algoritma</a:t>
            </a:r>
            <a:endParaRPr/>
          </a:p>
        </p:txBody>
      </p:sp>
      <p:sp>
        <p:nvSpPr>
          <p:cNvPr id="518" name="Google Shape;518;p32"/>
          <p:cNvSpPr txBox="1"/>
          <p:nvPr>
            <p:ph idx="6" type="subTitle"/>
          </p:nvPr>
        </p:nvSpPr>
        <p:spPr>
          <a:xfrm>
            <a:off x="4987023" y="2258225"/>
            <a:ext cx="24747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Algoritma dari metode yang diusung</a:t>
            </a:r>
            <a:endParaRPr/>
          </a:p>
        </p:txBody>
      </p:sp>
      <p:sp>
        <p:nvSpPr>
          <p:cNvPr id="519" name="Google Shape;519;p32"/>
          <p:cNvSpPr txBox="1"/>
          <p:nvPr>
            <p:ph idx="7" type="title"/>
          </p:nvPr>
        </p:nvSpPr>
        <p:spPr>
          <a:xfrm>
            <a:off x="1338200" y="3710250"/>
            <a:ext cx="3162900" cy="401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Hasil</a:t>
            </a:r>
            <a:endParaRPr/>
          </a:p>
        </p:txBody>
      </p:sp>
      <p:sp>
        <p:nvSpPr>
          <p:cNvPr id="520" name="Google Shape;520;p32"/>
          <p:cNvSpPr txBox="1"/>
          <p:nvPr>
            <p:ph idx="8" type="subTitle"/>
          </p:nvPr>
        </p:nvSpPr>
        <p:spPr>
          <a:xfrm>
            <a:off x="1682300" y="3977175"/>
            <a:ext cx="2474700" cy="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Hasil yang didapat selama melakukan penelitian</a:t>
            </a:r>
            <a:endParaRPr/>
          </a:p>
        </p:txBody>
      </p:sp>
      <p:sp>
        <p:nvSpPr>
          <p:cNvPr id="521" name="Google Shape;521;p32"/>
          <p:cNvSpPr txBox="1"/>
          <p:nvPr>
            <p:ph idx="13" type="title"/>
          </p:nvPr>
        </p:nvSpPr>
        <p:spPr>
          <a:xfrm>
            <a:off x="2294300" y="1174650"/>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22" name="Google Shape;522;p32"/>
          <p:cNvSpPr txBox="1"/>
          <p:nvPr>
            <p:ph idx="14" type="title"/>
          </p:nvPr>
        </p:nvSpPr>
        <p:spPr>
          <a:xfrm>
            <a:off x="5599023" y="1174650"/>
            <a:ext cx="12507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23" name="Google Shape;523;p32"/>
          <p:cNvGrpSpPr/>
          <p:nvPr/>
        </p:nvGrpSpPr>
        <p:grpSpPr>
          <a:xfrm>
            <a:off x="179250" y="4065944"/>
            <a:ext cx="1250774" cy="954316"/>
            <a:chOff x="179250" y="4065944"/>
            <a:chExt cx="1250774" cy="954316"/>
          </a:xfrm>
        </p:grpSpPr>
        <p:sp>
          <p:nvSpPr>
            <p:cNvPr id="524" name="Google Shape;524;p32"/>
            <p:cNvSpPr/>
            <p:nvPr/>
          </p:nvSpPr>
          <p:spPr>
            <a:xfrm rot="-741879">
              <a:off x="244570" y="4177390"/>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rot="-741879">
              <a:off x="1199925" y="4372557"/>
              <a:ext cx="85226" cy="84592"/>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rot="-741879">
              <a:off x="244570" y="4177390"/>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rot="-741879">
              <a:off x="560197" y="4362789"/>
              <a:ext cx="508766" cy="48944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rot="-741879">
              <a:off x="378957" y="4362960"/>
              <a:ext cx="886289" cy="485142"/>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rot="-741879">
              <a:off x="564943" y="4348760"/>
              <a:ext cx="513744" cy="513744"/>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rot="-741879">
              <a:off x="720695" y="4501182"/>
              <a:ext cx="236362" cy="202279"/>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rot="-741879">
              <a:off x="315553" y="4561148"/>
              <a:ext cx="85226" cy="8522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rot="-741879">
              <a:off x="392088" y="4463886"/>
              <a:ext cx="71541" cy="96413"/>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rot="-741879">
              <a:off x="476945" y="4385711"/>
              <a:ext cx="57874" cy="98893"/>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rot="-741879">
              <a:off x="584409" y="4302632"/>
              <a:ext cx="32983" cy="109483"/>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rot="-741879">
              <a:off x="701103" y="4255930"/>
              <a:ext cx="5631" cy="114462"/>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rot="-741879">
              <a:off x="1107036" y="4309226"/>
              <a:ext cx="71541" cy="97047"/>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rot="-741879">
              <a:off x="1012138" y="4267862"/>
              <a:ext cx="57855" cy="9952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rot="-741879">
              <a:off x="904978" y="4240062"/>
              <a:ext cx="32983" cy="109483"/>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rot="-741879">
              <a:off x="807875" y="4240191"/>
              <a:ext cx="5612" cy="115077"/>
            </a:xfrm>
            <a:custGeom>
              <a:rect b="b" l="l" r="r" t="t"/>
              <a:pathLst>
                <a:path extrusionOk="0" fill="none" h="6172" w="301">
                  <a:moveTo>
                    <a:pt x="1" y="6172"/>
                  </a:moveTo>
                  <a:lnTo>
                    <a:pt x="30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rot="-93587">
              <a:off x="1204328" y="4362191"/>
              <a:ext cx="71539" cy="97044"/>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rot="351590">
              <a:off x="808808" y="4466069"/>
              <a:ext cx="114599" cy="11459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2"/>
          <p:cNvGrpSpPr/>
          <p:nvPr/>
        </p:nvGrpSpPr>
        <p:grpSpPr>
          <a:xfrm>
            <a:off x="5378741" y="-548450"/>
            <a:ext cx="1505785" cy="1057159"/>
            <a:chOff x="5378741" y="-548450"/>
            <a:chExt cx="1505785" cy="1057159"/>
          </a:xfrm>
        </p:grpSpPr>
        <p:sp>
          <p:nvSpPr>
            <p:cNvPr id="543" name="Google Shape;543;p32"/>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flipH="1">
              <a:off x="54033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flipH="1">
              <a:off x="54033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flipH="1">
              <a:off x="54279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32"/>
          <p:cNvGrpSpPr/>
          <p:nvPr/>
        </p:nvGrpSpPr>
        <p:grpSpPr>
          <a:xfrm>
            <a:off x="7498104" y="305782"/>
            <a:ext cx="1263103" cy="1234869"/>
            <a:chOff x="7498104" y="305782"/>
            <a:chExt cx="1263103" cy="1234869"/>
          </a:xfrm>
        </p:grpSpPr>
        <p:sp>
          <p:nvSpPr>
            <p:cNvPr id="549" name="Google Shape;549;p32"/>
            <p:cNvSpPr/>
            <p:nvPr/>
          </p:nvSpPr>
          <p:spPr>
            <a:xfrm rot="2555488">
              <a:off x="7568917" y="600008"/>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rot="2555488">
              <a:off x="7568917" y="600008"/>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rot="2555488">
              <a:off x="7689634" y="631541"/>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rot="2555488">
              <a:off x="8483483" y="1046137"/>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rot="2555488">
              <a:off x="8373990" y="1069340"/>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rot="2555488">
              <a:off x="8267868" y="1079004"/>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rot="2555488">
              <a:off x="8153077" y="1073147"/>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rot="2555488">
              <a:off x="8055991" y="1038983"/>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rot="2555488">
              <a:off x="7672604" y="618941"/>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rot="2555488">
              <a:off x="7726733" y="724607"/>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rot="2555488">
              <a:off x="7791905" y="822152"/>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rot="2555488">
              <a:off x="7889718" y="914098"/>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rot="2555488">
              <a:off x="7965897" y="983835"/>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2"/>
          <p:cNvGrpSpPr/>
          <p:nvPr/>
        </p:nvGrpSpPr>
        <p:grpSpPr>
          <a:xfrm>
            <a:off x="144606" y="1562758"/>
            <a:ext cx="639420" cy="831630"/>
            <a:chOff x="144606" y="1562758"/>
            <a:chExt cx="639420" cy="831630"/>
          </a:xfrm>
        </p:grpSpPr>
        <p:sp>
          <p:nvSpPr>
            <p:cNvPr id="563" name="Google Shape;563;p32"/>
            <p:cNvSpPr/>
            <p:nvPr/>
          </p:nvSpPr>
          <p:spPr>
            <a:xfrm rot="-1078888">
              <a:off x="247224" y="1611878"/>
              <a:ext cx="434202" cy="73340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rot="-1078888">
              <a:off x="289008" y="1652608"/>
              <a:ext cx="344474" cy="653913"/>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rot="-1078888">
              <a:off x="247206" y="1611868"/>
              <a:ext cx="434202" cy="73340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rot="-1078888">
              <a:off x="327347" y="1661653"/>
              <a:ext cx="301893" cy="639701"/>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rot="-1078888">
              <a:off x="319629" y="1654105"/>
              <a:ext cx="317014" cy="653913"/>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rot="-1078888">
              <a:off x="310561" y="1729132"/>
              <a:ext cx="254575" cy="586709"/>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rot="-1078888">
              <a:off x="302842" y="1721580"/>
              <a:ext cx="269724" cy="600921"/>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32"/>
          <p:cNvGrpSpPr/>
          <p:nvPr/>
        </p:nvGrpSpPr>
        <p:grpSpPr>
          <a:xfrm>
            <a:off x="7622696" y="4312034"/>
            <a:ext cx="1138505" cy="656884"/>
            <a:chOff x="7622696" y="4312034"/>
            <a:chExt cx="1138505" cy="656884"/>
          </a:xfrm>
        </p:grpSpPr>
        <p:sp>
          <p:nvSpPr>
            <p:cNvPr id="571" name="Google Shape;571;p32"/>
            <p:cNvSpPr/>
            <p:nvPr/>
          </p:nvSpPr>
          <p:spPr>
            <a:xfrm>
              <a:off x="7623496" y="4312034"/>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7622696" y="4312034"/>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8434918" y="4473257"/>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7697462" y="4375659"/>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8400434" y="4417297"/>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7979545" y="463176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8300595" y="4687742"/>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7995666" y="436875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8082539" y="4369390"/>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8084324" y="4664896"/>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7940623" y="4354085"/>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582" name="Google Shape;582;p32"/>
            <p:cNvSpPr/>
            <p:nvPr/>
          </p:nvSpPr>
          <p:spPr>
            <a:xfrm>
              <a:off x="7652696" y="4340236"/>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7674629" y="4369833"/>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8423723" y="4449082"/>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8125962" y="4418961"/>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8042767" y="4420827"/>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
            <p:cNvSpPr/>
            <p:nvPr/>
          </p:nvSpPr>
          <p:spPr>
            <a:xfrm>
              <a:off x="8260286" y="4568493"/>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grpSp>
        <p:nvGrpSpPr>
          <p:cNvPr id="1497" name="Google Shape;1497;p50"/>
          <p:cNvGrpSpPr/>
          <p:nvPr/>
        </p:nvGrpSpPr>
        <p:grpSpPr>
          <a:xfrm>
            <a:off x="7999637" y="4214543"/>
            <a:ext cx="829115" cy="813904"/>
            <a:chOff x="7999637" y="4214543"/>
            <a:chExt cx="829115" cy="813904"/>
          </a:xfrm>
        </p:grpSpPr>
        <p:sp>
          <p:nvSpPr>
            <p:cNvPr id="1498" name="Google Shape;1498;p50"/>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0"/>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0"/>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0"/>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0"/>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0"/>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0"/>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50"/>
          <p:cNvGrpSpPr/>
          <p:nvPr/>
        </p:nvGrpSpPr>
        <p:grpSpPr>
          <a:xfrm>
            <a:off x="-843399" y="528298"/>
            <a:ext cx="1297478" cy="910914"/>
            <a:chOff x="-843399" y="528298"/>
            <a:chExt cx="1297478" cy="910914"/>
          </a:xfrm>
        </p:grpSpPr>
        <p:sp>
          <p:nvSpPr>
            <p:cNvPr id="1506" name="Google Shape;1506;p50"/>
            <p:cNvSpPr/>
            <p:nvPr/>
          </p:nvSpPr>
          <p:spPr>
            <a:xfrm>
              <a:off x="-843399" y="528298"/>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0"/>
            <p:cNvSpPr/>
            <p:nvPr/>
          </p:nvSpPr>
          <p:spPr>
            <a:xfrm>
              <a:off x="-796927" y="605010"/>
              <a:ext cx="1229807" cy="758313"/>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0"/>
            <p:cNvSpPr/>
            <p:nvPr/>
          </p:nvSpPr>
          <p:spPr>
            <a:xfrm>
              <a:off x="-843399" y="528298"/>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0"/>
            <p:cNvSpPr/>
            <p:nvPr/>
          </p:nvSpPr>
          <p:spPr>
            <a:xfrm>
              <a:off x="-796927" y="605083"/>
              <a:ext cx="1229807" cy="758239"/>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0"/>
            <p:cNvSpPr/>
            <p:nvPr/>
          </p:nvSpPr>
          <p:spPr>
            <a:xfrm>
              <a:off x="-778983" y="590195"/>
              <a:ext cx="1190667" cy="788676"/>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50"/>
          <p:cNvGrpSpPr/>
          <p:nvPr/>
        </p:nvGrpSpPr>
        <p:grpSpPr>
          <a:xfrm>
            <a:off x="7320252" y="240641"/>
            <a:ext cx="1508483" cy="1102520"/>
            <a:chOff x="7320252" y="240641"/>
            <a:chExt cx="1508483" cy="1102520"/>
          </a:xfrm>
        </p:grpSpPr>
        <p:sp>
          <p:nvSpPr>
            <p:cNvPr id="1512" name="Google Shape;1512;p50"/>
            <p:cNvSpPr/>
            <p:nvPr/>
          </p:nvSpPr>
          <p:spPr>
            <a:xfrm rot="508558">
              <a:off x="7379547" y="3381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0"/>
            <p:cNvSpPr/>
            <p:nvPr/>
          </p:nvSpPr>
          <p:spPr>
            <a:xfrm rot="508558">
              <a:off x="8586023" y="783992"/>
              <a:ext cx="105751" cy="104964"/>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0"/>
            <p:cNvSpPr/>
            <p:nvPr/>
          </p:nvSpPr>
          <p:spPr>
            <a:xfrm rot="508558">
              <a:off x="7379547" y="3381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0"/>
            <p:cNvSpPr/>
            <p:nvPr/>
          </p:nvSpPr>
          <p:spPr>
            <a:xfrm rot="508558">
              <a:off x="7741939" y="567315"/>
              <a:ext cx="631290" cy="607322"/>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0"/>
            <p:cNvSpPr/>
            <p:nvPr/>
          </p:nvSpPr>
          <p:spPr>
            <a:xfrm rot="508558">
              <a:off x="7517321" y="571009"/>
              <a:ext cx="1099731" cy="601978"/>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0"/>
            <p:cNvSpPr/>
            <p:nvPr/>
          </p:nvSpPr>
          <p:spPr>
            <a:xfrm rot="508558">
              <a:off x="7748070" y="553255"/>
              <a:ext cx="637467" cy="637467"/>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0"/>
            <p:cNvSpPr/>
            <p:nvPr/>
          </p:nvSpPr>
          <p:spPr>
            <a:xfrm rot="508558">
              <a:off x="7941406" y="750179"/>
              <a:ext cx="293285" cy="250994"/>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0"/>
            <p:cNvSpPr/>
            <p:nvPr/>
          </p:nvSpPr>
          <p:spPr>
            <a:xfrm rot="508558">
              <a:off x="7477094" y="612264"/>
              <a:ext cx="105751" cy="105751"/>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0"/>
            <p:cNvSpPr/>
            <p:nvPr/>
          </p:nvSpPr>
          <p:spPr>
            <a:xfrm rot="508558">
              <a:off x="7606867" y="529788"/>
              <a:ext cx="88770" cy="119632"/>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0"/>
            <p:cNvSpPr/>
            <p:nvPr/>
          </p:nvSpPr>
          <p:spPr>
            <a:xfrm rot="508558">
              <a:off x="7739786" y="473477"/>
              <a:ext cx="71812" cy="122709"/>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0"/>
            <p:cNvSpPr/>
            <p:nvPr/>
          </p:nvSpPr>
          <p:spPr>
            <a:xfrm rot="508558">
              <a:off x="7899749" y="418653"/>
              <a:ext cx="40926" cy="135850"/>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0"/>
            <p:cNvSpPr/>
            <p:nvPr/>
          </p:nvSpPr>
          <p:spPr>
            <a:xfrm rot="508558">
              <a:off x="8055697" y="409771"/>
              <a:ext cx="6987" cy="142027"/>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0"/>
            <p:cNvSpPr/>
            <p:nvPr/>
          </p:nvSpPr>
          <p:spPr>
            <a:xfrm rot="508558">
              <a:off x="8504068" y="666022"/>
              <a:ext cx="88770" cy="120419"/>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0"/>
            <p:cNvSpPr/>
            <p:nvPr/>
          </p:nvSpPr>
          <p:spPr>
            <a:xfrm rot="508558">
              <a:off x="8412290" y="573043"/>
              <a:ext cx="71788" cy="123496"/>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0"/>
            <p:cNvSpPr/>
            <p:nvPr/>
          </p:nvSpPr>
          <p:spPr>
            <a:xfrm rot="508558">
              <a:off x="8299109" y="487607"/>
              <a:ext cx="40926" cy="135850"/>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0"/>
            <p:cNvSpPr/>
            <p:nvPr/>
          </p:nvSpPr>
          <p:spPr>
            <a:xfrm rot="508558">
              <a:off x="8186325" y="438623"/>
              <a:ext cx="6964" cy="142790"/>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0"/>
            <p:cNvSpPr/>
            <p:nvPr/>
          </p:nvSpPr>
          <p:spPr>
            <a:xfrm rot="1156964">
              <a:off x="8593507" y="770390"/>
              <a:ext cx="88770" cy="120420"/>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0"/>
            <p:cNvSpPr/>
            <p:nvPr/>
          </p:nvSpPr>
          <p:spPr>
            <a:xfrm rot="1600383">
              <a:off x="8083382" y="725052"/>
              <a:ext cx="142348" cy="14234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50"/>
          <p:cNvGrpSpPr/>
          <p:nvPr/>
        </p:nvGrpSpPr>
        <p:grpSpPr>
          <a:xfrm>
            <a:off x="64838" y="4321449"/>
            <a:ext cx="768343" cy="706996"/>
            <a:chOff x="64838" y="4321449"/>
            <a:chExt cx="768343" cy="706996"/>
          </a:xfrm>
        </p:grpSpPr>
        <p:sp>
          <p:nvSpPr>
            <p:cNvPr id="1531" name="Google Shape;1531;p50"/>
            <p:cNvSpPr/>
            <p:nvPr/>
          </p:nvSpPr>
          <p:spPr>
            <a:xfrm>
              <a:off x="64838" y="450452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0"/>
            <p:cNvSpPr/>
            <p:nvPr/>
          </p:nvSpPr>
          <p:spPr>
            <a:xfrm>
              <a:off x="359458" y="432144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0"/>
            <p:cNvSpPr/>
            <p:nvPr/>
          </p:nvSpPr>
          <p:spPr>
            <a:xfrm>
              <a:off x="481244" y="436241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0"/>
            <p:cNvSpPr/>
            <p:nvPr/>
          </p:nvSpPr>
          <p:spPr>
            <a:xfrm>
              <a:off x="216181" y="444099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0"/>
            <p:cNvSpPr/>
            <p:nvPr/>
          </p:nvSpPr>
          <p:spPr>
            <a:xfrm>
              <a:off x="119481" y="4666016"/>
              <a:ext cx="656387" cy="270437"/>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0"/>
            <p:cNvSpPr/>
            <p:nvPr/>
          </p:nvSpPr>
          <p:spPr>
            <a:xfrm>
              <a:off x="271575" y="4668988"/>
              <a:ext cx="320850" cy="172750"/>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537" name="Google Shape;1537;p50"/>
            <p:cNvSpPr/>
            <p:nvPr/>
          </p:nvSpPr>
          <p:spPr>
            <a:xfrm>
              <a:off x="64850" y="450452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0"/>
            <p:cNvSpPr/>
            <p:nvPr/>
          </p:nvSpPr>
          <p:spPr>
            <a:xfrm>
              <a:off x="381860" y="4352349"/>
              <a:ext cx="66723" cy="100212"/>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0"/>
            <p:cNvSpPr/>
            <p:nvPr/>
          </p:nvSpPr>
          <p:spPr>
            <a:xfrm>
              <a:off x="359470" y="432144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0"/>
            <p:cNvSpPr/>
            <p:nvPr/>
          </p:nvSpPr>
          <p:spPr>
            <a:xfrm>
              <a:off x="510814" y="4393598"/>
              <a:ext cx="67166" cy="76173"/>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0"/>
            <p:cNvSpPr/>
            <p:nvPr/>
          </p:nvSpPr>
          <p:spPr>
            <a:xfrm>
              <a:off x="481256" y="436241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0"/>
            <p:cNvSpPr/>
            <p:nvPr/>
          </p:nvSpPr>
          <p:spPr>
            <a:xfrm>
              <a:off x="240811" y="4471894"/>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0"/>
            <p:cNvSpPr/>
            <p:nvPr/>
          </p:nvSpPr>
          <p:spPr>
            <a:xfrm>
              <a:off x="216194" y="444099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0"/>
            <p:cNvSpPr/>
            <p:nvPr/>
          </p:nvSpPr>
          <p:spPr>
            <a:xfrm>
              <a:off x="247979" y="4563921"/>
              <a:ext cx="523424" cy="114400"/>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0"/>
            <p:cNvSpPr/>
            <p:nvPr/>
          </p:nvSpPr>
          <p:spPr>
            <a:xfrm>
              <a:off x="183509" y="4565022"/>
              <a:ext cx="303120" cy="124480"/>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0"/>
            <p:cNvSpPr/>
            <p:nvPr/>
          </p:nvSpPr>
          <p:spPr>
            <a:xfrm>
              <a:off x="98877" y="4534029"/>
              <a:ext cx="703862" cy="462244"/>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0"/>
            <p:cNvSpPr/>
            <p:nvPr/>
          </p:nvSpPr>
          <p:spPr>
            <a:xfrm>
              <a:off x="381860" y="4350993"/>
              <a:ext cx="66723" cy="100226"/>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0"/>
            <p:cNvSpPr/>
            <p:nvPr/>
          </p:nvSpPr>
          <p:spPr>
            <a:xfrm>
              <a:off x="510814" y="4392255"/>
              <a:ext cx="67166" cy="75770"/>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0"/>
            <p:cNvSpPr/>
            <p:nvPr/>
          </p:nvSpPr>
          <p:spPr>
            <a:xfrm>
              <a:off x="240811" y="4470551"/>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50" name="Google Shape;1550;p50"/>
          <p:cNvPicPr preferRelativeResize="0"/>
          <p:nvPr/>
        </p:nvPicPr>
        <p:blipFill rotWithShape="1">
          <a:blip r:embed="rId3">
            <a:alphaModFix/>
          </a:blip>
          <a:srcRect b="-4740" l="-4740" r="-4740" t="-4740"/>
          <a:stretch/>
        </p:blipFill>
        <p:spPr>
          <a:xfrm>
            <a:off x="785800" y="1162050"/>
            <a:ext cx="7572375" cy="358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51"/>
          <p:cNvSpPr txBox="1"/>
          <p:nvPr>
            <p:ph type="ctrTitle"/>
          </p:nvPr>
        </p:nvSpPr>
        <p:spPr>
          <a:xfrm>
            <a:off x="4528822" y="953200"/>
            <a:ext cx="2144400" cy="6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a:t>
            </a:r>
            <a:endParaRPr/>
          </a:p>
        </p:txBody>
      </p:sp>
      <p:sp>
        <p:nvSpPr>
          <p:cNvPr id="1556" name="Google Shape;1556;p51"/>
          <p:cNvSpPr txBox="1"/>
          <p:nvPr>
            <p:ph idx="1" type="subTitle"/>
          </p:nvPr>
        </p:nvSpPr>
        <p:spPr>
          <a:xfrm>
            <a:off x="4528825" y="1549000"/>
            <a:ext cx="22629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yang dapat disimpulkan</a:t>
            </a:r>
            <a:endParaRPr/>
          </a:p>
          <a:p>
            <a:pPr indent="0" lvl="0" marL="0" rtl="0" algn="l">
              <a:spcBef>
                <a:spcPts val="0"/>
              </a:spcBef>
              <a:spcAft>
                <a:spcPts val="0"/>
              </a:spcAft>
              <a:buNone/>
            </a:pPr>
            <a:r>
              <a:t/>
            </a:r>
            <a:endParaRPr/>
          </a:p>
        </p:txBody>
      </p:sp>
      <p:sp>
        <p:nvSpPr>
          <p:cNvPr id="1557" name="Google Shape;1557;p51"/>
          <p:cNvSpPr txBox="1"/>
          <p:nvPr>
            <p:ph idx="2" type="title"/>
          </p:nvPr>
        </p:nvSpPr>
        <p:spPr>
          <a:xfrm>
            <a:off x="1895075" y="547725"/>
            <a:ext cx="2777700" cy="178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558" name="Google Shape;1558;p51"/>
          <p:cNvGrpSpPr/>
          <p:nvPr/>
        </p:nvGrpSpPr>
        <p:grpSpPr>
          <a:xfrm>
            <a:off x="270979" y="148346"/>
            <a:ext cx="1710990" cy="1545890"/>
            <a:chOff x="270979" y="148346"/>
            <a:chExt cx="1710990" cy="1545890"/>
          </a:xfrm>
        </p:grpSpPr>
        <p:sp>
          <p:nvSpPr>
            <p:cNvPr id="1559" name="Google Shape;1559;p51"/>
            <p:cNvSpPr/>
            <p:nvPr/>
          </p:nvSpPr>
          <p:spPr>
            <a:xfrm rot="-647177">
              <a:off x="355675" y="508285"/>
              <a:ext cx="1541574" cy="105098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1"/>
            <p:cNvSpPr/>
            <p:nvPr/>
          </p:nvSpPr>
          <p:spPr>
            <a:xfrm rot="-647177">
              <a:off x="811259" y="166504"/>
              <a:ext cx="224603" cy="32437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1"/>
            <p:cNvSpPr/>
            <p:nvPr/>
          </p:nvSpPr>
          <p:spPr>
            <a:xfrm rot="-647177">
              <a:off x="1061966" y="199930"/>
              <a:ext cx="246175" cy="27620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1"/>
            <p:cNvSpPr/>
            <p:nvPr/>
          </p:nvSpPr>
          <p:spPr>
            <a:xfrm rot="-647177">
              <a:off x="565219" y="451705"/>
              <a:ext cx="277603" cy="23804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1"/>
            <p:cNvSpPr/>
            <p:nvPr/>
          </p:nvSpPr>
          <p:spPr>
            <a:xfrm rot="-647177">
              <a:off x="478417" y="831556"/>
              <a:ext cx="1316971" cy="542494"/>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1"/>
            <p:cNvSpPr/>
            <p:nvPr/>
          </p:nvSpPr>
          <p:spPr>
            <a:xfrm rot="-647210">
              <a:off x="766911" y="845035"/>
              <a:ext cx="643738" cy="346594"/>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4"/>
            </a:solidFill>
            <a:ln>
              <a:noFill/>
            </a:ln>
          </p:spPr>
        </p:sp>
        <p:sp>
          <p:nvSpPr>
            <p:cNvPr id="1565" name="Google Shape;1565;p51"/>
            <p:cNvSpPr/>
            <p:nvPr/>
          </p:nvSpPr>
          <p:spPr>
            <a:xfrm rot="-647177">
              <a:off x="355699" y="508280"/>
              <a:ext cx="1541574" cy="105098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1"/>
            <p:cNvSpPr/>
            <p:nvPr/>
          </p:nvSpPr>
          <p:spPr>
            <a:xfrm rot="-647177">
              <a:off x="856274" y="228572"/>
              <a:ext cx="133873" cy="201025"/>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1"/>
            <p:cNvSpPr/>
            <p:nvPr/>
          </p:nvSpPr>
          <p:spPr>
            <a:xfrm rot="-647177">
              <a:off x="811283" y="166499"/>
              <a:ext cx="224603" cy="32437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1"/>
            <p:cNvSpPr/>
            <p:nvPr/>
          </p:nvSpPr>
          <p:spPr>
            <a:xfrm rot="-647177">
              <a:off x="1121391" y="261798"/>
              <a:ext cx="134762" cy="152802"/>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1"/>
            <p:cNvSpPr/>
            <p:nvPr/>
          </p:nvSpPr>
          <p:spPr>
            <a:xfrm rot="-647177">
              <a:off x="1061991" y="199925"/>
              <a:ext cx="246175" cy="27620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rot="-647177">
              <a:off x="614930" y="516747"/>
              <a:ext cx="146207" cy="114110"/>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rot="-647177">
              <a:off x="565244" y="451701"/>
              <a:ext cx="277603" cy="23804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rot="-647177">
              <a:off x="666414" y="609824"/>
              <a:ext cx="1050194" cy="229485"/>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rot="-647177">
              <a:off x="545562" y="677380"/>
              <a:ext cx="608179" cy="249706"/>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rot="-647177">
              <a:off x="423408" y="566849"/>
              <a:ext cx="1412225" cy="927258"/>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rot="-647177">
              <a:off x="855767" y="225900"/>
              <a:ext cx="133873" cy="201052"/>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1"/>
            <p:cNvSpPr/>
            <p:nvPr/>
          </p:nvSpPr>
          <p:spPr>
            <a:xfrm rot="-647177">
              <a:off x="1120812" y="259160"/>
              <a:ext cx="134762" cy="151994"/>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rot="-647177">
              <a:off x="614426" y="514102"/>
              <a:ext cx="146207" cy="114110"/>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51"/>
          <p:cNvGrpSpPr/>
          <p:nvPr/>
        </p:nvGrpSpPr>
        <p:grpSpPr>
          <a:xfrm>
            <a:off x="3287320" y="2654975"/>
            <a:ext cx="1980445" cy="2002317"/>
            <a:chOff x="3287320" y="2654975"/>
            <a:chExt cx="1980445" cy="2002317"/>
          </a:xfrm>
        </p:grpSpPr>
        <p:sp>
          <p:nvSpPr>
            <p:cNvPr id="1579" name="Google Shape;1579;p51"/>
            <p:cNvSpPr/>
            <p:nvPr/>
          </p:nvSpPr>
          <p:spPr>
            <a:xfrm rot="183788">
              <a:off x="3341838" y="2703342"/>
              <a:ext cx="1871391" cy="1905589"/>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1143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1"/>
            <p:cNvSpPr/>
            <p:nvPr/>
          </p:nvSpPr>
          <p:spPr>
            <a:xfrm rot="183788">
              <a:off x="3341856" y="2703337"/>
              <a:ext cx="1871391" cy="1905589"/>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1"/>
            <p:cNvSpPr/>
            <p:nvPr/>
          </p:nvSpPr>
          <p:spPr>
            <a:xfrm rot="183788">
              <a:off x="3377799" y="3220387"/>
              <a:ext cx="1792994" cy="1154836"/>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1"/>
            <p:cNvSpPr/>
            <p:nvPr/>
          </p:nvSpPr>
          <p:spPr>
            <a:xfrm rot="183788">
              <a:off x="3339622" y="3183508"/>
              <a:ext cx="1871391" cy="1227668"/>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1"/>
            <p:cNvSpPr/>
            <p:nvPr/>
          </p:nvSpPr>
          <p:spPr>
            <a:xfrm rot="183788">
              <a:off x="3375278" y="3049235"/>
              <a:ext cx="393850" cy="450452"/>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1"/>
            <p:cNvSpPr/>
            <p:nvPr/>
          </p:nvSpPr>
          <p:spPr>
            <a:xfrm rot="183788">
              <a:off x="3986554" y="2723357"/>
              <a:ext cx="215364" cy="562000"/>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1"/>
            <p:cNvSpPr/>
            <p:nvPr/>
          </p:nvSpPr>
          <p:spPr>
            <a:xfrm rot="183788">
              <a:off x="4595050" y="2711528"/>
              <a:ext cx="139981" cy="577418"/>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1"/>
            <p:cNvSpPr/>
            <p:nvPr/>
          </p:nvSpPr>
          <p:spPr>
            <a:xfrm rot="183788">
              <a:off x="3735992" y="4300844"/>
              <a:ext cx="181981" cy="258017"/>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1"/>
            <p:cNvSpPr/>
            <p:nvPr/>
          </p:nvSpPr>
          <p:spPr>
            <a:xfrm rot="183788">
              <a:off x="4269079" y="4325550"/>
              <a:ext cx="111057" cy="277232"/>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1"/>
            <p:cNvSpPr/>
            <p:nvPr/>
          </p:nvSpPr>
          <p:spPr>
            <a:xfrm rot="183788">
              <a:off x="4747758" y="4139751"/>
              <a:ext cx="231152" cy="207449"/>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1"/>
            <p:cNvSpPr/>
            <p:nvPr/>
          </p:nvSpPr>
          <p:spPr>
            <a:xfrm rot="183788">
              <a:off x="3763912" y="3328428"/>
              <a:ext cx="1011139" cy="931163"/>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1"/>
            <p:cNvSpPr/>
            <p:nvPr/>
          </p:nvSpPr>
          <p:spPr>
            <a:xfrm rot="183788">
              <a:off x="3700511" y="3303782"/>
              <a:ext cx="1079412" cy="979948"/>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1"/>
            <p:cNvSpPr/>
            <p:nvPr/>
          </p:nvSpPr>
          <p:spPr>
            <a:xfrm rot="183788">
              <a:off x="3934267" y="3553514"/>
              <a:ext cx="611263" cy="491815"/>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1"/>
            <p:cNvSpPr/>
            <p:nvPr/>
          </p:nvSpPr>
          <p:spPr>
            <a:xfrm rot="183788">
              <a:off x="4207833" y="3535507"/>
              <a:ext cx="321721" cy="257960"/>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51"/>
          <p:cNvGrpSpPr/>
          <p:nvPr/>
        </p:nvGrpSpPr>
        <p:grpSpPr>
          <a:xfrm>
            <a:off x="7591246" y="295029"/>
            <a:ext cx="1182054" cy="1163616"/>
            <a:chOff x="7591246" y="295029"/>
            <a:chExt cx="1182054" cy="1163616"/>
          </a:xfrm>
        </p:grpSpPr>
        <p:sp>
          <p:nvSpPr>
            <p:cNvPr id="1594" name="Google Shape;1594;p51"/>
            <p:cNvSpPr/>
            <p:nvPr/>
          </p:nvSpPr>
          <p:spPr>
            <a:xfrm rot="1261604">
              <a:off x="7720443" y="431051"/>
              <a:ext cx="923658" cy="891572"/>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1"/>
            <p:cNvSpPr/>
            <p:nvPr/>
          </p:nvSpPr>
          <p:spPr>
            <a:xfrm rot="1261604">
              <a:off x="7777722" y="483878"/>
              <a:ext cx="813634" cy="786884"/>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1"/>
            <p:cNvSpPr/>
            <p:nvPr/>
          </p:nvSpPr>
          <p:spPr>
            <a:xfrm rot="1261604">
              <a:off x="7720443" y="431051"/>
              <a:ext cx="923658" cy="891572"/>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1"/>
            <p:cNvSpPr/>
            <p:nvPr/>
          </p:nvSpPr>
          <p:spPr>
            <a:xfrm rot="1261604">
              <a:off x="7826792" y="504186"/>
              <a:ext cx="749462" cy="760180"/>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rot="1261604">
              <a:off x="7777747" y="483742"/>
              <a:ext cx="812879" cy="786884"/>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1"/>
            <p:cNvSpPr/>
            <p:nvPr/>
          </p:nvSpPr>
          <p:spPr>
            <a:xfrm rot="1261604">
              <a:off x="7973298" y="759827"/>
              <a:ext cx="62661" cy="53065"/>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1"/>
            <p:cNvSpPr/>
            <p:nvPr/>
          </p:nvSpPr>
          <p:spPr>
            <a:xfrm rot="1261604">
              <a:off x="8358329" y="903810"/>
              <a:ext cx="62661" cy="53088"/>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1"/>
            <p:cNvSpPr/>
            <p:nvPr/>
          </p:nvSpPr>
          <p:spPr>
            <a:xfrm rot="1261604">
              <a:off x="8047277" y="934626"/>
              <a:ext cx="191007" cy="240866"/>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rot="1261604">
              <a:off x="8144993" y="935693"/>
              <a:ext cx="17589" cy="175135"/>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rot="1261604">
              <a:off x="7908482" y="881711"/>
              <a:ext cx="566173" cy="79059"/>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1"/>
            <p:cNvSpPr/>
            <p:nvPr/>
          </p:nvSpPr>
          <p:spPr>
            <a:xfrm rot="1261604">
              <a:off x="8039415" y="924608"/>
              <a:ext cx="207817" cy="261318"/>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5" name="Google Shape;1605;p51"/>
          <p:cNvGrpSpPr/>
          <p:nvPr/>
        </p:nvGrpSpPr>
        <p:grpSpPr>
          <a:xfrm>
            <a:off x="7102917" y="3300765"/>
            <a:ext cx="1602932" cy="1313888"/>
            <a:chOff x="7102917" y="3300765"/>
            <a:chExt cx="1602932" cy="1313888"/>
          </a:xfrm>
        </p:grpSpPr>
        <p:sp>
          <p:nvSpPr>
            <p:cNvPr id="1606" name="Google Shape;1606;p51"/>
            <p:cNvSpPr/>
            <p:nvPr/>
          </p:nvSpPr>
          <p:spPr>
            <a:xfrm flipH="1" rot="929097">
              <a:off x="7208147" y="3468907"/>
              <a:ext cx="1392471" cy="977606"/>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flipH="1" rot="929097">
              <a:off x="7231273" y="3547609"/>
              <a:ext cx="1319846" cy="81383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1"/>
            <p:cNvSpPr/>
            <p:nvPr/>
          </p:nvSpPr>
          <p:spPr>
            <a:xfrm flipH="1" rot="929097">
              <a:off x="7208147" y="3468907"/>
              <a:ext cx="1392471" cy="977606"/>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1"/>
            <p:cNvSpPr/>
            <p:nvPr/>
          </p:nvSpPr>
          <p:spPr>
            <a:xfrm flipH="1" rot="929097">
              <a:off x="7231262" y="3547686"/>
              <a:ext cx="1319846" cy="81375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1"/>
            <p:cNvSpPr/>
            <p:nvPr/>
          </p:nvSpPr>
          <p:spPr>
            <a:xfrm flipH="1" rot="929097">
              <a:off x="7253850" y="3532162"/>
              <a:ext cx="1277840" cy="846419"/>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51"/>
          <p:cNvGrpSpPr/>
          <p:nvPr/>
        </p:nvGrpSpPr>
        <p:grpSpPr>
          <a:xfrm>
            <a:off x="600158" y="3445700"/>
            <a:ext cx="852003" cy="1126303"/>
            <a:chOff x="600158" y="3445700"/>
            <a:chExt cx="852003" cy="1126303"/>
          </a:xfrm>
        </p:grpSpPr>
        <p:sp>
          <p:nvSpPr>
            <p:cNvPr id="1612" name="Google Shape;1612;p51"/>
            <p:cNvSpPr/>
            <p:nvPr/>
          </p:nvSpPr>
          <p:spPr>
            <a:xfrm flipH="1" rot="-994605">
              <a:off x="730413" y="3509328"/>
              <a:ext cx="591479" cy="999071"/>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1"/>
            <p:cNvSpPr/>
            <p:nvPr/>
          </p:nvSpPr>
          <p:spPr>
            <a:xfrm flipH="1" rot="-994605">
              <a:off x="795740" y="3562196"/>
              <a:ext cx="469249" cy="890790"/>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1"/>
            <p:cNvSpPr/>
            <p:nvPr/>
          </p:nvSpPr>
          <p:spPr>
            <a:xfrm flipH="1" rot="-994605">
              <a:off x="730426" y="3509304"/>
              <a:ext cx="591479" cy="999071"/>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1"/>
            <p:cNvSpPr/>
            <p:nvPr/>
          </p:nvSpPr>
          <p:spPr>
            <a:xfrm flipH="1" rot="-994605">
              <a:off x="807112" y="3587225"/>
              <a:ext cx="411245" cy="871429"/>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p:nvPr/>
          </p:nvSpPr>
          <p:spPr>
            <a:xfrm flipH="1" rot="-994605">
              <a:off x="796651" y="3576928"/>
              <a:ext cx="431842" cy="890790"/>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1"/>
            <p:cNvSpPr/>
            <p:nvPr/>
          </p:nvSpPr>
          <p:spPr>
            <a:xfrm flipH="1" rot="-994605">
              <a:off x="916383" y="3638043"/>
              <a:ext cx="346788" cy="799241"/>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1"/>
            <p:cNvSpPr/>
            <p:nvPr/>
          </p:nvSpPr>
          <p:spPr>
            <a:xfrm flipH="1" rot="-994605">
              <a:off x="905884" y="3627752"/>
              <a:ext cx="367423" cy="818602"/>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52"/>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a:t>
            </a:r>
            <a:endParaRPr/>
          </a:p>
        </p:txBody>
      </p:sp>
      <p:sp>
        <p:nvSpPr>
          <p:cNvPr id="1624" name="Google Shape;1624;p52"/>
          <p:cNvSpPr txBox="1"/>
          <p:nvPr>
            <p:ph idx="1" type="body"/>
          </p:nvPr>
        </p:nvSpPr>
        <p:spPr>
          <a:xfrm>
            <a:off x="629875" y="1172575"/>
            <a:ext cx="6183600" cy="304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Dengan akurasi sebesar 99.8 pada dataset Oct2017 dan akurasi sebesar 100.00 pada dataset Srinivasan2014. Hasil penelitian ini mendapat rank global no 1 dalam mendapatkan peforma tertinggi menurut </a:t>
            </a:r>
            <a:r>
              <a:rPr lang="en" sz="1700" u="sng">
                <a:solidFill>
                  <a:schemeClr val="hlink"/>
                </a:solidFill>
                <a:hlinkClick r:id="rId3"/>
              </a:rPr>
              <a:t>https://paperswithcode.com/</a:t>
            </a:r>
            <a:r>
              <a:rPr lang="en" sz="1700"/>
              <a:t>.</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Peneliti berhasil membuat model yang mengalahkan peforma model lain. Artinya keterbaharuan teknologi yang peneliti terapkan dalam penelitiannya dapat dibilang berhasil. Terbukti bahwa residual init, building block , cnn architecture berhasil meningkatkan peforma.</a:t>
            </a:r>
            <a:endParaRPr sz="1700"/>
          </a:p>
          <a:p>
            <a:pPr indent="0" lvl="0" marL="0" rtl="0" algn="l">
              <a:spcBef>
                <a:spcPts val="0"/>
              </a:spcBef>
              <a:spcAft>
                <a:spcPts val="0"/>
              </a:spcAft>
              <a:buNone/>
            </a:pPr>
            <a:r>
              <a:t/>
            </a:r>
            <a:endParaRPr sz="1700"/>
          </a:p>
        </p:txBody>
      </p:sp>
      <p:grpSp>
        <p:nvGrpSpPr>
          <p:cNvPr id="1625" name="Google Shape;1625;p52"/>
          <p:cNvGrpSpPr/>
          <p:nvPr/>
        </p:nvGrpSpPr>
        <p:grpSpPr>
          <a:xfrm>
            <a:off x="7999637" y="4214543"/>
            <a:ext cx="829115" cy="813904"/>
            <a:chOff x="7999637" y="4214543"/>
            <a:chExt cx="829115" cy="813904"/>
          </a:xfrm>
        </p:grpSpPr>
        <p:sp>
          <p:nvSpPr>
            <p:cNvPr id="1626" name="Google Shape;1626;p52"/>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2"/>
            <p:cNvSpPr/>
            <p:nvPr/>
          </p:nvSpPr>
          <p:spPr>
            <a:xfrm rot="1040405">
              <a:off x="8122427" y="4337487"/>
              <a:ext cx="587396" cy="568629"/>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2"/>
            <p:cNvSpPr/>
            <p:nvPr/>
          </p:nvSpPr>
          <p:spPr>
            <a:xfrm rot="1040405">
              <a:off x="8080479" y="4299364"/>
              <a:ext cx="667430" cy="644261"/>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2"/>
            <p:cNvSpPr/>
            <p:nvPr/>
          </p:nvSpPr>
          <p:spPr>
            <a:xfrm rot="1040405">
              <a:off x="8158127" y="4349689"/>
              <a:ext cx="541570" cy="549316"/>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2"/>
            <p:cNvSpPr/>
            <p:nvPr/>
          </p:nvSpPr>
          <p:spPr>
            <a:xfrm rot="1040405">
              <a:off x="8255702" y="4679702"/>
              <a:ext cx="281609" cy="91139"/>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2"/>
            <p:cNvSpPr/>
            <p:nvPr/>
          </p:nvSpPr>
          <p:spPr>
            <a:xfrm rot="1040405">
              <a:off x="8259771" y="4543671"/>
              <a:ext cx="45280" cy="3836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2"/>
            <p:cNvSpPr/>
            <p:nvPr/>
          </p:nvSpPr>
          <p:spPr>
            <a:xfrm rot="1040405">
              <a:off x="8544670" y="4629414"/>
              <a:ext cx="44734" cy="38594"/>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3" name="Google Shape;1633;p52"/>
          <p:cNvGrpSpPr/>
          <p:nvPr/>
        </p:nvGrpSpPr>
        <p:grpSpPr>
          <a:xfrm>
            <a:off x="-843399" y="528298"/>
            <a:ext cx="1297478" cy="910914"/>
            <a:chOff x="-843399" y="528298"/>
            <a:chExt cx="1297478" cy="910914"/>
          </a:xfrm>
        </p:grpSpPr>
        <p:sp>
          <p:nvSpPr>
            <p:cNvPr id="1634" name="Google Shape;1634;p52"/>
            <p:cNvSpPr/>
            <p:nvPr/>
          </p:nvSpPr>
          <p:spPr>
            <a:xfrm>
              <a:off x="-843399" y="528298"/>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2"/>
            <p:cNvSpPr/>
            <p:nvPr/>
          </p:nvSpPr>
          <p:spPr>
            <a:xfrm>
              <a:off x="-796927" y="605010"/>
              <a:ext cx="1229807" cy="758313"/>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2"/>
            <p:cNvSpPr/>
            <p:nvPr/>
          </p:nvSpPr>
          <p:spPr>
            <a:xfrm>
              <a:off x="-843399" y="528298"/>
              <a:ext cx="1297478" cy="91091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2"/>
            <p:cNvSpPr/>
            <p:nvPr/>
          </p:nvSpPr>
          <p:spPr>
            <a:xfrm>
              <a:off x="-796927" y="605083"/>
              <a:ext cx="1229807" cy="758239"/>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2"/>
            <p:cNvSpPr/>
            <p:nvPr/>
          </p:nvSpPr>
          <p:spPr>
            <a:xfrm>
              <a:off x="-778983" y="590195"/>
              <a:ext cx="1190667" cy="788676"/>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 name="Google Shape;1639;p52"/>
          <p:cNvGrpSpPr/>
          <p:nvPr/>
        </p:nvGrpSpPr>
        <p:grpSpPr>
          <a:xfrm>
            <a:off x="7320252" y="240641"/>
            <a:ext cx="1508483" cy="1102520"/>
            <a:chOff x="7320252" y="240641"/>
            <a:chExt cx="1508483" cy="1102520"/>
          </a:xfrm>
        </p:grpSpPr>
        <p:sp>
          <p:nvSpPr>
            <p:cNvPr id="1640" name="Google Shape;1640;p52"/>
            <p:cNvSpPr/>
            <p:nvPr/>
          </p:nvSpPr>
          <p:spPr>
            <a:xfrm rot="508558">
              <a:off x="7379547" y="3381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2"/>
            <p:cNvSpPr/>
            <p:nvPr/>
          </p:nvSpPr>
          <p:spPr>
            <a:xfrm rot="508558">
              <a:off x="8586023" y="783992"/>
              <a:ext cx="105751" cy="104964"/>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2"/>
            <p:cNvSpPr/>
            <p:nvPr/>
          </p:nvSpPr>
          <p:spPr>
            <a:xfrm rot="508558">
              <a:off x="7379547" y="338116"/>
              <a:ext cx="1389893" cy="90757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2"/>
            <p:cNvSpPr/>
            <p:nvPr/>
          </p:nvSpPr>
          <p:spPr>
            <a:xfrm rot="508558">
              <a:off x="7741939" y="567315"/>
              <a:ext cx="631290" cy="607322"/>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2"/>
            <p:cNvSpPr/>
            <p:nvPr/>
          </p:nvSpPr>
          <p:spPr>
            <a:xfrm rot="508558">
              <a:off x="7517321" y="571009"/>
              <a:ext cx="1099731" cy="601978"/>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2"/>
            <p:cNvSpPr/>
            <p:nvPr/>
          </p:nvSpPr>
          <p:spPr>
            <a:xfrm rot="508558">
              <a:off x="7748070" y="553255"/>
              <a:ext cx="637467" cy="637467"/>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2"/>
            <p:cNvSpPr/>
            <p:nvPr/>
          </p:nvSpPr>
          <p:spPr>
            <a:xfrm rot="508558">
              <a:off x="7941406" y="750179"/>
              <a:ext cx="293285" cy="250994"/>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2"/>
            <p:cNvSpPr/>
            <p:nvPr/>
          </p:nvSpPr>
          <p:spPr>
            <a:xfrm rot="508558">
              <a:off x="7477094" y="612264"/>
              <a:ext cx="105751" cy="105751"/>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2"/>
            <p:cNvSpPr/>
            <p:nvPr/>
          </p:nvSpPr>
          <p:spPr>
            <a:xfrm rot="508558">
              <a:off x="7606867" y="529788"/>
              <a:ext cx="88770" cy="119632"/>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2"/>
            <p:cNvSpPr/>
            <p:nvPr/>
          </p:nvSpPr>
          <p:spPr>
            <a:xfrm rot="508558">
              <a:off x="7739786" y="473477"/>
              <a:ext cx="71812" cy="122709"/>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2"/>
            <p:cNvSpPr/>
            <p:nvPr/>
          </p:nvSpPr>
          <p:spPr>
            <a:xfrm rot="508558">
              <a:off x="7899749" y="418653"/>
              <a:ext cx="40926" cy="135850"/>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2"/>
            <p:cNvSpPr/>
            <p:nvPr/>
          </p:nvSpPr>
          <p:spPr>
            <a:xfrm rot="508558">
              <a:off x="8055697" y="409771"/>
              <a:ext cx="6987" cy="142027"/>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2"/>
            <p:cNvSpPr/>
            <p:nvPr/>
          </p:nvSpPr>
          <p:spPr>
            <a:xfrm rot="508558">
              <a:off x="8504068" y="666022"/>
              <a:ext cx="88770" cy="120419"/>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2"/>
            <p:cNvSpPr/>
            <p:nvPr/>
          </p:nvSpPr>
          <p:spPr>
            <a:xfrm rot="508558">
              <a:off x="8412290" y="573043"/>
              <a:ext cx="71788" cy="123496"/>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2"/>
            <p:cNvSpPr/>
            <p:nvPr/>
          </p:nvSpPr>
          <p:spPr>
            <a:xfrm rot="508558">
              <a:off x="8299109" y="487607"/>
              <a:ext cx="40926" cy="135850"/>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2"/>
            <p:cNvSpPr/>
            <p:nvPr/>
          </p:nvSpPr>
          <p:spPr>
            <a:xfrm rot="508558">
              <a:off x="8186325" y="438623"/>
              <a:ext cx="6964" cy="142790"/>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2"/>
            <p:cNvSpPr/>
            <p:nvPr/>
          </p:nvSpPr>
          <p:spPr>
            <a:xfrm rot="1156964">
              <a:off x="8593507" y="770390"/>
              <a:ext cx="88770" cy="120420"/>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2"/>
            <p:cNvSpPr/>
            <p:nvPr/>
          </p:nvSpPr>
          <p:spPr>
            <a:xfrm rot="1600383">
              <a:off x="8083382" y="725052"/>
              <a:ext cx="142348" cy="142348"/>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52"/>
          <p:cNvGrpSpPr/>
          <p:nvPr/>
        </p:nvGrpSpPr>
        <p:grpSpPr>
          <a:xfrm>
            <a:off x="64838" y="4321449"/>
            <a:ext cx="768343" cy="706996"/>
            <a:chOff x="64838" y="4321449"/>
            <a:chExt cx="768343" cy="706996"/>
          </a:xfrm>
        </p:grpSpPr>
        <p:sp>
          <p:nvSpPr>
            <p:cNvPr id="1659" name="Google Shape;1659;p52"/>
            <p:cNvSpPr/>
            <p:nvPr/>
          </p:nvSpPr>
          <p:spPr>
            <a:xfrm>
              <a:off x="64838" y="450452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2"/>
            <p:cNvSpPr/>
            <p:nvPr/>
          </p:nvSpPr>
          <p:spPr>
            <a:xfrm>
              <a:off x="359458" y="432144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2"/>
            <p:cNvSpPr/>
            <p:nvPr/>
          </p:nvSpPr>
          <p:spPr>
            <a:xfrm>
              <a:off x="481244" y="436241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2"/>
            <p:cNvSpPr/>
            <p:nvPr/>
          </p:nvSpPr>
          <p:spPr>
            <a:xfrm>
              <a:off x="216181" y="444099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2"/>
            <p:cNvSpPr/>
            <p:nvPr/>
          </p:nvSpPr>
          <p:spPr>
            <a:xfrm>
              <a:off x="119481" y="4666016"/>
              <a:ext cx="656387" cy="270437"/>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2"/>
            <p:cNvSpPr/>
            <p:nvPr/>
          </p:nvSpPr>
          <p:spPr>
            <a:xfrm>
              <a:off x="271575" y="4668988"/>
              <a:ext cx="320850" cy="172750"/>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665" name="Google Shape;1665;p52"/>
            <p:cNvSpPr/>
            <p:nvPr/>
          </p:nvSpPr>
          <p:spPr>
            <a:xfrm>
              <a:off x="64850" y="4504525"/>
              <a:ext cx="768331" cy="52392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2"/>
            <p:cNvSpPr/>
            <p:nvPr/>
          </p:nvSpPr>
          <p:spPr>
            <a:xfrm>
              <a:off x="381860" y="4352349"/>
              <a:ext cx="66723" cy="100212"/>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2"/>
            <p:cNvSpPr/>
            <p:nvPr/>
          </p:nvSpPr>
          <p:spPr>
            <a:xfrm>
              <a:off x="359470" y="4321449"/>
              <a:ext cx="111944" cy="161701"/>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2"/>
            <p:cNvSpPr/>
            <p:nvPr/>
          </p:nvSpPr>
          <p:spPr>
            <a:xfrm>
              <a:off x="510814" y="4393598"/>
              <a:ext cx="67166" cy="76173"/>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2"/>
            <p:cNvSpPr/>
            <p:nvPr/>
          </p:nvSpPr>
          <p:spPr>
            <a:xfrm>
              <a:off x="481256" y="4362416"/>
              <a:ext cx="122695" cy="13768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2"/>
            <p:cNvSpPr/>
            <p:nvPr/>
          </p:nvSpPr>
          <p:spPr>
            <a:xfrm>
              <a:off x="240811" y="4471894"/>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2"/>
            <p:cNvSpPr/>
            <p:nvPr/>
          </p:nvSpPr>
          <p:spPr>
            <a:xfrm>
              <a:off x="216194" y="4440994"/>
              <a:ext cx="138359" cy="118668"/>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2"/>
            <p:cNvSpPr/>
            <p:nvPr/>
          </p:nvSpPr>
          <p:spPr>
            <a:xfrm>
              <a:off x="247979" y="4563921"/>
              <a:ext cx="523424" cy="114400"/>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2"/>
            <p:cNvSpPr/>
            <p:nvPr/>
          </p:nvSpPr>
          <p:spPr>
            <a:xfrm>
              <a:off x="183509" y="4565022"/>
              <a:ext cx="303120" cy="124480"/>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2"/>
            <p:cNvSpPr/>
            <p:nvPr/>
          </p:nvSpPr>
          <p:spPr>
            <a:xfrm>
              <a:off x="98877" y="4534029"/>
              <a:ext cx="703862" cy="462244"/>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2"/>
            <p:cNvSpPr/>
            <p:nvPr/>
          </p:nvSpPr>
          <p:spPr>
            <a:xfrm>
              <a:off x="381860" y="4350993"/>
              <a:ext cx="66723" cy="100226"/>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2"/>
            <p:cNvSpPr/>
            <p:nvPr/>
          </p:nvSpPr>
          <p:spPr>
            <a:xfrm>
              <a:off x="510814" y="4392255"/>
              <a:ext cx="67166" cy="75770"/>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2"/>
            <p:cNvSpPr/>
            <p:nvPr/>
          </p:nvSpPr>
          <p:spPr>
            <a:xfrm>
              <a:off x="240811" y="4470551"/>
              <a:ext cx="72871" cy="56885"/>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53"/>
          <p:cNvSpPr txBox="1"/>
          <p:nvPr>
            <p:ph type="title"/>
          </p:nvPr>
        </p:nvSpPr>
        <p:spPr>
          <a:xfrm>
            <a:off x="1915350" y="1344775"/>
            <a:ext cx="5313300" cy="909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THANKS!</a:t>
            </a:r>
            <a:endParaRPr/>
          </a:p>
        </p:txBody>
      </p:sp>
      <p:grpSp>
        <p:nvGrpSpPr>
          <p:cNvPr id="1683" name="Google Shape;1683;p53"/>
          <p:cNvGrpSpPr/>
          <p:nvPr/>
        </p:nvGrpSpPr>
        <p:grpSpPr>
          <a:xfrm>
            <a:off x="608425" y="1690674"/>
            <a:ext cx="1944295" cy="2046291"/>
            <a:chOff x="608425" y="1690674"/>
            <a:chExt cx="1944295" cy="2046291"/>
          </a:xfrm>
        </p:grpSpPr>
        <p:sp>
          <p:nvSpPr>
            <p:cNvPr id="1684" name="Google Shape;1684;p53"/>
            <p:cNvSpPr/>
            <p:nvPr/>
          </p:nvSpPr>
          <p:spPr>
            <a:xfrm rot="-31260">
              <a:off x="648063" y="1706364"/>
              <a:ext cx="1895504" cy="2021559"/>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3"/>
            <p:cNvSpPr/>
            <p:nvPr/>
          </p:nvSpPr>
          <p:spPr>
            <a:xfrm rot="-31260">
              <a:off x="617578" y="1706830"/>
              <a:ext cx="1895504" cy="2021559"/>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3"/>
            <p:cNvSpPr/>
            <p:nvPr/>
          </p:nvSpPr>
          <p:spPr>
            <a:xfrm rot="-31260">
              <a:off x="663805" y="2255204"/>
              <a:ext cx="1816097" cy="1225117"/>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3"/>
            <p:cNvSpPr/>
            <p:nvPr/>
          </p:nvSpPr>
          <p:spPr>
            <a:xfrm rot="-31260">
              <a:off x="625107" y="2216021"/>
              <a:ext cx="1895504" cy="1302381"/>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3"/>
            <p:cNvSpPr/>
            <p:nvPr/>
          </p:nvSpPr>
          <p:spPr>
            <a:xfrm rot="-31260">
              <a:off x="626735" y="2120999"/>
              <a:ext cx="398925" cy="477865"/>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3"/>
            <p:cNvSpPr/>
            <p:nvPr/>
          </p:nvSpPr>
          <p:spPr>
            <a:xfrm rot="-31260">
              <a:off x="1225904" y="1741474"/>
              <a:ext cx="218139" cy="596202"/>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3"/>
            <p:cNvSpPr/>
            <p:nvPr/>
          </p:nvSpPr>
          <p:spPr>
            <a:xfrm rot="-31260">
              <a:off x="1840525" y="1691306"/>
              <a:ext cx="141784" cy="612558"/>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3"/>
            <p:cNvSpPr/>
            <p:nvPr/>
          </p:nvSpPr>
          <p:spPr>
            <a:xfrm rot="-31260">
              <a:off x="1071273" y="3429422"/>
              <a:ext cx="184326" cy="273720"/>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3"/>
            <p:cNvSpPr/>
            <p:nvPr/>
          </p:nvSpPr>
          <p:spPr>
            <a:xfrm rot="-31260">
              <a:off x="1612352" y="3422752"/>
              <a:ext cx="112488" cy="294104"/>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3"/>
            <p:cNvSpPr/>
            <p:nvPr/>
          </p:nvSpPr>
          <p:spPr>
            <a:xfrm rot="-31260">
              <a:off x="2080625" y="3190618"/>
              <a:ext cx="234130" cy="220074"/>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3"/>
            <p:cNvSpPr/>
            <p:nvPr/>
          </p:nvSpPr>
          <p:spPr>
            <a:xfrm rot="-31260">
              <a:off x="1054575" y="2370116"/>
              <a:ext cx="1024168" cy="987832"/>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3"/>
            <p:cNvSpPr/>
            <p:nvPr/>
          </p:nvSpPr>
          <p:spPr>
            <a:xfrm rot="-31260">
              <a:off x="990417" y="2345904"/>
              <a:ext cx="1093320" cy="1039585"/>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3"/>
            <p:cNvSpPr/>
            <p:nvPr/>
          </p:nvSpPr>
          <p:spPr>
            <a:xfrm rot="-31260">
              <a:off x="1227552" y="2610804"/>
              <a:ext cx="619139" cy="521746"/>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3"/>
            <p:cNvSpPr/>
            <p:nvPr/>
          </p:nvSpPr>
          <p:spPr>
            <a:xfrm rot="-31260">
              <a:off x="1494981" y="2583488"/>
              <a:ext cx="325866" cy="273659"/>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53"/>
          <p:cNvGrpSpPr/>
          <p:nvPr/>
        </p:nvGrpSpPr>
        <p:grpSpPr>
          <a:xfrm>
            <a:off x="2227650" y="4187665"/>
            <a:ext cx="823109" cy="805267"/>
            <a:chOff x="2227650" y="4187665"/>
            <a:chExt cx="823109" cy="805267"/>
          </a:xfrm>
        </p:grpSpPr>
        <p:sp>
          <p:nvSpPr>
            <p:cNvPr id="1699" name="Google Shape;1699;p53"/>
            <p:cNvSpPr/>
            <p:nvPr/>
          </p:nvSpPr>
          <p:spPr>
            <a:xfrm rot="-792416">
              <a:off x="2294543" y="4257610"/>
              <a:ext cx="689323" cy="665377"/>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3"/>
            <p:cNvSpPr/>
            <p:nvPr/>
          </p:nvSpPr>
          <p:spPr>
            <a:xfrm rot="-792416">
              <a:off x="2337200" y="4296020"/>
              <a:ext cx="607213" cy="587249"/>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3"/>
            <p:cNvSpPr/>
            <p:nvPr/>
          </p:nvSpPr>
          <p:spPr>
            <a:xfrm rot="-792416">
              <a:off x="2294543" y="4257610"/>
              <a:ext cx="689323" cy="665377"/>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3"/>
            <p:cNvSpPr/>
            <p:nvPr/>
          </p:nvSpPr>
          <p:spPr>
            <a:xfrm rot="-792416">
              <a:off x="2374546" y="4303146"/>
              <a:ext cx="559321" cy="567320"/>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3"/>
            <p:cNvSpPr/>
            <p:nvPr/>
          </p:nvSpPr>
          <p:spPr>
            <a:xfrm rot="-792416">
              <a:off x="2337208" y="4296084"/>
              <a:ext cx="606649" cy="587249"/>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3"/>
            <p:cNvSpPr/>
            <p:nvPr/>
          </p:nvSpPr>
          <p:spPr>
            <a:xfrm rot="-792416">
              <a:off x="2468233" y="4589256"/>
              <a:ext cx="46764" cy="39602"/>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3"/>
            <p:cNvSpPr/>
            <p:nvPr/>
          </p:nvSpPr>
          <p:spPr>
            <a:xfrm rot="-792416">
              <a:off x="2766255" y="4516436"/>
              <a:ext cx="46764" cy="39619"/>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3"/>
            <p:cNvSpPr/>
            <p:nvPr/>
          </p:nvSpPr>
          <p:spPr>
            <a:xfrm rot="-792416">
              <a:off x="2618394" y="4626963"/>
              <a:ext cx="142548" cy="179757"/>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3"/>
            <p:cNvSpPr/>
            <p:nvPr/>
          </p:nvSpPr>
          <p:spPr>
            <a:xfrm rot="-792416">
              <a:off x="2676547" y="4627249"/>
              <a:ext cx="13127" cy="130703"/>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3"/>
            <p:cNvSpPr/>
            <p:nvPr/>
          </p:nvSpPr>
          <p:spPr>
            <a:xfrm rot="-792416">
              <a:off x="2452320" y="4584293"/>
              <a:ext cx="422533" cy="59002"/>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3"/>
            <p:cNvSpPr/>
            <p:nvPr/>
          </p:nvSpPr>
          <p:spPr>
            <a:xfrm rot="-792416">
              <a:off x="2612544" y="4619232"/>
              <a:ext cx="155093" cy="195020"/>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53"/>
          <p:cNvGrpSpPr/>
          <p:nvPr/>
        </p:nvGrpSpPr>
        <p:grpSpPr>
          <a:xfrm>
            <a:off x="6063695" y="-424527"/>
            <a:ext cx="1372903" cy="1067416"/>
            <a:chOff x="6063695" y="-424527"/>
            <a:chExt cx="1372903" cy="1067416"/>
          </a:xfrm>
        </p:grpSpPr>
        <p:sp>
          <p:nvSpPr>
            <p:cNvPr id="1711" name="Google Shape;1711;p53"/>
            <p:cNvSpPr/>
            <p:nvPr/>
          </p:nvSpPr>
          <p:spPr>
            <a:xfrm flipH="1" rot="565754">
              <a:off x="6126954" y="-328341"/>
              <a:ext cx="1246386" cy="8750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3"/>
            <p:cNvSpPr/>
            <p:nvPr/>
          </p:nvSpPr>
          <p:spPr>
            <a:xfrm flipH="1" rot="565754">
              <a:off x="6147411" y="-256636"/>
              <a:ext cx="1181380" cy="728452"/>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3"/>
            <p:cNvSpPr/>
            <p:nvPr/>
          </p:nvSpPr>
          <p:spPr>
            <a:xfrm flipH="1" rot="565754">
              <a:off x="6126954" y="-328341"/>
              <a:ext cx="1246386" cy="875044"/>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3"/>
            <p:cNvSpPr/>
            <p:nvPr/>
          </p:nvSpPr>
          <p:spPr>
            <a:xfrm flipH="1" rot="565754">
              <a:off x="6147405" y="-256566"/>
              <a:ext cx="1181380" cy="728381"/>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3"/>
            <p:cNvSpPr/>
            <p:nvPr/>
          </p:nvSpPr>
          <p:spPr>
            <a:xfrm flipH="1" rot="565754">
              <a:off x="6167692" y="-270618"/>
              <a:ext cx="1143781" cy="757620"/>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53"/>
          <p:cNvGrpSpPr/>
          <p:nvPr/>
        </p:nvGrpSpPr>
        <p:grpSpPr>
          <a:xfrm>
            <a:off x="505622" y="241179"/>
            <a:ext cx="935668" cy="1129660"/>
            <a:chOff x="505622" y="241179"/>
            <a:chExt cx="935668" cy="1129660"/>
          </a:xfrm>
        </p:grpSpPr>
        <p:sp>
          <p:nvSpPr>
            <p:cNvPr id="1717" name="Google Shape;1717;p53"/>
            <p:cNvSpPr/>
            <p:nvPr/>
          </p:nvSpPr>
          <p:spPr>
            <a:xfrm flipH="1" rot="-1491178">
              <a:off x="684205" y="317507"/>
              <a:ext cx="578494" cy="97703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3"/>
            <p:cNvSpPr/>
            <p:nvPr/>
          </p:nvSpPr>
          <p:spPr>
            <a:xfrm flipH="1" rot="-1491178">
              <a:off x="747881" y="368633"/>
              <a:ext cx="458948" cy="871138"/>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3"/>
            <p:cNvSpPr/>
            <p:nvPr/>
          </p:nvSpPr>
          <p:spPr>
            <a:xfrm flipH="1" rot="-1491178">
              <a:off x="684214" y="317481"/>
              <a:ext cx="578494" cy="97703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3"/>
            <p:cNvSpPr/>
            <p:nvPr/>
          </p:nvSpPr>
          <p:spPr>
            <a:xfrm flipH="1" rot="-1491178">
              <a:off x="761348" y="395439"/>
              <a:ext cx="402217" cy="852204"/>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3"/>
            <p:cNvSpPr/>
            <p:nvPr/>
          </p:nvSpPr>
          <p:spPr>
            <a:xfrm flipH="1" rot="-1491178">
              <a:off x="751031" y="385397"/>
              <a:ext cx="422362" cy="871138"/>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3"/>
            <p:cNvSpPr/>
            <p:nvPr/>
          </p:nvSpPr>
          <p:spPr>
            <a:xfrm flipH="1" rot="-1491178">
              <a:off x="869507" y="434141"/>
              <a:ext cx="339174" cy="781609"/>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3"/>
            <p:cNvSpPr/>
            <p:nvPr/>
          </p:nvSpPr>
          <p:spPr>
            <a:xfrm flipH="1" rot="-1491178">
              <a:off x="859153" y="424107"/>
              <a:ext cx="359357" cy="800543"/>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53"/>
          <p:cNvGrpSpPr/>
          <p:nvPr/>
        </p:nvGrpSpPr>
        <p:grpSpPr>
          <a:xfrm>
            <a:off x="6700225" y="1033760"/>
            <a:ext cx="1944169" cy="1280446"/>
            <a:chOff x="6700225" y="1033760"/>
            <a:chExt cx="1944169" cy="1280446"/>
          </a:xfrm>
        </p:grpSpPr>
        <p:sp>
          <p:nvSpPr>
            <p:cNvPr id="1725" name="Google Shape;1725;p53"/>
            <p:cNvSpPr/>
            <p:nvPr/>
          </p:nvSpPr>
          <p:spPr>
            <a:xfrm rot="411836">
              <a:off x="6741960" y="1389116"/>
              <a:ext cx="1860021" cy="81006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3"/>
            <p:cNvSpPr/>
            <p:nvPr/>
          </p:nvSpPr>
          <p:spPr>
            <a:xfrm rot="411836">
              <a:off x="8012268" y="1566982"/>
              <a:ext cx="7914" cy="2903"/>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3"/>
            <p:cNvSpPr/>
            <p:nvPr/>
          </p:nvSpPr>
          <p:spPr>
            <a:xfrm rot="411836">
              <a:off x="7946322" y="1539338"/>
              <a:ext cx="4322" cy="1441"/>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3"/>
            <p:cNvSpPr/>
            <p:nvPr/>
          </p:nvSpPr>
          <p:spPr>
            <a:xfrm rot="411836">
              <a:off x="7381165" y="1445486"/>
              <a:ext cx="6473" cy="731"/>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3"/>
            <p:cNvSpPr/>
            <p:nvPr/>
          </p:nvSpPr>
          <p:spPr>
            <a:xfrm rot="411836">
              <a:off x="7977989" y="1551985"/>
              <a:ext cx="7204" cy="2172"/>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3"/>
            <p:cNvSpPr/>
            <p:nvPr/>
          </p:nvSpPr>
          <p:spPr>
            <a:xfrm rot="411836">
              <a:off x="7911728" y="1526709"/>
              <a:ext cx="7914" cy="1462"/>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3"/>
            <p:cNvSpPr/>
            <p:nvPr/>
          </p:nvSpPr>
          <p:spPr>
            <a:xfrm rot="411836">
              <a:off x="8047863" y="1584100"/>
              <a:ext cx="5032" cy="1441"/>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3"/>
            <p:cNvSpPr/>
            <p:nvPr/>
          </p:nvSpPr>
          <p:spPr>
            <a:xfrm rot="411836">
              <a:off x="8077720" y="1599328"/>
              <a:ext cx="6494" cy="2903"/>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3"/>
            <p:cNvSpPr/>
            <p:nvPr/>
          </p:nvSpPr>
          <p:spPr>
            <a:xfrm rot="411836">
              <a:off x="7573046" y="1454158"/>
              <a:ext cx="7204" cy="22"/>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rot="411836">
              <a:off x="7740530" y="1479259"/>
              <a:ext cx="5742" cy="22"/>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rot="411836">
              <a:off x="7538698" y="1451457"/>
              <a:ext cx="7204" cy="22"/>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3"/>
            <p:cNvSpPr/>
            <p:nvPr/>
          </p:nvSpPr>
          <p:spPr>
            <a:xfrm rot="411836">
              <a:off x="7608769" y="1457286"/>
              <a:ext cx="22" cy="22"/>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3"/>
            <p:cNvSpPr/>
            <p:nvPr/>
          </p:nvSpPr>
          <p:spPr>
            <a:xfrm rot="411836">
              <a:off x="7673385" y="1466939"/>
              <a:ext cx="7182" cy="22"/>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3"/>
            <p:cNvSpPr/>
            <p:nvPr/>
          </p:nvSpPr>
          <p:spPr>
            <a:xfrm rot="411836">
              <a:off x="7709535" y="1472608"/>
              <a:ext cx="5032" cy="22"/>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3"/>
            <p:cNvSpPr/>
            <p:nvPr/>
          </p:nvSpPr>
          <p:spPr>
            <a:xfrm rot="411836">
              <a:off x="7410075" y="1445303"/>
              <a:ext cx="5763" cy="731"/>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3"/>
            <p:cNvSpPr/>
            <p:nvPr/>
          </p:nvSpPr>
          <p:spPr>
            <a:xfrm rot="411836">
              <a:off x="7774937" y="1487104"/>
              <a:ext cx="7204" cy="731"/>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3"/>
            <p:cNvSpPr/>
            <p:nvPr/>
          </p:nvSpPr>
          <p:spPr>
            <a:xfrm rot="411836">
              <a:off x="7441837" y="1445592"/>
              <a:ext cx="7182" cy="753"/>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3"/>
            <p:cNvSpPr/>
            <p:nvPr/>
          </p:nvSpPr>
          <p:spPr>
            <a:xfrm rot="411836">
              <a:off x="7876976" y="1515275"/>
              <a:ext cx="7204" cy="1462"/>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3"/>
            <p:cNvSpPr/>
            <p:nvPr/>
          </p:nvSpPr>
          <p:spPr>
            <a:xfrm rot="411836">
              <a:off x="7638568" y="1461994"/>
              <a:ext cx="6473" cy="22"/>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3"/>
            <p:cNvSpPr/>
            <p:nvPr/>
          </p:nvSpPr>
          <p:spPr>
            <a:xfrm rot="411836">
              <a:off x="7810740" y="1495698"/>
              <a:ext cx="6473" cy="731"/>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3"/>
            <p:cNvSpPr/>
            <p:nvPr/>
          </p:nvSpPr>
          <p:spPr>
            <a:xfrm rot="411836">
              <a:off x="7475657" y="1446736"/>
              <a:ext cx="6473" cy="731"/>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3"/>
            <p:cNvSpPr/>
            <p:nvPr/>
          </p:nvSpPr>
          <p:spPr>
            <a:xfrm rot="411836">
              <a:off x="7507923" y="1449033"/>
              <a:ext cx="4322" cy="22"/>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3"/>
            <p:cNvSpPr/>
            <p:nvPr/>
          </p:nvSpPr>
          <p:spPr>
            <a:xfrm rot="411836">
              <a:off x="7843621" y="1504590"/>
              <a:ext cx="4322" cy="731"/>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3"/>
            <p:cNvSpPr/>
            <p:nvPr/>
          </p:nvSpPr>
          <p:spPr>
            <a:xfrm rot="411836">
              <a:off x="7356634" y="1444340"/>
              <a:ext cx="24407" cy="3613"/>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3"/>
            <p:cNvSpPr/>
            <p:nvPr/>
          </p:nvSpPr>
          <p:spPr>
            <a:xfrm rot="411836">
              <a:off x="8038174" y="1579629"/>
              <a:ext cx="10064" cy="3613"/>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3"/>
            <p:cNvSpPr/>
            <p:nvPr/>
          </p:nvSpPr>
          <p:spPr>
            <a:xfrm rot="411836">
              <a:off x="8052095" y="1587385"/>
              <a:ext cx="26536" cy="10044"/>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3"/>
            <p:cNvSpPr/>
            <p:nvPr/>
          </p:nvSpPr>
          <p:spPr>
            <a:xfrm rot="411836">
              <a:off x="7883602" y="1518833"/>
              <a:ext cx="28708" cy="5742"/>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3"/>
            <p:cNvSpPr/>
            <p:nvPr/>
          </p:nvSpPr>
          <p:spPr>
            <a:xfrm rot="411836">
              <a:off x="7415831" y="1445046"/>
              <a:ext cx="25848" cy="2882"/>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3"/>
            <p:cNvSpPr/>
            <p:nvPr/>
          </p:nvSpPr>
          <p:spPr>
            <a:xfrm rot="411836">
              <a:off x="7918976" y="1530261"/>
              <a:ext cx="27998" cy="7205"/>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3"/>
            <p:cNvSpPr/>
            <p:nvPr/>
          </p:nvSpPr>
          <p:spPr>
            <a:xfrm rot="411836">
              <a:off x="7949990" y="1542697"/>
              <a:ext cx="28708" cy="7205"/>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3"/>
            <p:cNvSpPr/>
            <p:nvPr/>
          </p:nvSpPr>
          <p:spPr>
            <a:xfrm rot="411836">
              <a:off x="7984357" y="1556237"/>
              <a:ext cx="28708" cy="9355"/>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3"/>
            <p:cNvSpPr/>
            <p:nvPr/>
          </p:nvSpPr>
          <p:spPr>
            <a:xfrm rot="411836">
              <a:off x="7398526" y="1444977"/>
              <a:ext cx="11505" cy="1462"/>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3"/>
            <p:cNvSpPr/>
            <p:nvPr/>
          </p:nvSpPr>
          <p:spPr>
            <a:xfrm rot="411836">
              <a:off x="8019505" y="1571458"/>
              <a:ext cx="19397" cy="6473"/>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3"/>
            <p:cNvSpPr/>
            <p:nvPr/>
          </p:nvSpPr>
          <p:spPr>
            <a:xfrm rot="411836">
              <a:off x="7745866" y="1482074"/>
              <a:ext cx="29439" cy="2882"/>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3"/>
            <p:cNvSpPr/>
            <p:nvPr/>
          </p:nvSpPr>
          <p:spPr>
            <a:xfrm rot="411836">
              <a:off x="7847413" y="1507334"/>
              <a:ext cx="30149" cy="5764"/>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3"/>
            <p:cNvSpPr/>
            <p:nvPr/>
          </p:nvSpPr>
          <p:spPr>
            <a:xfrm rot="411836">
              <a:off x="7644850" y="1464092"/>
              <a:ext cx="28730" cy="731"/>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3"/>
            <p:cNvSpPr/>
            <p:nvPr/>
          </p:nvSpPr>
          <p:spPr>
            <a:xfrm rot="411836">
              <a:off x="7545884" y="1452102"/>
              <a:ext cx="27267" cy="73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3"/>
            <p:cNvSpPr/>
            <p:nvPr/>
          </p:nvSpPr>
          <p:spPr>
            <a:xfrm rot="411836">
              <a:off x="7714218" y="1475191"/>
              <a:ext cx="26579" cy="2172"/>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3"/>
            <p:cNvSpPr/>
            <p:nvPr/>
          </p:nvSpPr>
          <p:spPr>
            <a:xfrm rot="411836">
              <a:off x="7680286" y="1469116"/>
              <a:ext cx="29439" cy="2172"/>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3"/>
            <p:cNvSpPr/>
            <p:nvPr/>
          </p:nvSpPr>
          <p:spPr>
            <a:xfrm rot="411836">
              <a:off x="7580100" y="1456301"/>
              <a:ext cx="28708" cy="22"/>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3"/>
            <p:cNvSpPr/>
            <p:nvPr/>
          </p:nvSpPr>
          <p:spPr>
            <a:xfrm rot="411836">
              <a:off x="7482120" y="1447231"/>
              <a:ext cx="25848" cy="1462"/>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3"/>
            <p:cNvSpPr/>
            <p:nvPr/>
          </p:nvSpPr>
          <p:spPr>
            <a:xfrm rot="411836">
              <a:off x="7449048" y="1445466"/>
              <a:ext cx="26579" cy="2172"/>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3"/>
            <p:cNvSpPr/>
            <p:nvPr/>
          </p:nvSpPr>
          <p:spPr>
            <a:xfrm rot="411836">
              <a:off x="7816769" y="1498403"/>
              <a:ext cx="27289" cy="4344"/>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3"/>
            <p:cNvSpPr/>
            <p:nvPr/>
          </p:nvSpPr>
          <p:spPr>
            <a:xfrm rot="411836">
              <a:off x="7511576" y="1448693"/>
              <a:ext cx="27267" cy="1462"/>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3"/>
            <p:cNvSpPr/>
            <p:nvPr/>
          </p:nvSpPr>
          <p:spPr>
            <a:xfrm rot="411836">
              <a:off x="7612236" y="1459343"/>
              <a:ext cx="27267" cy="22"/>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3"/>
            <p:cNvSpPr/>
            <p:nvPr/>
          </p:nvSpPr>
          <p:spPr>
            <a:xfrm rot="411836">
              <a:off x="7781731" y="1489983"/>
              <a:ext cx="29418" cy="3613"/>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3"/>
            <p:cNvSpPr/>
            <p:nvPr/>
          </p:nvSpPr>
          <p:spPr>
            <a:xfrm rot="411836">
              <a:off x="6742638" y="1395893"/>
              <a:ext cx="1860021" cy="81006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3"/>
            <p:cNvSpPr/>
            <p:nvPr/>
          </p:nvSpPr>
          <p:spPr>
            <a:xfrm rot="411836">
              <a:off x="8012946" y="1573759"/>
              <a:ext cx="7914" cy="2903"/>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3"/>
            <p:cNvSpPr/>
            <p:nvPr/>
          </p:nvSpPr>
          <p:spPr>
            <a:xfrm rot="411836">
              <a:off x="7946999" y="1546115"/>
              <a:ext cx="4322" cy="1441"/>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3"/>
            <p:cNvSpPr/>
            <p:nvPr/>
          </p:nvSpPr>
          <p:spPr>
            <a:xfrm rot="411836">
              <a:off x="7381842" y="1452263"/>
              <a:ext cx="6473" cy="731"/>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3"/>
            <p:cNvSpPr/>
            <p:nvPr/>
          </p:nvSpPr>
          <p:spPr>
            <a:xfrm rot="411836">
              <a:off x="7978667" y="1558763"/>
              <a:ext cx="7204" cy="2172"/>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3"/>
            <p:cNvSpPr/>
            <p:nvPr/>
          </p:nvSpPr>
          <p:spPr>
            <a:xfrm rot="411836">
              <a:off x="7912405" y="1533486"/>
              <a:ext cx="7914" cy="1462"/>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3"/>
            <p:cNvSpPr/>
            <p:nvPr/>
          </p:nvSpPr>
          <p:spPr>
            <a:xfrm rot="411836">
              <a:off x="8048540" y="1590877"/>
              <a:ext cx="5032" cy="1441"/>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3"/>
            <p:cNvSpPr/>
            <p:nvPr/>
          </p:nvSpPr>
          <p:spPr>
            <a:xfrm rot="411836">
              <a:off x="8078397" y="1606105"/>
              <a:ext cx="6494" cy="2903"/>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3"/>
            <p:cNvSpPr/>
            <p:nvPr/>
          </p:nvSpPr>
          <p:spPr>
            <a:xfrm rot="411836">
              <a:off x="7573724" y="1460936"/>
              <a:ext cx="7204" cy="22"/>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3"/>
            <p:cNvSpPr/>
            <p:nvPr/>
          </p:nvSpPr>
          <p:spPr>
            <a:xfrm rot="411836">
              <a:off x="7741207" y="1486036"/>
              <a:ext cx="5742" cy="22"/>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3"/>
            <p:cNvSpPr/>
            <p:nvPr/>
          </p:nvSpPr>
          <p:spPr>
            <a:xfrm rot="411836">
              <a:off x="7539376" y="1458234"/>
              <a:ext cx="7204" cy="22"/>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3"/>
            <p:cNvSpPr/>
            <p:nvPr/>
          </p:nvSpPr>
          <p:spPr>
            <a:xfrm rot="411836">
              <a:off x="7609446" y="1464063"/>
              <a:ext cx="22" cy="22"/>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3"/>
            <p:cNvSpPr/>
            <p:nvPr/>
          </p:nvSpPr>
          <p:spPr>
            <a:xfrm rot="411836">
              <a:off x="7674062" y="1473716"/>
              <a:ext cx="7182" cy="22"/>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3"/>
            <p:cNvSpPr/>
            <p:nvPr/>
          </p:nvSpPr>
          <p:spPr>
            <a:xfrm rot="411836">
              <a:off x="7710212" y="1479385"/>
              <a:ext cx="5032" cy="22"/>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3"/>
            <p:cNvSpPr/>
            <p:nvPr/>
          </p:nvSpPr>
          <p:spPr>
            <a:xfrm rot="411836">
              <a:off x="7410752" y="1452080"/>
              <a:ext cx="5763" cy="731"/>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3"/>
            <p:cNvSpPr/>
            <p:nvPr/>
          </p:nvSpPr>
          <p:spPr>
            <a:xfrm rot="411836">
              <a:off x="7775614" y="1493882"/>
              <a:ext cx="7204" cy="731"/>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3"/>
            <p:cNvSpPr/>
            <p:nvPr/>
          </p:nvSpPr>
          <p:spPr>
            <a:xfrm rot="411836">
              <a:off x="7442514" y="1452369"/>
              <a:ext cx="7182" cy="753"/>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3"/>
            <p:cNvSpPr/>
            <p:nvPr/>
          </p:nvSpPr>
          <p:spPr>
            <a:xfrm rot="411836">
              <a:off x="7877653" y="1522052"/>
              <a:ext cx="7204" cy="1462"/>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3"/>
            <p:cNvSpPr/>
            <p:nvPr/>
          </p:nvSpPr>
          <p:spPr>
            <a:xfrm rot="411836">
              <a:off x="7639245" y="1468772"/>
              <a:ext cx="6473" cy="22"/>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3"/>
            <p:cNvSpPr/>
            <p:nvPr/>
          </p:nvSpPr>
          <p:spPr>
            <a:xfrm rot="411836">
              <a:off x="7811417" y="1502475"/>
              <a:ext cx="6473" cy="731"/>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3"/>
            <p:cNvSpPr/>
            <p:nvPr/>
          </p:nvSpPr>
          <p:spPr>
            <a:xfrm rot="411836">
              <a:off x="7476334" y="1453513"/>
              <a:ext cx="6473" cy="731"/>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3"/>
            <p:cNvSpPr/>
            <p:nvPr/>
          </p:nvSpPr>
          <p:spPr>
            <a:xfrm rot="411836">
              <a:off x="7508600" y="1455811"/>
              <a:ext cx="4322" cy="22"/>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3"/>
            <p:cNvSpPr/>
            <p:nvPr/>
          </p:nvSpPr>
          <p:spPr>
            <a:xfrm rot="411836">
              <a:off x="7844299" y="1511368"/>
              <a:ext cx="4322" cy="731"/>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3"/>
            <p:cNvSpPr/>
            <p:nvPr/>
          </p:nvSpPr>
          <p:spPr>
            <a:xfrm rot="411836">
              <a:off x="6825701" y="1499259"/>
              <a:ext cx="1692891" cy="629713"/>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3"/>
            <p:cNvSpPr/>
            <p:nvPr/>
          </p:nvSpPr>
          <p:spPr>
            <a:xfrm rot="411836">
              <a:off x="7357312" y="1451117"/>
              <a:ext cx="24407" cy="3613"/>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3"/>
            <p:cNvSpPr/>
            <p:nvPr/>
          </p:nvSpPr>
          <p:spPr>
            <a:xfrm rot="411836">
              <a:off x="8038851" y="1586406"/>
              <a:ext cx="10064" cy="3613"/>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3"/>
            <p:cNvSpPr/>
            <p:nvPr/>
          </p:nvSpPr>
          <p:spPr>
            <a:xfrm rot="411836">
              <a:off x="8052773" y="1594163"/>
              <a:ext cx="26536" cy="10044"/>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3"/>
            <p:cNvSpPr/>
            <p:nvPr/>
          </p:nvSpPr>
          <p:spPr>
            <a:xfrm rot="411836">
              <a:off x="7884279" y="1525610"/>
              <a:ext cx="28708" cy="5742"/>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3"/>
            <p:cNvSpPr/>
            <p:nvPr/>
          </p:nvSpPr>
          <p:spPr>
            <a:xfrm rot="411836">
              <a:off x="7416509" y="1451823"/>
              <a:ext cx="25848" cy="2882"/>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3"/>
            <p:cNvSpPr/>
            <p:nvPr/>
          </p:nvSpPr>
          <p:spPr>
            <a:xfrm rot="411836">
              <a:off x="7919653" y="1537039"/>
              <a:ext cx="27998" cy="7205"/>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3"/>
            <p:cNvSpPr/>
            <p:nvPr/>
          </p:nvSpPr>
          <p:spPr>
            <a:xfrm rot="411836">
              <a:off x="7950667" y="1549474"/>
              <a:ext cx="28708" cy="7205"/>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3"/>
            <p:cNvSpPr/>
            <p:nvPr/>
          </p:nvSpPr>
          <p:spPr>
            <a:xfrm rot="411836">
              <a:off x="7985034" y="1563014"/>
              <a:ext cx="28708" cy="9355"/>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3"/>
            <p:cNvSpPr/>
            <p:nvPr/>
          </p:nvSpPr>
          <p:spPr>
            <a:xfrm rot="411836">
              <a:off x="7399203" y="1451754"/>
              <a:ext cx="11505" cy="1462"/>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3"/>
            <p:cNvSpPr/>
            <p:nvPr/>
          </p:nvSpPr>
          <p:spPr>
            <a:xfrm rot="411836">
              <a:off x="8020182" y="1578236"/>
              <a:ext cx="19397" cy="6473"/>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3"/>
            <p:cNvSpPr/>
            <p:nvPr/>
          </p:nvSpPr>
          <p:spPr>
            <a:xfrm rot="411836">
              <a:off x="7746543" y="1488851"/>
              <a:ext cx="29439" cy="2882"/>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3"/>
            <p:cNvSpPr/>
            <p:nvPr/>
          </p:nvSpPr>
          <p:spPr>
            <a:xfrm rot="411836">
              <a:off x="7848090" y="1514111"/>
              <a:ext cx="30149" cy="5764"/>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3"/>
            <p:cNvSpPr/>
            <p:nvPr/>
          </p:nvSpPr>
          <p:spPr>
            <a:xfrm rot="411836">
              <a:off x="7645527" y="1470869"/>
              <a:ext cx="28730" cy="731"/>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3"/>
            <p:cNvSpPr/>
            <p:nvPr/>
          </p:nvSpPr>
          <p:spPr>
            <a:xfrm rot="411836">
              <a:off x="7546561" y="1458879"/>
              <a:ext cx="27267" cy="731"/>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3"/>
            <p:cNvSpPr/>
            <p:nvPr/>
          </p:nvSpPr>
          <p:spPr>
            <a:xfrm rot="411836">
              <a:off x="7714896" y="1481968"/>
              <a:ext cx="26579" cy="2172"/>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3"/>
            <p:cNvSpPr/>
            <p:nvPr/>
          </p:nvSpPr>
          <p:spPr>
            <a:xfrm rot="411836">
              <a:off x="7680963" y="1475894"/>
              <a:ext cx="29439" cy="2172"/>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3"/>
            <p:cNvSpPr/>
            <p:nvPr/>
          </p:nvSpPr>
          <p:spPr>
            <a:xfrm rot="411836">
              <a:off x="7580777" y="1463078"/>
              <a:ext cx="28708" cy="22"/>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3"/>
            <p:cNvSpPr/>
            <p:nvPr/>
          </p:nvSpPr>
          <p:spPr>
            <a:xfrm rot="411836">
              <a:off x="7482797" y="1454008"/>
              <a:ext cx="25848" cy="1462"/>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3"/>
            <p:cNvSpPr/>
            <p:nvPr/>
          </p:nvSpPr>
          <p:spPr>
            <a:xfrm rot="411836">
              <a:off x="7449726" y="1452243"/>
              <a:ext cx="26579" cy="2172"/>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3"/>
            <p:cNvSpPr/>
            <p:nvPr/>
          </p:nvSpPr>
          <p:spPr>
            <a:xfrm rot="411836">
              <a:off x="7817447" y="1505181"/>
              <a:ext cx="27289" cy="4344"/>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3"/>
            <p:cNvSpPr/>
            <p:nvPr/>
          </p:nvSpPr>
          <p:spPr>
            <a:xfrm rot="411836">
              <a:off x="7512254" y="1455470"/>
              <a:ext cx="27267" cy="1462"/>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3"/>
            <p:cNvSpPr/>
            <p:nvPr/>
          </p:nvSpPr>
          <p:spPr>
            <a:xfrm rot="411836">
              <a:off x="7612914" y="1466120"/>
              <a:ext cx="27267" cy="22"/>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3"/>
            <p:cNvSpPr/>
            <p:nvPr/>
          </p:nvSpPr>
          <p:spPr>
            <a:xfrm rot="411836">
              <a:off x="7782408" y="1496761"/>
              <a:ext cx="29418" cy="3613"/>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3"/>
            <p:cNvSpPr/>
            <p:nvPr/>
          </p:nvSpPr>
          <p:spPr>
            <a:xfrm rot="-3382363">
              <a:off x="7217383" y="1209821"/>
              <a:ext cx="911179" cy="911179"/>
            </a:xfrm>
            <a:prstGeom prst="chord">
              <a:avLst>
                <a:gd fmla="val 3127025" name="adj1"/>
                <a:gd fmla="val 15684363" name="adj2"/>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3"/>
            <p:cNvSpPr/>
            <p:nvPr/>
          </p:nvSpPr>
          <p:spPr>
            <a:xfrm rot="411743">
              <a:off x="7265089" y="1475817"/>
              <a:ext cx="856123" cy="193747"/>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dk2"/>
            </a:solidFill>
            <a:ln>
              <a:noFill/>
            </a:ln>
          </p:spPr>
        </p:sp>
        <p:sp>
          <p:nvSpPr>
            <p:cNvPr id="1820" name="Google Shape;1820;p53"/>
            <p:cNvSpPr/>
            <p:nvPr/>
          </p:nvSpPr>
          <p:spPr>
            <a:xfrm rot="411836">
              <a:off x="6797103" y="1446350"/>
              <a:ext cx="1767489" cy="710944"/>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3"/>
            <p:cNvSpPr/>
            <p:nvPr/>
          </p:nvSpPr>
          <p:spPr>
            <a:xfrm rot="411836">
              <a:off x="7526334" y="1525899"/>
              <a:ext cx="334282" cy="317373"/>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3"/>
            <p:cNvSpPr/>
            <p:nvPr/>
          </p:nvSpPr>
          <p:spPr>
            <a:xfrm rot="411836">
              <a:off x="7410038" y="1495841"/>
              <a:ext cx="191387" cy="179172"/>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3"/>
            <p:cNvSpPr/>
            <p:nvPr/>
          </p:nvSpPr>
          <p:spPr>
            <a:xfrm rot="411836">
              <a:off x="7716521" y="1782324"/>
              <a:ext cx="141347" cy="126029"/>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53"/>
          <p:cNvGrpSpPr/>
          <p:nvPr/>
        </p:nvGrpSpPr>
        <p:grpSpPr>
          <a:xfrm>
            <a:off x="6619473" y="3447086"/>
            <a:ext cx="1493639" cy="1342399"/>
            <a:chOff x="6619473" y="3447086"/>
            <a:chExt cx="1493639" cy="1342399"/>
          </a:xfrm>
        </p:grpSpPr>
        <p:sp>
          <p:nvSpPr>
            <p:cNvPr id="1825" name="Google Shape;1825;p53"/>
            <p:cNvSpPr/>
            <p:nvPr/>
          </p:nvSpPr>
          <p:spPr>
            <a:xfrm rot="-1186654">
              <a:off x="6728935" y="3730254"/>
              <a:ext cx="1274696" cy="869208"/>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3"/>
            <p:cNvSpPr/>
            <p:nvPr/>
          </p:nvSpPr>
          <p:spPr>
            <a:xfrm rot="-1186654">
              <a:off x="7016520" y="3481047"/>
              <a:ext cx="185720" cy="268269"/>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3"/>
            <p:cNvSpPr/>
            <p:nvPr/>
          </p:nvSpPr>
          <p:spPr>
            <a:xfrm rot="-1186654">
              <a:off x="7222360" y="3474795"/>
              <a:ext cx="203557" cy="22843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3"/>
            <p:cNvSpPr/>
            <p:nvPr/>
          </p:nvSpPr>
          <p:spPr>
            <a:xfrm rot="-1186654">
              <a:off x="6846598" y="3742779"/>
              <a:ext cx="229544" cy="196876"/>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3"/>
            <p:cNvSpPr/>
            <p:nvPr/>
          </p:nvSpPr>
          <p:spPr>
            <a:xfrm rot="-1186654">
              <a:off x="6839214" y="3995504"/>
              <a:ext cx="1088977" cy="448667"/>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3"/>
            <p:cNvSpPr/>
            <p:nvPr/>
          </p:nvSpPr>
          <p:spPr>
            <a:xfrm rot="-1186716">
              <a:off x="7067296" y="4013742"/>
              <a:ext cx="532211" cy="286582"/>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accent6"/>
            </a:solidFill>
            <a:ln>
              <a:noFill/>
            </a:ln>
          </p:spPr>
        </p:sp>
        <p:sp>
          <p:nvSpPr>
            <p:cNvPr id="1831" name="Google Shape;1831;p53"/>
            <p:cNvSpPr/>
            <p:nvPr/>
          </p:nvSpPr>
          <p:spPr>
            <a:xfrm rot="-1186654">
              <a:off x="6728954" y="3730247"/>
              <a:ext cx="1274696" cy="869208"/>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3"/>
            <p:cNvSpPr/>
            <p:nvPr/>
          </p:nvSpPr>
          <p:spPr>
            <a:xfrm rot="-1186654">
              <a:off x="7053788" y="3532410"/>
              <a:ext cx="110697" cy="166257"/>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3"/>
            <p:cNvSpPr/>
            <p:nvPr/>
          </p:nvSpPr>
          <p:spPr>
            <a:xfrm rot="-1186654">
              <a:off x="7016539" y="3481040"/>
              <a:ext cx="185720" cy="268269"/>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3"/>
            <p:cNvSpPr/>
            <p:nvPr/>
          </p:nvSpPr>
          <p:spPr>
            <a:xfrm rot="-1186654">
              <a:off x="7271472" y="3525469"/>
              <a:ext cx="111432" cy="126374"/>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3"/>
            <p:cNvSpPr/>
            <p:nvPr/>
          </p:nvSpPr>
          <p:spPr>
            <a:xfrm rot="-1186654">
              <a:off x="7222379" y="3474788"/>
              <a:ext cx="203557" cy="228431"/>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3"/>
            <p:cNvSpPr/>
            <p:nvPr/>
          </p:nvSpPr>
          <p:spPr>
            <a:xfrm rot="-1186654">
              <a:off x="6888254" y="3798595"/>
              <a:ext cx="120896" cy="94374"/>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3"/>
            <p:cNvSpPr/>
            <p:nvPr/>
          </p:nvSpPr>
          <p:spPr>
            <a:xfrm rot="-1186654">
              <a:off x="6846618" y="3742772"/>
              <a:ext cx="229544" cy="196876"/>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3"/>
            <p:cNvSpPr/>
            <p:nvPr/>
          </p:nvSpPr>
          <p:spPr>
            <a:xfrm rot="-1186654">
              <a:off x="6945199" y="3808954"/>
              <a:ext cx="868384" cy="189795"/>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3"/>
            <p:cNvSpPr/>
            <p:nvPr/>
          </p:nvSpPr>
          <p:spPr>
            <a:xfrm rot="-1186654">
              <a:off x="6858787" y="3908204"/>
              <a:ext cx="502891" cy="206519"/>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3"/>
            <p:cNvSpPr/>
            <p:nvPr/>
          </p:nvSpPr>
          <p:spPr>
            <a:xfrm rot="-1186654">
              <a:off x="6784475" y="3778317"/>
              <a:ext cx="1167740" cy="766884"/>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3"/>
            <p:cNvSpPr/>
            <p:nvPr/>
          </p:nvSpPr>
          <p:spPr>
            <a:xfrm rot="-1186654">
              <a:off x="7053031" y="3530293"/>
              <a:ext cx="110697" cy="166279"/>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3"/>
            <p:cNvSpPr/>
            <p:nvPr/>
          </p:nvSpPr>
          <p:spPr>
            <a:xfrm rot="-1186654">
              <a:off x="7270606" y="3523394"/>
              <a:ext cx="111432" cy="125706"/>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3"/>
            <p:cNvSpPr/>
            <p:nvPr/>
          </p:nvSpPr>
          <p:spPr>
            <a:xfrm rot="-1186654">
              <a:off x="6887500" y="3796499"/>
              <a:ext cx="120896" cy="94374"/>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3"/>
          <p:cNvSpPr txBox="1"/>
          <p:nvPr>
            <p:ph type="title"/>
          </p:nvPr>
        </p:nvSpPr>
        <p:spPr>
          <a:xfrm>
            <a:off x="2569950" y="2666375"/>
            <a:ext cx="40041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Pendahuluan</a:t>
            </a:r>
            <a:endParaRPr/>
          </a:p>
        </p:txBody>
      </p:sp>
      <p:sp>
        <p:nvSpPr>
          <p:cNvPr id="593" name="Google Shape;593;p33"/>
          <p:cNvSpPr txBox="1"/>
          <p:nvPr>
            <p:ph idx="2" type="title"/>
          </p:nvPr>
        </p:nvSpPr>
        <p:spPr>
          <a:xfrm>
            <a:off x="3507450" y="840406"/>
            <a:ext cx="2129100" cy="1989300"/>
          </a:xfrm>
          <a:prstGeom prst="rect">
            <a:avLst/>
          </a:prstGeom>
        </p:spPr>
        <p:txBody>
          <a:bodyPr anchorCtr="0" anchor="t" bIns="91425" lIns="91425" spcFirstLastPara="1" rIns="0" wrap="square" tIns="91425">
            <a:noAutofit/>
          </a:bodyPr>
          <a:lstStyle/>
          <a:p>
            <a:pPr indent="0" lvl="0" marL="0" rtl="0" algn="ctr">
              <a:spcBef>
                <a:spcPts val="0"/>
              </a:spcBef>
              <a:spcAft>
                <a:spcPts val="0"/>
              </a:spcAft>
              <a:buNone/>
            </a:pPr>
            <a:r>
              <a:rPr lang="en"/>
              <a:t>01</a:t>
            </a:r>
            <a:endParaRPr/>
          </a:p>
        </p:txBody>
      </p:sp>
      <p:sp>
        <p:nvSpPr>
          <p:cNvPr id="594" name="Google Shape;594;p33"/>
          <p:cNvSpPr txBox="1"/>
          <p:nvPr>
            <p:ph idx="1" type="subTitle"/>
          </p:nvPr>
        </p:nvSpPr>
        <p:spPr>
          <a:xfrm>
            <a:off x="3192450" y="3270838"/>
            <a:ext cx="2759100" cy="50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 urgensi permasalahan, metode, tujuan  penelitian, keterbaharuan </a:t>
            </a:r>
            <a:endParaRPr/>
          </a:p>
          <a:p>
            <a:pPr indent="0" lvl="0" marL="0" rtl="0" algn="ctr">
              <a:spcBef>
                <a:spcPts val="0"/>
              </a:spcBef>
              <a:spcAft>
                <a:spcPts val="0"/>
              </a:spcAft>
              <a:buNone/>
            </a:pPr>
            <a:r>
              <a:t/>
            </a:r>
            <a:endParaRPr/>
          </a:p>
        </p:txBody>
      </p:sp>
      <p:grpSp>
        <p:nvGrpSpPr>
          <p:cNvPr id="595" name="Google Shape;595;p33"/>
          <p:cNvGrpSpPr/>
          <p:nvPr/>
        </p:nvGrpSpPr>
        <p:grpSpPr>
          <a:xfrm>
            <a:off x="2959232" y="195175"/>
            <a:ext cx="1319768" cy="926563"/>
            <a:chOff x="2959232" y="195175"/>
            <a:chExt cx="1319768" cy="926563"/>
          </a:xfrm>
        </p:grpSpPr>
        <p:sp>
          <p:nvSpPr>
            <p:cNvPr id="596" name="Google Shape;596;p33"/>
            <p:cNvSpPr/>
            <p:nvPr/>
          </p:nvSpPr>
          <p:spPr>
            <a:xfrm flipH="1">
              <a:off x="2959232" y="195175"/>
              <a:ext cx="1319768" cy="926563"/>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flipH="1">
              <a:off x="2980795" y="273205"/>
              <a:ext cx="1250935" cy="771340"/>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flipH="1">
              <a:off x="2959232" y="195175"/>
              <a:ext cx="1319768" cy="926563"/>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flipH="1">
              <a:off x="2980795" y="273280"/>
              <a:ext cx="1250935" cy="771266"/>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flipH="1">
              <a:off x="3002356" y="258136"/>
              <a:ext cx="1211122" cy="802226"/>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33"/>
          <p:cNvGrpSpPr/>
          <p:nvPr/>
        </p:nvGrpSpPr>
        <p:grpSpPr>
          <a:xfrm>
            <a:off x="675449" y="2980750"/>
            <a:ext cx="1671670" cy="1690085"/>
            <a:chOff x="675449" y="2980750"/>
            <a:chExt cx="1671670" cy="1690085"/>
          </a:xfrm>
        </p:grpSpPr>
        <p:sp>
          <p:nvSpPr>
            <p:cNvPr id="602" name="Google Shape;602;p33"/>
            <p:cNvSpPr/>
            <p:nvPr/>
          </p:nvSpPr>
          <p:spPr>
            <a:xfrm rot="183760">
              <a:off x="721481" y="3021568"/>
              <a:ext cx="1579590" cy="160845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1143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rot="183760">
              <a:off x="721496" y="3021563"/>
              <a:ext cx="1579590" cy="1608454"/>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rot="183760">
              <a:off x="751840" y="3457997"/>
              <a:ext cx="1513418" cy="974765"/>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rot="183760">
              <a:off x="719616" y="3426868"/>
              <a:ext cx="1579590" cy="1036240"/>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rot="183760">
              <a:off x="749717" y="3313536"/>
              <a:ext cx="332438" cy="380214"/>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rot="183760">
              <a:off x="1265686" y="3038469"/>
              <a:ext cx="181783" cy="474369"/>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rot="183760">
              <a:off x="1779308" y="3028484"/>
              <a:ext cx="118154" cy="487382"/>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rot="183760">
              <a:off x="1054192" y="4369998"/>
              <a:ext cx="153605" cy="217785"/>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rot="183760">
              <a:off x="1504163" y="4390852"/>
              <a:ext cx="93740" cy="234004"/>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rot="183760">
              <a:off x="1908209" y="4234022"/>
              <a:ext cx="195109" cy="175102"/>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rot="183760">
              <a:off x="1077754" y="3549196"/>
              <a:ext cx="853475" cy="785969"/>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rot="183760">
              <a:off x="1024238" y="3528392"/>
              <a:ext cx="911103" cy="827147"/>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rot="183760">
              <a:off x="1221551" y="3739188"/>
              <a:ext cx="515951" cy="415127"/>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rot="183760">
              <a:off x="1452466" y="3723990"/>
              <a:ext cx="271556" cy="217737"/>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3"/>
          <p:cNvGrpSpPr/>
          <p:nvPr/>
        </p:nvGrpSpPr>
        <p:grpSpPr>
          <a:xfrm>
            <a:off x="6574038" y="437238"/>
            <a:ext cx="1798521" cy="1649297"/>
            <a:chOff x="6574038" y="437238"/>
            <a:chExt cx="1798521" cy="1649297"/>
          </a:xfrm>
        </p:grpSpPr>
        <p:sp>
          <p:nvSpPr>
            <p:cNvPr id="617" name="Google Shape;617;p33"/>
            <p:cNvSpPr/>
            <p:nvPr/>
          </p:nvSpPr>
          <p:spPr>
            <a:xfrm rot="1131226">
              <a:off x="6702526" y="814687"/>
              <a:ext cx="1541521" cy="105097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rot="1131226">
              <a:off x="7533357" y="464823"/>
              <a:ext cx="224595" cy="324367"/>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rot="1131226">
              <a:off x="7745230" y="626345"/>
              <a:ext cx="246166" cy="2761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rot="1131226">
              <a:off x="7196345" y="609783"/>
              <a:ext cx="277593" cy="23804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rot="1131226">
              <a:off x="6789768" y="1134091"/>
              <a:ext cx="1316925" cy="542488"/>
            </a:xfrm>
            <a:custGeom>
              <a:rect b="b" l="l" r="r" t="t"/>
              <a:pathLst>
                <a:path extrusionOk="0" h="20148" w="48902">
                  <a:moveTo>
                    <a:pt x="38460" y="1"/>
                  </a:moveTo>
                  <a:cubicBezTo>
                    <a:pt x="34788" y="1"/>
                    <a:pt x="30055" y="171"/>
                    <a:pt x="24117" y="683"/>
                  </a:cubicBezTo>
                  <a:cubicBezTo>
                    <a:pt x="6305" y="2217"/>
                    <a:pt x="0" y="4452"/>
                    <a:pt x="0" y="4452"/>
                  </a:cubicBezTo>
                  <a:cubicBezTo>
                    <a:pt x="0" y="4452"/>
                    <a:pt x="4036" y="19162"/>
                    <a:pt x="25485" y="20130"/>
                  </a:cubicBezTo>
                  <a:cubicBezTo>
                    <a:pt x="25747" y="20142"/>
                    <a:pt x="26006" y="20148"/>
                    <a:pt x="26263" y="20148"/>
                  </a:cubicBezTo>
                  <a:cubicBezTo>
                    <a:pt x="41071" y="20148"/>
                    <a:pt x="48902" y="683"/>
                    <a:pt x="48902" y="683"/>
                  </a:cubicBezTo>
                  <a:cubicBezTo>
                    <a:pt x="48902" y="683"/>
                    <a:pt x="45803" y="1"/>
                    <a:pt x="38460" y="1"/>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rot="1131130">
              <a:off x="7126339" y="1134822"/>
              <a:ext cx="643731" cy="346599"/>
            </a:xfrm>
            <a:custGeom>
              <a:rect b="b" l="l" r="r" t="t"/>
              <a:pathLst>
                <a:path extrusionOk="0" h="6910" w="12834">
                  <a:moveTo>
                    <a:pt x="0" y="790"/>
                  </a:moveTo>
                  <a:lnTo>
                    <a:pt x="6614" y="98"/>
                  </a:lnTo>
                  <a:lnTo>
                    <a:pt x="12834" y="0"/>
                  </a:lnTo>
                  <a:lnTo>
                    <a:pt x="12143" y="2863"/>
                  </a:lnTo>
                  <a:lnTo>
                    <a:pt x="10168" y="5726"/>
                  </a:lnTo>
                  <a:lnTo>
                    <a:pt x="6022" y="6910"/>
                  </a:lnTo>
                  <a:lnTo>
                    <a:pt x="1777" y="5726"/>
                  </a:lnTo>
                  <a:lnTo>
                    <a:pt x="296" y="3653"/>
                  </a:lnTo>
                  <a:close/>
                </a:path>
              </a:pathLst>
            </a:custGeom>
            <a:solidFill>
              <a:schemeClr val="dk2"/>
            </a:solidFill>
            <a:ln>
              <a:noFill/>
            </a:ln>
          </p:spPr>
        </p:sp>
        <p:sp>
          <p:nvSpPr>
            <p:cNvPr id="623" name="Google Shape;623;p33"/>
            <p:cNvSpPr/>
            <p:nvPr/>
          </p:nvSpPr>
          <p:spPr>
            <a:xfrm rot="1131226">
              <a:off x="6702550" y="814695"/>
              <a:ext cx="1541521" cy="1050970"/>
            </a:xfrm>
            <a:custGeom>
              <a:rect b="b" l="l" r="r" t="t"/>
              <a:pathLst>
                <a:path extrusionOk="0" h="39033" w="57242">
                  <a:moveTo>
                    <a:pt x="31757" y="4639"/>
                  </a:moveTo>
                  <a:cubicBezTo>
                    <a:pt x="33371" y="4639"/>
                    <a:pt x="34955" y="4784"/>
                    <a:pt x="36493" y="5075"/>
                  </a:cubicBezTo>
                  <a:lnTo>
                    <a:pt x="36560" y="5075"/>
                  </a:lnTo>
                  <a:cubicBezTo>
                    <a:pt x="43899" y="6209"/>
                    <a:pt x="49202" y="8744"/>
                    <a:pt x="52271" y="12580"/>
                  </a:cubicBezTo>
                  <a:cubicBezTo>
                    <a:pt x="51671" y="15549"/>
                    <a:pt x="49703" y="18217"/>
                    <a:pt x="47868" y="20486"/>
                  </a:cubicBezTo>
                  <a:lnTo>
                    <a:pt x="47434" y="21086"/>
                  </a:lnTo>
                  <a:lnTo>
                    <a:pt x="46234" y="22220"/>
                  </a:lnTo>
                  <a:cubicBezTo>
                    <a:pt x="45933" y="22587"/>
                    <a:pt x="45500" y="22988"/>
                    <a:pt x="45099" y="23355"/>
                  </a:cubicBezTo>
                  <a:lnTo>
                    <a:pt x="43231" y="24989"/>
                  </a:lnTo>
                  <a:cubicBezTo>
                    <a:pt x="42731" y="25389"/>
                    <a:pt x="42197" y="25756"/>
                    <a:pt x="41630" y="26190"/>
                  </a:cubicBezTo>
                  <a:lnTo>
                    <a:pt x="41063" y="26590"/>
                  </a:lnTo>
                  <a:lnTo>
                    <a:pt x="39796" y="27291"/>
                  </a:lnTo>
                  <a:cubicBezTo>
                    <a:pt x="39262" y="27591"/>
                    <a:pt x="38595" y="27924"/>
                    <a:pt x="37928" y="28225"/>
                  </a:cubicBezTo>
                  <a:lnTo>
                    <a:pt x="36927" y="28692"/>
                  </a:lnTo>
                  <a:lnTo>
                    <a:pt x="35926" y="29059"/>
                  </a:lnTo>
                  <a:cubicBezTo>
                    <a:pt x="35192" y="29325"/>
                    <a:pt x="34425" y="29592"/>
                    <a:pt x="33591" y="29859"/>
                  </a:cubicBezTo>
                  <a:lnTo>
                    <a:pt x="33224" y="29993"/>
                  </a:lnTo>
                  <a:lnTo>
                    <a:pt x="31423" y="30460"/>
                  </a:lnTo>
                  <a:cubicBezTo>
                    <a:pt x="29845" y="30893"/>
                    <a:pt x="28277" y="31094"/>
                    <a:pt x="26734" y="31094"/>
                  </a:cubicBezTo>
                  <a:cubicBezTo>
                    <a:pt x="17707" y="31094"/>
                    <a:pt x="9525" y="24218"/>
                    <a:pt x="5138" y="16783"/>
                  </a:cubicBezTo>
                  <a:cubicBezTo>
                    <a:pt x="7473" y="14548"/>
                    <a:pt x="10041" y="12547"/>
                    <a:pt x="12743" y="10779"/>
                  </a:cubicBezTo>
                  <a:cubicBezTo>
                    <a:pt x="19006" y="6736"/>
                    <a:pt x="25604" y="4639"/>
                    <a:pt x="31757" y="4639"/>
                  </a:cubicBezTo>
                  <a:close/>
                  <a:moveTo>
                    <a:pt x="31772" y="1"/>
                  </a:moveTo>
                  <a:cubicBezTo>
                    <a:pt x="24739" y="1"/>
                    <a:pt x="17272" y="2347"/>
                    <a:pt x="10241" y="6876"/>
                  </a:cubicBezTo>
                  <a:cubicBezTo>
                    <a:pt x="7172" y="8877"/>
                    <a:pt x="4270" y="11179"/>
                    <a:pt x="1635" y="13748"/>
                  </a:cubicBezTo>
                  <a:cubicBezTo>
                    <a:pt x="267" y="15082"/>
                    <a:pt x="1" y="17183"/>
                    <a:pt x="1035" y="18818"/>
                  </a:cubicBezTo>
                  <a:cubicBezTo>
                    <a:pt x="6057" y="27569"/>
                    <a:pt x="15824" y="35697"/>
                    <a:pt x="26791" y="35697"/>
                  </a:cubicBezTo>
                  <a:cubicBezTo>
                    <a:pt x="27989" y="35697"/>
                    <a:pt x="29201" y="35600"/>
                    <a:pt x="30422" y="35396"/>
                  </a:cubicBezTo>
                  <a:cubicBezTo>
                    <a:pt x="30823" y="36831"/>
                    <a:pt x="31757" y="39032"/>
                    <a:pt x="34325" y="39032"/>
                  </a:cubicBezTo>
                  <a:lnTo>
                    <a:pt x="34659" y="39032"/>
                  </a:lnTo>
                  <a:lnTo>
                    <a:pt x="35026" y="38999"/>
                  </a:lnTo>
                  <a:lnTo>
                    <a:pt x="35359" y="38866"/>
                  </a:lnTo>
                  <a:cubicBezTo>
                    <a:pt x="36126" y="38565"/>
                    <a:pt x="36793" y="38032"/>
                    <a:pt x="37194" y="37298"/>
                  </a:cubicBezTo>
                  <a:cubicBezTo>
                    <a:pt x="37260" y="37365"/>
                    <a:pt x="37361" y="37398"/>
                    <a:pt x="37427" y="37431"/>
                  </a:cubicBezTo>
                  <a:cubicBezTo>
                    <a:pt x="37972" y="37734"/>
                    <a:pt x="38566" y="37878"/>
                    <a:pt x="39164" y="37878"/>
                  </a:cubicBezTo>
                  <a:cubicBezTo>
                    <a:pt x="39555" y="37878"/>
                    <a:pt x="39947" y="37817"/>
                    <a:pt x="40329" y="37698"/>
                  </a:cubicBezTo>
                  <a:lnTo>
                    <a:pt x="40730" y="37565"/>
                  </a:lnTo>
                  <a:lnTo>
                    <a:pt x="41030" y="37331"/>
                  </a:lnTo>
                  <a:cubicBezTo>
                    <a:pt x="41730" y="36831"/>
                    <a:pt x="42197" y="36130"/>
                    <a:pt x="42431" y="35330"/>
                  </a:cubicBezTo>
                  <a:cubicBezTo>
                    <a:pt x="42950" y="35574"/>
                    <a:pt x="43524" y="35734"/>
                    <a:pt x="44104" y="35734"/>
                  </a:cubicBezTo>
                  <a:cubicBezTo>
                    <a:pt x="44158" y="35734"/>
                    <a:pt x="44212" y="35733"/>
                    <a:pt x="44265" y="35730"/>
                  </a:cubicBezTo>
                  <a:lnTo>
                    <a:pt x="44699" y="35730"/>
                  </a:lnTo>
                  <a:lnTo>
                    <a:pt x="45133" y="35563"/>
                  </a:lnTo>
                  <a:cubicBezTo>
                    <a:pt x="46133" y="35163"/>
                    <a:pt x="46901" y="34362"/>
                    <a:pt x="47234" y="33328"/>
                  </a:cubicBezTo>
                  <a:cubicBezTo>
                    <a:pt x="47268" y="33228"/>
                    <a:pt x="47268" y="33162"/>
                    <a:pt x="47301" y="33061"/>
                  </a:cubicBezTo>
                  <a:cubicBezTo>
                    <a:pt x="47728" y="33224"/>
                    <a:pt x="48171" y="33303"/>
                    <a:pt x="48608" y="33303"/>
                  </a:cubicBezTo>
                  <a:cubicBezTo>
                    <a:pt x="49605" y="33303"/>
                    <a:pt x="50575" y="32893"/>
                    <a:pt x="51270" y="32127"/>
                  </a:cubicBezTo>
                  <a:lnTo>
                    <a:pt x="51571" y="31827"/>
                  </a:lnTo>
                  <a:lnTo>
                    <a:pt x="51737" y="31460"/>
                  </a:lnTo>
                  <a:cubicBezTo>
                    <a:pt x="52038" y="30827"/>
                    <a:pt x="52171" y="30093"/>
                    <a:pt x="52038" y="29392"/>
                  </a:cubicBezTo>
                  <a:cubicBezTo>
                    <a:pt x="52705" y="29325"/>
                    <a:pt x="53305" y="29092"/>
                    <a:pt x="53872" y="28725"/>
                  </a:cubicBezTo>
                  <a:lnTo>
                    <a:pt x="54239" y="28492"/>
                  </a:lnTo>
                  <a:lnTo>
                    <a:pt x="54473" y="28158"/>
                  </a:lnTo>
                  <a:cubicBezTo>
                    <a:pt x="56608" y="25256"/>
                    <a:pt x="54006" y="22787"/>
                    <a:pt x="52738" y="21687"/>
                  </a:cubicBezTo>
                  <a:cubicBezTo>
                    <a:pt x="54473" y="19385"/>
                    <a:pt x="55974" y="16850"/>
                    <a:pt x="56674" y="13981"/>
                  </a:cubicBezTo>
                  <a:cubicBezTo>
                    <a:pt x="56874" y="13648"/>
                    <a:pt x="57008" y="13314"/>
                    <a:pt x="57108" y="12947"/>
                  </a:cubicBezTo>
                  <a:cubicBezTo>
                    <a:pt x="57241" y="12113"/>
                    <a:pt x="57041" y="11246"/>
                    <a:pt x="56541" y="10579"/>
                  </a:cubicBezTo>
                  <a:cubicBezTo>
                    <a:pt x="52805" y="5342"/>
                    <a:pt x="46334" y="1939"/>
                    <a:pt x="37294" y="505"/>
                  </a:cubicBezTo>
                  <a:cubicBezTo>
                    <a:pt x="35495" y="168"/>
                    <a:pt x="33649" y="1"/>
                    <a:pt x="317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rot="1131226">
              <a:off x="7578223" y="526666"/>
              <a:ext cx="133868" cy="201023"/>
            </a:xfrm>
            <a:custGeom>
              <a:rect b="b" l="l" r="r" t="t"/>
              <a:pathLst>
                <a:path extrusionOk="0" h="7466" w="4971">
                  <a:moveTo>
                    <a:pt x="2536" y="0"/>
                  </a:moveTo>
                  <a:cubicBezTo>
                    <a:pt x="0" y="267"/>
                    <a:pt x="1301" y="4203"/>
                    <a:pt x="968" y="5971"/>
                  </a:cubicBezTo>
                  <a:cubicBezTo>
                    <a:pt x="916" y="6955"/>
                    <a:pt x="1686" y="7465"/>
                    <a:pt x="2451" y="7465"/>
                  </a:cubicBezTo>
                  <a:cubicBezTo>
                    <a:pt x="3163" y="7465"/>
                    <a:pt x="3871" y="7022"/>
                    <a:pt x="3903" y="6104"/>
                  </a:cubicBezTo>
                  <a:cubicBezTo>
                    <a:pt x="3470" y="4336"/>
                    <a:pt x="4971" y="334"/>
                    <a:pt x="2536"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rot="1131226">
              <a:off x="7533381" y="464831"/>
              <a:ext cx="224595" cy="324367"/>
            </a:xfrm>
            <a:custGeom>
              <a:rect b="b" l="l" r="r" t="t"/>
              <a:pathLst>
                <a:path extrusionOk="0" h="12047" w="8340">
                  <a:moveTo>
                    <a:pt x="4304" y="0"/>
                  </a:moveTo>
                  <a:lnTo>
                    <a:pt x="4037" y="34"/>
                  </a:lnTo>
                  <a:cubicBezTo>
                    <a:pt x="1" y="401"/>
                    <a:pt x="267" y="4804"/>
                    <a:pt x="367" y="6472"/>
                  </a:cubicBezTo>
                  <a:cubicBezTo>
                    <a:pt x="401" y="6939"/>
                    <a:pt x="434" y="7406"/>
                    <a:pt x="401" y="7873"/>
                  </a:cubicBezTo>
                  <a:lnTo>
                    <a:pt x="367" y="8173"/>
                  </a:lnTo>
                  <a:cubicBezTo>
                    <a:pt x="267" y="9474"/>
                    <a:pt x="935" y="10741"/>
                    <a:pt x="2035" y="11442"/>
                  </a:cubicBezTo>
                  <a:cubicBezTo>
                    <a:pt x="2669" y="11842"/>
                    <a:pt x="3370" y="12042"/>
                    <a:pt x="4103" y="12042"/>
                  </a:cubicBezTo>
                  <a:cubicBezTo>
                    <a:pt x="4160" y="12045"/>
                    <a:pt x="4216" y="12047"/>
                    <a:pt x="4272" y="12047"/>
                  </a:cubicBezTo>
                  <a:cubicBezTo>
                    <a:pt x="4877" y="12047"/>
                    <a:pt x="5452" y="11884"/>
                    <a:pt x="5971" y="11609"/>
                  </a:cubicBezTo>
                  <a:cubicBezTo>
                    <a:pt x="7139" y="11008"/>
                    <a:pt x="7873" y="9807"/>
                    <a:pt x="7906" y="8473"/>
                  </a:cubicBezTo>
                  <a:lnTo>
                    <a:pt x="7906" y="8173"/>
                  </a:lnTo>
                  <a:lnTo>
                    <a:pt x="7839" y="7839"/>
                  </a:lnTo>
                  <a:cubicBezTo>
                    <a:pt x="7806" y="7339"/>
                    <a:pt x="7839" y="6839"/>
                    <a:pt x="7873" y="6338"/>
                  </a:cubicBezTo>
                  <a:cubicBezTo>
                    <a:pt x="8006" y="4637"/>
                    <a:pt x="8340" y="534"/>
                    <a:pt x="4537" y="34"/>
                  </a:cubicBezTo>
                  <a:lnTo>
                    <a:pt x="43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rot="1131226">
              <a:off x="7804086" y="690030"/>
              <a:ext cx="134757" cy="152800"/>
            </a:xfrm>
            <a:custGeom>
              <a:rect b="b" l="l" r="r" t="t"/>
              <a:pathLst>
                <a:path extrusionOk="0" h="5675" w="5004">
                  <a:moveTo>
                    <a:pt x="3021" y="0"/>
                  </a:moveTo>
                  <a:cubicBezTo>
                    <a:pt x="1859" y="0"/>
                    <a:pt x="1652" y="1662"/>
                    <a:pt x="1201" y="2564"/>
                  </a:cubicBezTo>
                  <a:cubicBezTo>
                    <a:pt x="801" y="3432"/>
                    <a:pt x="0" y="4733"/>
                    <a:pt x="1068" y="5466"/>
                  </a:cubicBezTo>
                  <a:cubicBezTo>
                    <a:pt x="1317" y="5612"/>
                    <a:pt x="1542" y="5675"/>
                    <a:pt x="1745" y="5675"/>
                  </a:cubicBezTo>
                  <a:cubicBezTo>
                    <a:pt x="2705" y="5675"/>
                    <a:pt x="3172" y="4252"/>
                    <a:pt x="3503" y="3398"/>
                  </a:cubicBezTo>
                  <a:cubicBezTo>
                    <a:pt x="3903" y="2364"/>
                    <a:pt x="5004" y="630"/>
                    <a:pt x="3436" y="63"/>
                  </a:cubicBezTo>
                  <a:cubicBezTo>
                    <a:pt x="3285" y="20"/>
                    <a:pt x="3147" y="0"/>
                    <a:pt x="3021"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rot="1131226">
              <a:off x="7745254" y="626353"/>
              <a:ext cx="246166" cy="276198"/>
            </a:xfrm>
            <a:custGeom>
              <a:rect b="b" l="l" r="r" t="t"/>
              <a:pathLst>
                <a:path extrusionOk="0" h="10258" w="9141">
                  <a:moveTo>
                    <a:pt x="5197" y="1"/>
                  </a:moveTo>
                  <a:cubicBezTo>
                    <a:pt x="3909" y="1"/>
                    <a:pt x="2492" y="709"/>
                    <a:pt x="1535" y="3320"/>
                  </a:cubicBezTo>
                  <a:cubicBezTo>
                    <a:pt x="1468" y="3520"/>
                    <a:pt x="1402" y="3753"/>
                    <a:pt x="1335" y="3853"/>
                  </a:cubicBezTo>
                  <a:lnTo>
                    <a:pt x="1268" y="3987"/>
                  </a:lnTo>
                  <a:cubicBezTo>
                    <a:pt x="1235" y="4087"/>
                    <a:pt x="1168" y="4187"/>
                    <a:pt x="1135" y="4320"/>
                  </a:cubicBezTo>
                  <a:cubicBezTo>
                    <a:pt x="1" y="6755"/>
                    <a:pt x="301" y="8557"/>
                    <a:pt x="2002" y="9691"/>
                  </a:cubicBezTo>
                  <a:lnTo>
                    <a:pt x="2136" y="9758"/>
                  </a:lnTo>
                  <a:cubicBezTo>
                    <a:pt x="2703" y="10091"/>
                    <a:pt x="3303" y="10258"/>
                    <a:pt x="3970" y="10258"/>
                  </a:cubicBezTo>
                  <a:cubicBezTo>
                    <a:pt x="4337" y="10258"/>
                    <a:pt x="4704" y="10191"/>
                    <a:pt x="5038" y="10091"/>
                  </a:cubicBezTo>
                  <a:cubicBezTo>
                    <a:pt x="6739" y="9457"/>
                    <a:pt x="7373" y="7756"/>
                    <a:pt x="7773" y="6722"/>
                  </a:cubicBezTo>
                  <a:lnTo>
                    <a:pt x="7840" y="6522"/>
                  </a:lnTo>
                  <a:cubicBezTo>
                    <a:pt x="7906" y="6422"/>
                    <a:pt x="7973" y="6255"/>
                    <a:pt x="8040" y="6122"/>
                  </a:cubicBezTo>
                  <a:cubicBezTo>
                    <a:pt x="8473" y="5121"/>
                    <a:pt x="9141" y="3653"/>
                    <a:pt x="8507" y="2119"/>
                  </a:cubicBezTo>
                  <a:cubicBezTo>
                    <a:pt x="8106" y="1218"/>
                    <a:pt x="7373" y="551"/>
                    <a:pt x="6439" y="217"/>
                  </a:cubicBezTo>
                  <a:lnTo>
                    <a:pt x="6272" y="151"/>
                  </a:lnTo>
                  <a:cubicBezTo>
                    <a:pt x="5934" y="61"/>
                    <a:pt x="5571" y="1"/>
                    <a:pt x="5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rot="1131226">
              <a:off x="7246628" y="666517"/>
              <a:ext cx="146202" cy="11410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35"/>
                  </a:cubicBezTo>
                  <a:cubicBezTo>
                    <a:pt x="3770" y="1668"/>
                    <a:pt x="3136" y="201"/>
                    <a:pt x="1902" y="0"/>
                  </a:cubicBezTo>
                  <a:close/>
                </a:path>
              </a:pathLst>
            </a:custGeom>
            <a:solidFill>
              <a:srgbClr val="000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rot="1131226">
              <a:off x="7196369" y="609791"/>
              <a:ext cx="277593" cy="238045"/>
            </a:xfrm>
            <a:custGeom>
              <a:rect b="b" l="l" r="r" t="t"/>
              <a:pathLst>
                <a:path extrusionOk="0" h="8841" w="10308">
                  <a:moveTo>
                    <a:pt x="3770" y="1"/>
                  </a:moveTo>
                  <a:lnTo>
                    <a:pt x="3436" y="34"/>
                  </a:lnTo>
                  <a:cubicBezTo>
                    <a:pt x="1868" y="268"/>
                    <a:pt x="767" y="1202"/>
                    <a:pt x="434" y="2536"/>
                  </a:cubicBezTo>
                  <a:cubicBezTo>
                    <a:pt x="0" y="4304"/>
                    <a:pt x="1168" y="6105"/>
                    <a:pt x="2435" y="7039"/>
                  </a:cubicBezTo>
                  <a:lnTo>
                    <a:pt x="2702" y="7306"/>
                  </a:lnTo>
                  <a:cubicBezTo>
                    <a:pt x="3403" y="8107"/>
                    <a:pt x="4370" y="8674"/>
                    <a:pt x="5471" y="8840"/>
                  </a:cubicBezTo>
                  <a:lnTo>
                    <a:pt x="5804" y="8840"/>
                  </a:lnTo>
                  <a:cubicBezTo>
                    <a:pt x="8807" y="8807"/>
                    <a:pt x="10308" y="5171"/>
                    <a:pt x="8206" y="3003"/>
                  </a:cubicBezTo>
                  <a:lnTo>
                    <a:pt x="8039" y="2836"/>
                  </a:lnTo>
                  <a:lnTo>
                    <a:pt x="7839" y="2703"/>
                  </a:lnTo>
                  <a:cubicBezTo>
                    <a:pt x="7639" y="2536"/>
                    <a:pt x="7439" y="2336"/>
                    <a:pt x="7272" y="2102"/>
                  </a:cubicBezTo>
                  <a:cubicBezTo>
                    <a:pt x="6638" y="1368"/>
                    <a:pt x="5671" y="301"/>
                    <a:pt x="4103" y="34"/>
                  </a:cubicBezTo>
                  <a:lnTo>
                    <a:pt x="37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rot="1131226">
              <a:off x="7157675" y="988857"/>
              <a:ext cx="1050158" cy="229483"/>
            </a:xfrm>
            <a:custGeom>
              <a:rect b="b" l="l" r="r" t="t"/>
              <a:pathLst>
                <a:path extrusionOk="0" h="8523" w="38996">
                  <a:moveTo>
                    <a:pt x="19629" y="0"/>
                  </a:moveTo>
                  <a:cubicBezTo>
                    <a:pt x="19013" y="0"/>
                    <a:pt x="18396" y="17"/>
                    <a:pt x="17780" y="49"/>
                  </a:cubicBezTo>
                  <a:cubicBezTo>
                    <a:pt x="16212" y="483"/>
                    <a:pt x="14711" y="983"/>
                    <a:pt x="13210" y="1617"/>
                  </a:cubicBezTo>
                  <a:cubicBezTo>
                    <a:pt x="11642" y="2284"/>
                    <a:pt x="10108" y="3018"/>
                    <a:pt x="8573" y="3785"/>
                  </a:cubicBezTo>
                  <a:cubicBezTo>
                    <a:pt x="7906" y="4186"/>
                    <a:pt x="7206" y="4553"/>
                    <a:pt x="6539" y="4919"/>
                  </a:cubicBezTo>
                  <a:lnTo>
                    <a:pt x="6739" y="4819"/>
                  </a:lnTo>
                  <a:lnTo>
                    <a:pt x="6739" y="4819"/>
                  </a:lnTo>
                  <a:cubicBezTo>
                    <a:pt x="6038" y="5186"/>
                    <a:pt x="5338" y="5620"/>
                    <a:pt x="4604" y="5987"/>
                  </a:cubicBezTo>
                  <a:cubicBezTo>
                    <a:pt x="4037" y="6254"/>
                    <a:pt x="3470" y="6554"/>
                    <a:pt x="2936" y="6854"/>
                  </a:cubicBezTo>
                  <a:cubicBezTo>
                    <a:pt x="1935" y="7388"/>
                    <a:pt x="968" y="7922"/>
                    <a:pt x="1" y="8522"/>
                  </a:cubicBezTo>
                  <a:cubicBezTo>
                    <a:pt x="4504" y="7855"/>
                    <a:pt x="9007" y="7388"/>
                    <a:pt x="13544" y="6888"/>
                  </a:cubicBezTo>
                  <a:cubicBezTo>
                    <a:pt x="13010" y="6487"/>
                    <a:pt x="13977" y="1817"/>
                    <a:pt x="14678" y="1650"/>
                  </a:cubicBezTo>
                  <a:cubicBezTo>
                    <a:pt x="14889" y="1603"/>
                    <a:pt x="15075" y="1581"/>
                    <a:pt x="15238" y="1581"/>
                  </a:cubicBezTo>
                  <a:cubicBezTo>
                    <a:pt x="17375" y="1581"/>
                    <a:pt x="15659" y="5391"/>
                    <a:pt x="15412" y="6754"/>
                  </a:cubicBezTo>
                  <a:cubicBezTo>
                    <a:pt x="16346" y="6654"/>
                    <a:pt x="17346" y="6587"/>
                    <a:pt x="18314" y="6521"/>
                  </a:cubicBezTo>
                  <a:cubicBezTo>
                    <a:pt x="18447" y="5186"/>
                    <a:pt x="18247" y="1617"/>
                    <a:pt x="20048" y="1584"/>
                  </a:cubicBezTo>
                  <a:cubicBezTo>
                    <a:pt x="22283" y="2017"/>
                    <a:pt x="20582" y="4919"/>
                    <a:pt x="20549" y="6387"/>
                  </a:cubicBezTo>
                  <a:cubicBezTo>
                    <a:pt x="21182" y="6354"/>
                    <a:pt x="21783" y="6354"/>
                    <a:pt x="22383" y="6320"/>
                  </a:cubicBezTo>
                  <a:cubicBezTo>
                    <a:pt x="22650" y="5086"/>
                    <a:pt x="22450" y="3252"/>
                    <a:pt x="23517" y="2418"/>
                  </a:cubicBezTo>
                  <a:cubicBezTo>
                    <a:pt x="23778" y="2339"/>
                    <a:pt x="24001" y="2303"/>
                    <a:pt x="24191" y="2303"/>
                  </a:cubicBezTo>
                  <a:cubicBezTo>
                    <a:pt x="25848" y="2303"/>
                    <a:pt x="24991" y="5057"/>
                    <a:pt x="24752" y="6254"/>
                  </a:cubicBezTo>
                  <a:lnTo>
                    <a:pt x="26886" y="6254"/>
                  </a:lnTo>
                  <a:cubicBezTo>
                    <a:pt x="27020" y="4986"/>
                    <a:pt x="26419" y="2284"/>
                    <a:pt x="28221" y="2117"/>
                  </a:cubicBezTo>
                  <a:cubicBezTo>
                    <a:pt x="30122" y="2451"/>
                    <a:pt x="29021" y="5053"/>
                    <a:pt x="29021" y="6354"/>
                  </a:cubicBezTo>
                  <a:lnTo>
                    <a:pt x="31356" y="6487"/>
                  </a:lnTo>
                  <a:cubicBezTo>
                    <a:pt x="31076" y="4232"/>
                    <a:pt x="32072" y="3130"/>
                    <a:pt x="32880" y="3130"/>
                  </a:cubicBezTo>
                  <a:cubicBezTo>
                    <a:pt x="33709" y="3130"/>
                    <a:pt x="34340" y="4290"/>
                    <a:pt x="33191" y="6554"/>
                  </a:cubicBezTo>
                  <a:cubicBezTo>
                    <a:pt x="34859" y="6621"/>
                    <a:pt x="36527" y="6754"/>
                    <a:pt x="38195" y="6754"/>
                  </a:cubicBezTo>
                  <a:cubicBezTo>
                    <a:pt x="38461" y="6754"/>
                    <a:pt x="38728" y="6754"/>
                    <a:pt x="38995" y="6721"/>
                  </a:cubicBezTo>
                  <a:cubicBezTo>
                    <a:pt x="33418" y="2094"/>
                    <a:pt x="26575" y="0"/>
                    <a:pt x="196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rot="1131226">
              <a:off x="7043144" y="877187"/>
              <a:ext cx="608158" cy="249704"/>
            </a:xfrm>
            <a:custGeom>
              <a:rect b="b" l="l" r="r" t="t"/>
              <a:pathLst>
                <a:path extrusionOk="0" h="9274" w="22583">
                  <a:moveTo>
                    <a:pt x="22583" y="1"/>
                  </a:moveTo>
                  <a:cubicBezTo>
                    <a:pt x="14244" y="501"/>
                    <a:pt x="6305" y="3737"/>
                    <a:pt x="0" y="9274"/>
                  </a:cubicBezTo>
                  <a:cubicBezTo>
                    <a:pt x="1601" y="8974"/>
                    <a:pt x="3202" y="8707"/>
                    <a:pt x="4837" y="8440"/>
                  </a:cubicBezTo>
                  <a:cubicBezTo>
                    <a:pt x="5804" y="7873"/>
                    <a:pt x="6772" y="7339"/>
                    <a:pt x="7739" y="6772"/>
                  </a:cubicBezTo>
                  <a:cubicBezTo>
                    <a:pt x="8306" y="6505"/>
                    <a:pt x="8840" y="6205"/>
                    <a:pt x="9407" y="5938"/>
                  </a:cubicBezTo>
                  <a:cubicBezTo>
                    <a:pt x="10141" y="5571"/>
                    <a:pt x="10841" y="5138"/>
                    <a:pt x="11542" y="4771"/>
                  </a:cubicBezTo>
                  <a:lnTo>
                    <a:pt x="11542" y="4771"/>
                  </a:lnTo>
                  <a:lnTo>
                    <a:pt x="11342" y="4871"/>
                  </a:lnTo>
                  <a:cubicBezTo>
                    <a:pt x="12009" y="4504"/>
                    <a:pt x="12709" y="4137"/>
                    <a:pt x="13376" y="3737"/>
                  </a:cubicBezTo>
                  <a:cubicBezTo>
                    <a:pt x="14911" y="2969"/>
                    <a:pt x="16445" y="2236"/>
                    <a:pt x="18013" y="1568"/>
                  </a:cubicBezTo>
                  <a:cubicBezTo>
                    <a:pt x="19514" y="935"/>
                    <a:pt x="21015" y="434"/>
                    <a:pt x="22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rot="1131226">
              <a:off x="6771490" y="875196"/>
              <a:ext cx="1412176" cy="927248"/>
            </a:xfrm>
            <a:custGeom>
              <a:rect b="b" l="l" r="r" t="t"/>
              <a:pathLst>
                <a:path extrusionOk="0" h="34438" w="52439">
                  <a:moveTo>
                    <a:pt x="30730" y="2261"/>
                  </a:moveTo>
                  <a:cubicBezTo>
                    <a:pt x="37655" y="2261"/>
                    <a:pt x="44526" y="4354"/>
                    <a:pt x="50103" y="8981"/>
                  </a:cubicBezTo>
                  <a:cubicBezTo>
                    <a:pt x="49836" y="8981"/>
                    <a:pt x="49569" y="9014"/>
                    <a:pt x="49269" y="9014"/>
                  </a:cubicBezTo>
                  <a:cubicBezTo>
                    <a:pt x="47601" y="9014"/>
                    <a:pt x="45933" y="8881"/>
                    <a:pt x="44266" y="8814"/>
                  </a:cubicBezTo>
                  <a:cubicBezTo>
                    <a:pt x="45429" y="6538"/>
                    <a:pt x="44811" y="5378"/>
                    <a:pt x="43984" y="5378"/>
                  </a:cubicBezTo>
                  <a:cubicBezTo>
                    <a:pt x="43176" y="5378"/>
                    <a:pt x="42167" y="6488"/>
                    <a:pt x="42431" y="8748"/>
                  </a:cubicBezTo>
                  <a:lnTo>
                    <a:pt x="40096" y="8614"/>
                  </a:lnTo>
                  <a:cubicBezTo>
                    <a:pt x="40096" y="7313"/>
                    <a:pt x="41230" y="4678"/>
                    <a:pt x="39329" y="4378"/>
                  </a:cubicBezTo>
                  <a:cubicBezTo>
                    <a:pt x="37494" y="4545"/>
                    <a:pt x="38128" y="7213"/>
                    <a:pt x="37994" y="8514"/>
                  </a:cubicBezTo>
                  <a:cubicBezTo>
                    <a:pt x="37644" y="8497"/>
                    <a:pt x="37286" y="8489"/>
                    <a:pt x="36927" y="8489"/>
                  </a:cubicBezTo>
                  <a:cubicBezTo>
                    <a:pt x="36568" y="8489"/>
                    <a:pt x="36210" y="8497"/>
                    <a:pt x="35860" y="8514"/>
                  </a:cubicBezTo>
                  <a:cubicBezTo>
                    <a:pt x="36099" y="7317"/>
                    <a:pt x="36956" y="4563"/>
                    <a:pt x="35299" y="4563"/>
                  </a:cubicBezTo>
                  <a:cubicBezTo>
                    <a:pt x="35109" y="4563"/>
                    <a:pt x="34886" y="4599"/>
                    <a:pt x="34625" y="4678"/>
                  </a:cubicBezTo>
                  <a:cubicBezTo>
                    <a:pt x="33558" y="5512"/>
                    <a:pt x="33725" y="7313"/>
                    <a:pt x="33491" y="8581"/>
                  </a:cubicBezTo>
                  <a:cubicBezTo>
                    <a:pt x="32857" y="8614"/>
                    <a:pt x="32257" y="8614"/>
                    <a:pt x="31657" y="8648"/>
                  </a:cubicBezTo>
                  <a:cubicBezTo>
                    <a:pt x="31690" y="7180"/>
                    <a:pt x="33358" y="4244"/>
                    <a:pt x="31156" y="3844"/>
                  </a:cubicBezTo>
                  <a:cubicBezTo>
                    <a:pt x="29355" y="3877"/>
                    <a:pt x="29555" y="7447"/>
                    <a:pt x="29422" y="8781"/>
                  </a:cubicBezTo>
                  <a:cubicBezTo>
                    <a:pt x="28454" y="8848"/>
                    <a:pt x="27454" y="8914"/>
                    <a:pt x="26486" y="9014"/>
                  </a:cubicBezTo>
                  <a:cubicBezTo>
                    <a:pt x="26765" y="7651"/>
                    <a:pt x="28454" y="3841"/>
                    <a:pt x="26313" y="3841"/>
                  </a:cubicBezTo>
                  <a:cubicBezTo>
                    <a:pt x="26150" y="3841"/>
                    <a:pt x="25963" y="3863"/>
                    <a:pt x="25752" y="3911"/>
                  </a:cubicBezTo>
                  <a:cubicBezTo>
                    <a:pt x="25085" y="4078"/>
                    <a:pt x="24085" y="8748"/>
                    <a:pt x="24618" y="9181"/>
                  </a:cubicBezTo>
                  <a:cubicBezTo>
                    <a:pt x="20115" y="9648"/>
                    <a:pt x="15612" y="10115"/>
                    <a:pt x="11109" y="10782"/>
                  </a:cubicBezTo>
                  <a:cubicBezTo>
                    <a:pt x="9507" y="11049"/>
                    <a:pt x="7906" y="11316"/>
                    <a:pt x="6305" y="11616"/>
                  </a:cubicBezTo>
                  <a:cubicBezTo>
                    <a:pt x="12576" y="6079"/>
                    <a:pt x="20515" y="2810"/>
                    <a:pt x="28888" y="2310"/>
                  </a:cubicBezTo>
                  <a:cubicBezTo>
                    <a:pt x="29502" y="2277"/>
                    <a:pt x="30116" y="2261"/>
                    <a:pt x="30730" y="2261"/>
                  </a:cubicBezTo>
                  <a:close/>
                  <a:moveTo>
                    <a:pt x="35993" y="10516"/>
                  </a:moveTo>
                  <a:cubicBezTo>
                    <a:pt x="34859" y="15085"/>
                    <a:pt x="33892" y="18688"/>
                    <a:pt x="28888" y="20423"/>
                  </a:cubicBezTo>
                  <a:cubicBezTo>
                    <a:pt x="27564" y="20930"/>
                    <a:pt x="26045" y="21183"/>
                    <a:pt x="24495" y="21183"/>
                  </a:cubicBezTo>
                  <a:cubicBezTo>
                    <a:pt x="19212" y="21183"/>
                    <a:pt x="13557" y="18245"/>
                    <a:pt x="13944" y="12417"/>
                  </a:cubicBezTo>
                  <a:cubicBezTo>
                    <a:pt x="15378" y="12217"/>
                    <a:pt x="16879" y="12017"/>
                    <a:pt x="18380" y="11883"/>
                  </a:cubicBezTo>
                  <a:lnTo>
                    <a:pt x="18380" y="11883"/>
                  </a:lnTo>
                  <a:cubicBezTo>
                    <a:pt x="18347" y="12050"/>
                    <a:pt x="18347" y="12217"/>
                    <a:pt x="18380" y="12350"/>
                  </a:cubicBezTo>
                  <a:cubicBezTo>
                    <a:pt x="18425" y="15789"/>
                    <a:pt x="20809" y="17358"/>
                    <a:pt x="23350" y="17358"/>
                  </a:cubicBezTo>
                  <a:cubicBezTo>
                    <a:pt x="26479" y="17358"/>
                    <a:pt x="29848" y="14979"/>
                    <a:pt x="29388" y="10782"/>
                  </a:cubicBezTo>
                  <a:cubicBezTo>
                    <a:pt x="31590" y="10649"/>
                    <a:pt x="33791" y="10549"/>
                    <a:pt x="35993" y="10516"/>
                  </a:cubicBezTo>
                  <a:close/>
                  <a:moveTo>
                    <a:pt x="37794" y="10516"/>
                  </a:moveTo>
                  <a:cubicBezTo>
                    <a:pt x="41764" y="10649"/>
                    <a:pt x="45767" y="10849"/>
                    <a:pt x="49770" y="10916"/>
                  </a:cubicBezTo>
                  <a:cubicBezTo>
                    <a:pt x="49736" y="10983"/>
                    <a:pt x="49703" y="11049"/>
                    <a:pt x="49703" y="11116"/>
                  </a:cubicBezTo>
                  <a:cubicBezTo>
                    <a:pt x="46767" y="17554"/>
                    <a:pt x="41664" y="22758"/>
                    <a:pt x="35326" y="25827"/>
                  </a:cubicBezTo>
                  <a:lnTo>
                    <a:pt x="35359" y="25827"/>
                  </a:lnTo>
                  <a:cubicBezTo>
                    <a:pt x="32424" y="27261"/>
                    <a:pt x="29255" y="28195"/>
                    <a:pt x="25986" y="28528"/>
                  </a:cubicBezTo>
                  <a:cubicBezTo>
                    <a:pt x="25549" y="28559"/>
                    <a:pt x="25114" y="28574"/>
                    <a:pt x="24682" y="28574"/>
                  </a:cubicBezTo>
                  <a:cubicBezTo>
                    <a:pt x="15576" y="28574"/>
                    <a:pt x="7554" y="22001"/>
                    <a:pt x="2936" y="14485"/>
                  </a:cubicBezTo>
                  <a:lnTo>
                    <a:pt x="3103" y="14452"/>
                  </a:lnTo>
                  <a:cubicBezTo>
                    <a:pt x="3670" y="14318"/>
                    <a:pt x="4237" y="14185"/>
                    <a:pt x="4771" y="14085"/>
                  </a:cubicBezTo>
                  <a:lnTo>
                    <a:pt x="5505" y="13918"/>
                  </a:lnTo>
                  <a:cubicBezTo>
                    <a:pt x="7539" y="13518"/>
                    <a:pt x="9574" y="13084"/>
                    <a:pt x="11609" y="12784"/>
                  </a:cubicBezTo>
                  <a:lnTo>
                    <a:pt x="11609" y="12784"/>
                  </a:lnTo>
                  <a:cubicBezTo>
                    <a:pt x="10998" y="19890"/>
                    <a:pt x="17825" y="23693"/>
                    <a:pt x="24171" y="23693"/>
                  </a:cubicBezTo>
                  <a:cubicBezTo>
                    <a:pt x="25451" y="23693"/>
                    <a:pt x="26711" y="23538"/>
                    <a:pt x="27887" y="23225"/>
                  </a:cubicBezTo>
                  <a:cubicBezTo>
                    <a:pt x="32057" y="22224"/>
                    <a:pt x="35926" y="19455"/>
                    <a:pt x="37261" y="15219"/>
                  </a:cubicBezTo>
                  <a:cubicBezTo>
                    <a:pt x="37527" y="13751"/>
                    <a:pt x="38528" y="11917"/>
                    <a:pt x="37794" y="10516"/>
                  </a:cubicBezTo>
                  <a:close/>
                  <a:moveTo>
                    <a:pt x="29197" y="1"/>
                  </a:moveTo>
                  <a:cubicBezTo>
                    <a:pt x="22034" y="1"/>
                    <a:pt x="14973" y="2633"/>
                    <a:pt x="8974" y="6479"/>
                  </a:cubicBezTo>
                  <a:cubicBezTo>
                    <a:pt x="6005" y="8447"/>
                    <a:pt x="3203" y="10649"/>
                    <a:pt x="668" y="13117"/>
                  </a:cubicBezTo>
                  <a:cubicBezTo>
                    <a:pt x="67" y="13718"/>
                    <a:pt x="1" y="14652"/>
                    <a:pt x="468" y="15319"/>
                  </a:cubicBezTo>
                  <a:cubicBezTo>
                    <a:pt x="5300" y="23762"/>
                    <a:pt x="14396" y="31090"/>
                    <a:pt x="24309" y="31090"/>
                  </a:cubicBezTo>
                  <a:cubicBezTo>
                    <a:pt x="26028" y="31090"/>
                    <a:pt x="27771" y="30870"/>
                    <a:pt x="29522" y="30396"/>
                  </a:cubicBezTo>
                  <a:cubicBezTo>
                    <a:pt x="30141" y="31636"/>
                    <a:pt x="29996" y="34437"/>
                    <a:pt x="31828" y="34437"/>
                  </a:cubicBezTo>
                  <a:cubicBezTo>
                    <a:pt x="31870" y="34437"/>
                    <a:pt x="31913" y="34436"/>
                    <a:pt x="31957" y="34433"/>
                  </a:cubicBezTo>
                  <a:cubicBezTo>
                    <a:pt x="33892" y="33665"/>
                    <a:pt x="31923" y="31197"/>
                    <a:pt x="31757" y="29763"/>
                  </a:cubicBezTo>
                  <a:cubicBezTo>
                    <a:pt x="32591" y="29496"/>
                    <a:pt x="33391" y="29229"/>
                    <a:pt x="34225" y="28929"/>
                  </a:cubicBezTo>
                  <a:cubicBezTo>
                    <a:pt x="34926" y="30148"/>
                    <a:pt x="34875" y="33287"/>
                    <a:pt x="36590" y="33287"/>
                  </a:cubicBezTo>
                  <a:cubicBezTo>
                    <a:pt x="36753" y="33287"/>
                    <a:pt x="36931" y="33259"/>
                    <a:pt x="37127" y="33198"/>
                  </a:cubicBezTo>
                  <a:cubicBezTo>
                    <a:pt x="38728" y="31998"/>
                    <a:pt x="36527" y="29596"/>
                    <a:pt x="36360" y="28028"/>
                  </a:cubicBezTo>
                  <a:cubicBezTo>
                    <a:pt x="37060" y="27728"/>
                    <a:pt x="37728" y="27394"/>
                    <a:pt x="38361" y="27027"/>
                  </a:cubicBezTo>
                  <a:cubicBezTo>
                    <a:pt x="39423" y="28221"/>
                    <a:pt x="39858" y="31131"/>
                    <a:pt x="41666" y="31131"/>
                  </a:cubicBezTo>
                  <a:cubicBezTo>
                    <a:pt x="41676" y="31131"/>
                    <a:pt x="41687" y="31131"/>
                    <a:pt x="41697" y="31130"/>
                  </a:cubicBezTo>
                  <a:cubicBezTo>
                    <a:pt x="44065" y="30163"/>
                    <a:pt x="40830" y="27294"/>
                    <a:pt x="40363" y="25860"/>
                  </a:cubicBezTo>
                  <a:cubicBezTo>
                    <a:pt x="40997" y="25393"/>
                    <a:pt x="41630" y="24959"/>
                    <a:pt x="42231" y="24459"/>
                  </a:cubicBezTo>
                  <a:cubicBezTo>
                    <a:pt x="43271" y="25417"/>
                    <a:pt x="44513" y="28689"/>
                    <a:pt x="46069" y="28689"/>
                  </a:cubicBezTo>
                  <a:cubicBezTo>
                    <a:pt x="46408" y="28689"/>
                    <a:pt x="46763" y="28532"/>
                    <a:pt x="47134" y="28162"/>
                  </a:cubicBezTo>
                  <a:cubicBezTo>
                    <a:pt x="47868" y="26594"/>
                    <a:pt x="44833" y="24325"/>
                    <a:pt x="44132" y="22791"/>
                  </a:cubicBezTo>
                  <a:cubicBezTo>
                    <a:pt x="44599" y="22391"/>
                    <a:pt x="44999" y="21957"/>
                    <a:pt x="45433" y="21557"/>
                  </a:cubicBezTo>
                  <a:cubicBezTo>
                    <a:pt x="46621" y="22321"/>
                    <a:pt x="47761" y="24787"/>
                    <a:pt x="49260" y="24787"/>
                  </a:cubicBezTo>
                  <a:cubicBezTo>
                    <a:pt x="49529" y="24787"/>
                    <a:pt x="49809" y="24708"/>
                    <a:pt x="50103" y="24526"/>
                  </a:cubicBezTo>
                  <a:cubicBezTo>
                    <a:pt x="51537" y="22558"/>
                    <a:pt x="48102" y="21056"/>
                    <a:pt x="47168" y="19622"/>
                  </a:cubicBezTo>
                  <a:cubicBezTo>
                    <a:pt x="49269" y="16954"/>
                    <a:pt x="51371" y="13985"/>
                    <a:pt x="52038" y="10582"/>
                  </a:cubicBezTo>
                  <a:cubicBezTo>
                    <a:pt x="52371" y="10382"/>
                    <a:pt x="52438" y="9915"/>
                    <a:pt x="52171" y="9648"/>
                  </a:cubicBezTo>
                  <a:cubicBezTo>
                    <a:pt x="48168" y="3978"/>
                    <a:pt x="40997" y="1509"/>
                    <a:pt x="34359" y="475"/>
                  </a:cubicBezTo>
                  <a:cubicBezTo>
                    <a:pt x="32641" y="152"/>
                    <a:pt x="30916" y="1"/>
                    <a:pt x="29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rot="1131226">
              <a:off x="7579098" y="524091"/>
              <a:ext cx="133868" cy="201050"/>
            </a:xfrm>
            <a:custGeom>
              <a:rect b="b" l="l" r="r" t="t"/>
              <a:pathLst>
                <a:path extrusionOk="0" h="7467" w="4971">
                  <a:moveTo>
                    <a:pt x="2536" y="1"/>
                  </a:moveTo>
                  <a:cubicBezTo>
                    <a:pt x="0" y="234"/>
                    <a:pt x="1301" y="4204"/>
                    <a:pt x="968" y="5972"/>
                  </a:cubicBezTo>
                  <a:cubicBezTo>
                    <a:pt x="916" y="6956"/>
                    <a:pt x="1686" y="7466"/>
                    <a:pt x="2451" y="7466"/>
                  </a:cubicBezTo>
                  <a:cubicBezTo>
                    <a:pt x="3163" y="7466"/>
                    <a:pt x="3871" y="7023"/>
                    <a:pt x="3903" y="6105"/>
                  </a:cubicBezTo>
                  <a:cubicBezTo>
                    <a:pt x="3470" y="4337"/>
                    <a:pt x="4971" y="335"/>
                    <a:pt x="25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rot="1131226">
              <a:off x="7805087" y="687503"/>
              <a:ext cx="134757" cy="151992"/>
            </a:xfrm>
            <a:custGeom>
              <a:rect b="b" l="l" r="r" t="t"/>
              <a:pathLst>
                <a:path extrusionOk="0" h="5645" w="5004">
                  <a:moveTo>
                    <a:pt x="3021" y="0"/>
                  </a:moveTo>
                  <a:cubicBezTo>
                    <a:pt x="1859" y="0"/>
                    <a:pt x="1652" y="1662"/>
                    <a:pt x="1201" y="2564"/>
                  </a:cubicBezTo>
                  <a:cubicBezTo>
                    <a:pt x="801" y="3432"/>
                    <a:pt x="0" y="4733"/>
                    <a:pt x="1068" y="5433"/>
                  </a:cubicBezTo>
                  <a:cubicBezTo>
                    <a:pt x="1321" y="5580"/>
                    <a:pt x="1548" y="5644"/>
                    <a:pt x="1753" y="5644"/>
                  </a:cubicBezTo>
                  <a:cubicBezTo>
                    <a:pt x="2708" y="5644"/>
                    <a:pt x="3173" y="4250"/>
                    <a:pt x="3503" y="3398"/>
                  </a:cubicBezTo>
                  <a:cubicBezTo>
                    <a:pt x="3903" y="2364"/>
                    <a:pt x="5004" y="630"/>
                    <a:pt x="3436" y="63"/>
                  </a:cubicBezTo>
                  <a:cubicBezTo>
                    <a:pt x="3285" y="20"/>
                    <a:pt x="3147" y="0"/>
                    <a:pt x="3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rot="1131226">
              <a:off x="7247499" y="663968"/>
              <a:ext cx="146202" cy="114109"/>
            </a:xfrm>
            <a:custGeom>
              <a:rect b="b" l="l" r="r" t="t"/>
              <a:pathLst>
                <a:path extrusionOk="0" h="4238" w="5429">
                  <a:moveTo>
                    <a:pt x="1902" y="0"/>
                  </a:moveTo>
                  <a:lnTo>
                    <a:pt x="1902" y="0"/>
                  </a:lnTo>
                  <a:cubicBezTo>
                    <a:pt x="1" y="267"/>
                    <a:pt x="935" y="2135"/>
                    <a:pt x="2002" y="2902"/>
                  </a:cubicBezTo>
                  <a:cubicBezTo>
                    <a:pt x="2569" y="3369"/>
                    <a:pt x="3103" y="4170"/>
                    <a:pt x="3870" y="4237"/>
                  </a:cubicBezTo>
                  <a:cubicBezTo>
                    <a:pt x="3884" y="4237"/>
                    <a:pt x="3898" y="4237"/>
                    <a:pt x="3911" y="4237"/>
                  </a:cubicBezTo>
                  <a:cubicBezTo>
                    <a:pt x="4886" y="4237"/>
                    <a:pt x="5429" y="3059"/>
                    <a:pt x="4771" y="2302"/>
                  </a:cubicBezTo>
                  <a:cubicBezTo>
                    <a:pt x="3770" y="1668"/>
                    <a:pt x="3136" y="20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3"/>
          <p:cNvGrpSpPr/>
          <p:nvPr/>
        </p:nvGrpSpPr>
        <p:grpSpPr>
          <a:xfrm>
            <a:off x="6960464" y="3147869"/>
            <a:ext cx="1025671" cy="1355834"/>
            <a:chOff x="6960464" y="3147869"/>
            <a:chExt cx="1025671" cy="1355834"/>
          </a:xfrm>
        </p:grpSpPr>
        <p:sp>
          <p:nvSpPr>
            <p:cNvPr id="637" name="Google Shape;637;p33"/>
            <p:cNvSpPr/>
            <p:nvPr/>
          </p:nvSpPr>
          <p:spPr>
            <a:xfrm rot="994611">
              <a:off x="7117282" y="3224469"/>
              <a:ext cx="712051" cy="1202664"/>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rot="994611">
              <a:off x="7185780" y="3288112"/>
              <a:ext cx="564905" cy="107231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rot="994611">
              <a:off x="7117266" y="3224440"/>
              <a:ext cx="712051" cy="1202664"/>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rot="994611">
              <a:off x="7241916" y="3318244"/>
              <a:ext cx="495077" cy="1049011"/>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rot="994611">
              <a:off x="7229714" y="3305847"/>
              <a:ext cx="519872" cy="107231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rot="994611">
              <a:off x="7187970" y="3379420"/>
              <a:ext cx="417480" cy="962113"/>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rot="994611">
              <a:off x="7175768" y="3367030"/>
              <a:ext cx="442322" cy="985419"/>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33"/>
          <p:cNvGrpSpPr/>
          <p:nvPr/>
        </p:nvGrpSpPr>
        <p:grpSpPr>
          <a:xfrm>
            <a:off x="998462" y="973473"/>
            <a:ext cx="1025646" cy="1001601"/>
            <a:chOff x="998462" y="973473"/>
            <a:chExt cx="1025646" cy="1001601"/>
          </a:xfrm>
        </p:grpSpPr>
        <p:sp>
          <p:nvSpPr>
            <p:cNvPr id="645" name="Google Shape;645;p33"/>
            <p:cNvSpPr/>
            <p:nvPr/>
          </p:nvSpPr>
          <p:spPr>
            <a:xfrm rot="-668304">
              <a:off x="1072086" y="1050331"/>
              <a:ext cx="878398" cy="84788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rot="-668304">
              <a:off x="1126474" y="1099349"/>
              <a:ext cx="773766" cy="748326"/>
            </a:xfrm>
            <a:custGeom>
              <a:rect b="b" l="l" r="r" t="t"/>
              <a:pathLst>
                <a:path extrusionOk="0" h="34358" w="35526">
                  <a:moveTo>
                    <a:pt x="18414" y="0"/>
                  </a:moveTo>
                  <a:cubicBezTo>
                    <a:pt x="13910" y="67"/>
                    <a:pt x="9641" y="1901"/>
                    <a:pt x="6538" y="5170"/>
                  </a:cubicBezTo>
                  <a:cubicBezTo>
                    <a:pt x="0" y="11975"/>
                    <a:pt x="101" y="22750"/>
                    <a:pt x="6772" y="29421"/>
                  </a:cubicBezTo>
                  <a:cubicBezTo>
                    <a:pt x="9874" y="32590"/>
                    <a:pt x="14144" y="34358"/>
                    <a:pt x="18580" y="34358"/>
                  </a:cubicBezTo>
                  <a:lnTo>
                    <a:pt x="18714" y="34358"/>
                  </a:lnTo>
                  <a:cubicBezTo>
                    <a:pt x="28020" y="34258"/>
                    <a:pt x="35526" y="26486"/>
                    <a:pt x="35392" y="17012"/>
                  </a:cubicBezTo>
                  <a:cubicBezTo>
                    <a:pt x="35292" y="7539"/>
                    <a:pt x="27787" y="0"/>
                    <a:pt x="18580"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rot="-668304">
              <a:off x="1072086" y="1050331"/>
              <a:ext cx="878398" cy="847884"/>
            </a:xfrm>
            <a:custGeom>
              <a:rect b="b" l="l" r="r" t="t"/>
              <a:pathLst>
                <a:path extrusionOk="0" h="38929" w="40330">
                  <a:moveTo>
                    <a:pt x="21082" y="4571"/>
                  </a:moveTo>
                  <a:cubicBezTo>
                    <a:pt x="29021" y="4571"/>
                    <a:pt x="35559" y="11175"/>
                    <a:pt x="35626" y="19315"/>
                  </a:cubicBezTo>
                  <a:cubicBezTo>
                    <a:pt x="35693" y="27520"/>
                    <a:pt x="29255" y="34259"/>
                    <a:pt x="21216" y="34325"/>
                  </a:cubicBezTo>
                  <a:lnTo>
                    <a:pt x="21082" y="34325"/>
                  </a:lnTo>
                  <a:cubicBezTo>
                    <a:pt x="17246" y="34325"/>
                    <a:pt x="13577" y="32791"/>
                    <a:pt x="10875" y="30089"/>
                  </a:cubicBezTo>
                  <a:cubicBezTo>
                    <a:pt x="5138" y="24285"/>
                    <a:pt x="5038" y="14945"/>
                    <a:pt x="10675" y="9007"/>
                  </a:cubicBezTo>
                  <a:cubicBezTo>
                    <a:pt x="13344" y="6205"/>
                    <a:pt x="17046" y="4604"/>
                    <a:pt x="20916" y="4571"/>
                  </a:cubicBezTo>
                  <a:close/>
                  <a:moveTo>
                    <a:pt x="20882" y="1"/>
                  </a:moveTo>
                  <a:cubicBezTo>
                    <a:pt x="15779" y="34"/>
                    <a:pt x="10908" y="2136"/>
                    <a:pt x="7373" y="5838"/>
                  </a:cubicBezTo>
                  <a:cubicBezTo>
                    <a:pt x="1" y="13544"/>
                    <a:pt x="101" y="25753"/>
                    <a:pt x="7639" y="33325"/>
                  </a:cubicBezTo>
                  <a:cubicBezTo>
                    <a:pt x="11175" y="36927"/>
                    <a:pt x="16012" y="38929"/>
                    <a:pt x="21082" y="38929"/>
                  </a:cubicBezTo>
                  <a:lnTo>
                    <a:pt x="21249" y="38929"/>
                  </a:lnTo>
                  <a:cubicBezTo>
                    <a:pt x="31823" y="38829"/>
                    <a:pt x="40329" y="30022"/>
                    <a:pt x="40229" y="19281"/>
                  </a:cubicBezTo>
                  <a:cubicBezTo>
                    <a:pt x="40129" y="8640"/>
                    <a:pt x="31523" y="1"/>
                    <a:pt x="210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rot="-668304">
              <a:off x="1174184" y="1109047"/>
              <a:ext cx="712737" cy="722931"/>
            </a:xfrm>
            <a:custGeom>
              <a:rect b="b" l="l" r="r" t="t"/>
              <a:pathLst>
                <a:path extrusionOk="0" h="33192" w="32724">
                  <a:moveTo>
                    <a:pt x="16333" y="0"/>
                  </a:moveTo>
                  <a:cubicBezTo>
                    <a:pt x="16293" y="0"/>
                    <a:pt x="16252" y="0"/>
                    <a:pt x="16212" y="1"/>
                  </a:cubicBezTo>
                  <a:cubicBezTo>
                    <a:pt x="7205" y="67"/>
                    <a:pt x="0" y="7573"/>
                    <a:pt x="100" y="16746"/>
                  </a:cubicBezTo>
                  <a:cubicBezTo>
                    <a:pt x="166" y="25878"/>
                    <a:pt x="7472" y="33191"/>
                    <a:pt x="16390" y="33191"/>
                  </a:cubicBezTo>
                  <a:cubicBezTo>
                    <a:pt x="16431" y="33191"/>
                    <a:pt x="16471" y="33191"/>
                    <a:pt x="16512" y="33191"/>
                  </a:cubicBezTo>
                  <a:cubicBezTo>
                    <a:pt x="25518" y="33124"/>
                    <a:pt x="32723" y="25619"/>
                    <a:pt x="32623" y="16446"/>
                  </a:cubicBezTo>
                  <a:cubicBezTo>
                    <a:pt x="32557" y="7314"/>
                    <a:pt x="25251" y="0"/>
                    <a:pt x="163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rot="-668304">
              <a:off x="1126481" y="1099419"/>
              <a:ext cx="773047" cy="748326"/>
            </a:xfrm>
            <a:custGeom>
              <a:rect b="b" l="l" r="r" t="t"/>
              <a:pathLst>
                <a:path extrusionOk="0" h="34358" w="35493">
                  <a:moveTo>
                    <a:pt x="18580" y="1168"/>
                  </a:moveTo>
                  <a:cubicBezTo>
                    <a:pt x="27153" y="1168"/>
                    <a:pt x="34192" y="8273"/>
                    <a:pt x="34258" y="17046"/>
                  </a:cubicBezTo>
                  <a:cubicBezTo>
                    <a:pt x="34325" y="21282"/>
                    <a:pt x="32690" y="25385"/>
                    <a:pt x="29755" y="28420"/>
                  </a:cubicBezTo>
                  <a:cubicBezTo>
                    <a:pt x="26713" y="31615"/>
                    <a:pt x="22634" y="33216"/>
                    <a:pt x="18552" y="33216"/>
                  </a:cubicBezTo>
                  <a:cubicBezTo>
                    <a:pt x="14578" y="33216"/>
                    <a:pt x="10600" y="31698"/>
                    <a:pt x="7573" y="28654"/>
                  </a:cubicBezTo>
                  <a:cubicBezTo>
                    <a:pt x="1401" y="22383"/>
                    <a:pt x="1301" y="12342"/>
                    <a:pt x="7372" y="6004"/>
                  </a:cubicBezTo>
                  <a:cubicBezTo>
                    <a:pt x="10241" y="2936"/>
                    <a:pt x="14244" y="1201"/>
                    <a:pt x="18414" y="1168"/>
                  </a:cubicBezTo>
                  <a:close/>
                  <a:moveTo>
                    <a:pt x="18414" y="0"/>
                  </a:moveTo>
                  <a:cubicBezTo>
                    <a:pt x="13910" y="33"/>
                    <a:pt x="9641" y="1901"/>
                    <a:pt x="6538" y="5170"/>
                  </a:cubicBezTo>
                  <a:cubicBezTo>
                    <a:pt x="0" y="11975"/>
                    <a:pt x="101" y="22750"/>
                    <a:pt x="6772" y="29454"/>
                  </a:cubicBezTo>
                  <a:cubicBezTo>
                    <a:pt x="9874" y="32590"/>
                    <a:pt x="14144" y="34358"/>
                    <a:pt x="18580" y="34358"/>
                  </a:cubicBezTo>
                  <a:lnTo>
                    <a:pt x="18714" y="34358"/>
                  </a:lnTo>
                  <a:cubicBezTo>
                    <a:pt x="23217" y="34325"/>
                    <a:pt x="27520" y="32457"/>
                    <a:pt x="30622" y="29221"/>
                  </a:cubicBezTo>
                  <a:cubicBezTo>
                    <a:pt x="33758" y="25952"/>
                    <a:pt x="35492" y="21549"/>
                    <a:pt x="35426" y="17012"/>
                  </a:cubicBezTo>
                  <a:cubicBezTo>
                    <a:pt x="35326" y="7606"/>
                    <a:pt x="27787" y="0"/>
                    <a:pt x="185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rot="-668304">
              <a:off x="1292692" y="1466135"/>
              <a:ext cx="59591" cy="50465"/>
            </a:xfrm>
            <a:custGeom>
              <a:rect b="b" l="l" r="r" t="t"/>
              <a:pathLst>
                <a:path extrusionOk="0" h="2317" w="2736">
                  <a:moveTo>
                    <a:pt x="1541" y="0"/>
                  </a:moveTo>
                  <a:cubicBezTo>
                    <a:pt x="1254" y="0"/>
                    <a:pt x="964" y="108"/>
                    <a:pt x="734" y="349"/>
                  </a:cubicBezTo>
                  <a:cubicBezTo>
                    <a:pt x="0" y="1083"/>
                    <a:pt x="534" y="2317"/>
                    <a:pt x="1568" y="2317"/>
                  </a:cubicBezTo>
                  <a:cubicBezTo>
                    <a:pt x="2202" y="2317"/>
                    <a:pt x="2736" y="1783"/>
                    <a:pt x="2702" y="1149"/>
                  </a:cubicBezTo>
                  <a:cubicBezTo>
                    <a:pt x="2702" y="454"/>
                    <a:pt x="2129" y="0"/>
                    <a:pt x="1541" y="0"/>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rot="-668304">
              <a:off x="1675562" y="1387098"/>
              <a:ext cx="59591" cy="50487"/>
            </a:xfrm>
            <a:custGeom>
              <a:rect b="b" l="l" r="r" t="t"/>
              <a:pathLst>
                <a:path extrusionOk="0" h="2318" w="2736">
                  <a:moveTo>
                    <a:pt x="1564" y="1"/>
                  </a:moveTo>
                  <a:cubicBezTo>
                    <a:pt x="1273" y="1"/>
                    <a:pt x="975" y="108"/>
                    <a:pt x="734" y="349"/>
                  </a:cubicBezTo>
                  <a:cubicBezTo>
                    <a:pt x="0" y="1083"/>
                    <a:pt x="534" y="2317"/>
                    <a:pt x="1602" y="2317"/>
                  </a:cubicBezTo>
                  <a:cubicBezTo>
                    <a:pt x="2235" y="2317"/>
                    <a:pt x="2736" y="1783"/>
                    <a:pt x="2736" y="1150"/>
                  </a:cubicBezTo>
                  <a:cubicBezTo>
                    <a:pt x="2736" y="454"/>
                    <a:pt x="2163" y="1"/>
                    <a:pt x="1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rot="-668304">
              <a:off x="1478923" y="1523200"/>
              <a:ext cx="181647" cy="229063"/>
            </a:xfrm>
            <a:custGeom>
              <a:rect b="b" l="l" r="r" t="t"/>
              <a:pathLst>
                <a:path extrusionOk="0" h="10517" w="8340">
                  <a:moveTo>
                    <a:pt x="7506" y="0"/>
                  </a:moveTo>
                  <a:cubicBezTo>
                    <a:pt x="6539" y="100"/>
                    <a:pt x="5505" y="134"/>
                    <a:pt x="4370" y="134"/>
                  </a:cubicBezTo>
                  <a:cubicBezTo>
                    <a:pt x="3970" y="142"/>
                    <a:pt x="3578" y="146"/>
                    <a:pt x="3195" y="146"/>
                  </a:cubicBezTo>
                  <a:cubicBezTo>
                    <a:pt x="2046" y="146"/>
                    <a:pt x="976" y="109"/>
                    <a:pt x="1" y="34"/>
                  </a:cubicBezTo>
                  <a:lnTo>
                    <a:pt x="1" y="34"/>
                  </a:lnTo>
                  <a:cubicBezTo>
                    <a:pt x="1" y="1201"/>
                    <a:pt x="67" y="8473"/>
                    <a:pt x="935" y="9474"/>
                  </a:cubicBezTo>
                  <a:cubicBezTo>
                    <a:pt x="1518" y="10158"/>
                    <a:pt x="2844" y="10516"/>
                    <a:pt x="4154" y="10516"/>
                  </a:cubicBezTo>
                  <a:cubicBezTo>
                    <a:pt x="5463" y="10516"/>
                    <a:pt x="6755" y="10158"/>
                    <a:pt x="7272" y="9407"/>
                  </a:cubicBezTo>
                  <a:cubicBezTo>
                    <a:pt x="8340" y="7939"/>
                    <a:pt x="7506" y="0"/>
                    <a:pt x="7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rot="-668304">
              <a:off x="1554147" y="1523280"/>
              <a:ext cx="16727" cy="166554"/>
            </a:xfrm>
            <a:custGeom>
              <a:rect b="b" l="l" r="r" t="t"/>
              <a:pathLst>
                <a:path extrusionOk="0" h="7647" w="768">
                  <a:moveTo>
                    <a:pt x="301" y="1"/>
                  </a:moveTo>
                  <a:cubicBezTo>
                    <a:pt x="201" y="1"/>
                    <a:pt x="101" y="68"/>
                    <a:pt x="67" y="201"/>
                  </a:cubicBezTo>
                  <a:cubicBezTo>
                    <a:pt x="67" y="201"/>
                    <a:pt x="1" y="668"/>
                    <a:pt x="1" y="1335"/>
                  </a:cubicBezTo>
                  <a:cubicBezTo>
                    <a:pt x="1" y="2002"/>
                    <a:pt x="1" y="2936"/>
                    <a:pt x="1" y="3837"/>
                  </a:cubicBezTo>
                  <a:cubicBezTo>
                    <a:pt x="34" y="4738"/>
                    <a:pt x="67" y="5638"/>
                    <a:pt x="134" y="6339"/>
                  </a:cubicBezTo>
                  <a:cubicBezTo>
                    <a:pt x="201" y="7006"/>
                    <a:pt x="267" y="7473"/>
                    <a:pt x="267" y="7473"/>
                  </a:cubicBezTo>
                  <a:cubicBezTo>
                    <a:pt x="301" y="7573"/>
                    <a:pt x="368" y="7640"/>
                    <a:pt x="468" y="7640"/>
                  </a:cubicBezTo>
                  <a:cubicBezTo>
                    <a:pt x="481" y="7644"/>
                    <a:pt x="494" y="7646"/>
                    <a:pt x="508" y="7646"/>
                  </a:cubicBezTo>
                  <a:cubicBezTo>
                    <a:pt x="593" y="7646"/>
                    <a:pt x="668" y="7560"/>
                    <a:pt x="668" y="7473"/>
                  </a:cubicBezTo>
                  <a:cubicBezTo>
                    <a:pt x="668" y="7473"/>
                    <a:pt x="768" y="7006"/>
                    <a:pt x="768" y="6339"/>
                  </a:cubicBezTo>
                  <a:cubicBezTo>
                    <a:pt x="768" y="5638"/>
                    <a:pt x="768" y="4738"/>
                    <a:pt x="768" y="3837"/>
                  </a:cubicBezTo>
                  <a:cubicBezTo>
                    <a:pt x="734" y="2903"/>
                    <a:pt x="701" y="2002"/>
                    <a:pt x="634" y="1335"/>
                  </a:cubicBezTo>
                  <a:cubicBezTo>
                    <a:pt x="568" y="635"/>
                    <a:pt x="501" y="168"/>
                    <a:pt x="501" y="168"/>
                  </a:cubicBezTo>
                  <a:cubicBezTo>
                    <a:pt x="468" y="101"/>
                    <a:pt x="401" y="1"/>
                    <a:pt x="301"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rot="-668304">
              <a:off x="1272054" y="1467717"/>
              <a:ext cx="538430" cy="75185"/>
            </a:xfrm>
            <a:custGeom>
              <a:rect b="b" l="l" r="r" t="t"/>
              <a:pathLst>
                <a:path extrusionOk="0" h="3452" w="24721">
                  <a:moveTo>
                    <a:pt x="24276" y="0"/>
                  </a:moveTo>
                  <a:cubicBezTo>
                    <a:pt x="24223" y="0"/>
                    <a:pt x="24166" y="15"/>
                    <a:pt x="24110" y="49"/>
                  </a:cubicBezTo>
                  <a:lnTo>
                    <a:pt x="24077" y="49"/>
                  </a:lnTo>
                  <a:lnTo>
                    <a:pt x="24043" y="82"/>
                  </a:lnTo>
                  <a:cubicBezTo>
                    <a:pt x="24010" y="82"/>
                    <a:pt x="23943" y="116"/>
                    <a:pt x="23876" y="149"/>
                  </a:cubicBezTo>
                  <a:cubicBezTo>
                    <a:pt x="23710" y="249"/>
                    <a:pt x="23509" y="349"/>
                    <a:pt x="23209" y="483"/>
                  </a:cubicBezTo>
                  <a:cubicBezTo>
                    <a:pt x="22842" y="649"/>
                    <a:pt x="22475" y="783"/>
                    <a:pt x="22108" y="883"/>
                  </a:cubicBezTo>
                  <a:lnTo>
                    <a:pt x="21441" y="1116"/>
                  </a:lnTo>
                  <a:lnTo>
                    <a:pt x="20641" y="1317"/>
                  </a:lnTo>
                  <a:lnTo>
                    <a:pt x="19807" y="1550"/>
                  </a:lnTo>
                  <a:lnTo>
                    <a:pt x="18906" y="1684"/>
                  </a:lnTo>
                  <a:lnTo>
                    <a:pt x="17939" y="1884"/>
                  </a:lnTo>
                  <a:lnTo>
                    <a:pt x="16905" y="1984"/>
                  </a:lnTo>
                  <a:cubicBezTo>
                    <a:pt x="16204" y="2084"/>
                    <a:pt x="15504" y="2151"/>
                    <a:pt x="14770" y="2151"/>
                  </a:cubicBezTo>
                  <a:cubicBezTo>
                    <a:pt x="14036" y="2184"/>
                    <a:pt x="13235" y="2251"/>
                    <a:pt x="12535" y="2251"/>
                  </a:cubicBezTo>
                  <a:lnTo>
                    <a:pt x="10300" y="2217"/>
                  </a:lnTo>
                  <a:cubicBezTo>
                    <a:pt x="9533" y="2217"/>
                    <a:pt x="8832" y="2184"/>
                    <a:pt x="8098" y="2151"/>
                  </a:cubicBezTo>
                  <a:cubicBezTo>
                    <a:pt x="7398" y="2117"/>
                    <a:pt x="6731" y="2050"/>
                    <a:pt x="6097" y="2017"/>
                  </a:cubicBezTo>
                  <a:cubicBezTo>
                    <a:pt x="5763" y="1984"/>
                    <a:pt x="5463" y="1984"/>
                    <a:pt x="5163" y="1950"/>
                  </a:cubicBezTo>
                  <a:lnTo>
                    <a:pt x="4296" y="1817"/>
                  </a:lnTo>
                  <a:cubicBezTo>
                    <a:pt x="3729" y="1750"/>
                    <a:pt x="3228" y="1684"/>
                    <a:pt x="2761" y="1617"/>
                  </a:cubicBezTo>
                  <a:cubicBezTo>
                    <a:pt x="2294" y="1550"/>
                    <a:pt x="1927" y="1450"/>
                    <a:pt x="1594" y="1417"/>
                  </a:cubicBezTo>
                  <a:cubicBezTo>
                    <a:pt x="1294" y="1350"/>
                    <a:pt x="1027" y="1283"/>
                    <a:pt x="860" y="1250"/>
                  </a:cubicBezTo>
                  <a:lnTo>
                    <a:pt x="593" y="1183"/>
                  </a:lnTo>
                  <a:lnTo>
                    <a:pt x="560" y="1217"/>
                  </a:lnTo>
                  <a:cubicBezTo>
                    <a:pt x="522" y="1203"/>
                    <a:pt x="485" y="1196"/>
                    <a:pt x="450" y="1196"/>
                  </a:cubicBezTo>
                  <a:cubicBezTo>
                    <a:pt x="151" y="1196"/>
                    <a:pt x="1" y="1664"/>
                    <a:pt x="360" y="1784"/>
                  </a:cubicBezTo>
                  <a:cubicBezTo>
                    <a:pt x="360" y="1784"/>
                    <a:pt x="426" y="1817"/>
                    <a:pt x="626" y="1884"/>
                  </a:cubicBezTo>
                  <a:cubicBezTo>
                    <a:pt x="793" y="1950"/>
                    <a:pt x="1027" y="2050"/>
                    <a:pt x="1360" y="2117"/>
                  </a:cubicBezTo>
                  <a:cubicBezTo>
                    <a:pt x="1694" y="2217"/>
                    <a:pt x="2094" y="2351"/>
                    <a:pt x="2528" y="2451"/>
                  </a:cubicBezTo>
                  <a:lnTo>
                    <a:pt x="3262" y="2618"/>
                  </a:lnTo>
                  <a:cubicBezTo>
                    <a:pt x="3562" y="2684"/>
                    <a:pt x="3829" y="2718"/>
                    <a:pt x="4096" y="2784"/>
                  </a:cubicBezTo>
                  <a:lnTo>
                    <a:pt x="4996" y="2918"/>
                  </a:lnTo>
                  <a:cubicBezTo>
                    <a:pt x="5296" y="2984"/>
                    <a:pt x="5630" y="3018"/>
                    <a:pt x="5930" y="3051"/>
                  </a:cubicBezTo>
                  <a:cubicBezTo>
                    <a:pt x="6631" y="3151"/>
                    <a:pt x="7331" y="3218"/>
                    <a:pt x="8032" y="3285"/>
                  </a:cubicBezTo>
                  <a:cubicBezTo>
                    <a:pt x="8732" y="3318"/>
                    <a:pt x="9499" y="3418"/>
                    <a:pt x="10233" y="3418"/>
                  </a:cubicBezTo>
                  <a:lnTo>
                    <a:pt x="12535" y="3451"/>
                  </a:lnTo>
                  <a:cubicBezTo>
                    <a:pt x="13336" y="3418"/>
                    <a:pt x="14069" y="3351"/>
                    <a:pt x="14803" y="3318"/>
                  </a:cubicBezTo>
                  <a:cubicBezTo>
                    <a:pt x="15570" y="3285"/>
                    <a:pt x="16304" y="3218"/>
                    <a:pt x="17038" y="3085"/>
                  </a:cubicBezTo>
                  <a:cubicBezTo>
                    <a:pt x="17405" y="3051"/>
                    <a:pt x="17739" y="2984"/>
                    <a:pt x="18106" y="2951"/>
                  </a:cubicBezTo>
                  <a:lnTo>
                    <a:pt x="19106" y="2718"/>
                  </a:lnTo>
                  <a:lnTo>
                    <a:pt x="20040" y="2484"/>
                  </a:lnTo>
                  <a:lnTo>
                    <a:pt x="20908" y="2217"/>
                  </a:lnTo>
                  <a:cubicBezTo>
                    <a:pt x="21174" y="2151"/>
                    <a:pt x="21441" y="2050"/>
                    <a:pt x="21708" y="1984"/>
                  </a:cubicBezTo>
                  <a:lnTo>
                    <a:pt x="22409" y="1684"/>
                  </a:lnTo>
                  <a:cubicBezTo>
                    <a:pt x="22776" y="1517"/>
                    <a:pt x="23143" y="1350"/>
                    <a:pt x="23509" y="1150"/>
                  </a:cubicBezTo>
                  <a:cubicBezTo>
                    <a:pt x="23743" y="1016"/>
                    <a:pt x="23976" y="883"/>
                    <a:pt x="24210" y="716"/>
                  </a:cubicBezTo>
                  <a:cubicBezTo>
                    <a:pt x="24277" y="683"/>
                    <a:pt x="24310" y="649"/>
                    <a:pt x="24377" y="616"/>
                  </a:cubicBezTo>
                  <a:lnTo>
                    <a:pt x="24443" y="549"/>
                  </a:lnTo>
                  <a:cubicBezTo>
                    <a:pt x="24721" y="355"/>
                    <a:pt x="24537" y="0"/>
                    <a:pt x="24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rot="-668304">
              <a:off x="1471472" y="1513368"/>
              <a:ext cx="197634" cy="248513"/>
            </a:xfrm>
            <a:custGeom>
              <a:rect b="b" l="l" r="r" t="t"/>
              <a:pathLst>
                <a:path extrusionOk="0" h="11410" w="9074">
                  <a:moveTo>
                    <a:pt x="401" y="1"/>
                  </a:moveTo>
                  <a:cubicBezTo>
                    <a:pt x="200" y="1"/>
                    <a:pt x="0" y="168"/>
                    <a:pt x="34" y="368"/>
                  </a:cubicBezTo>
                  <a:cubicBezTo>
                    <a:pt x="0" y="1802"/>
                    <a:pt x="34" y="9074"/>
                    <a:pt x="1034" y="10242"/>
                  </a:cubicBezTo>
                  <a:cubicBezTo>
                    <a:pt x="1802" y="11109"/>
                    <a:pt x="3336" y="11409"/>
                    <a:pt x="4570" y="11409"/>
                  </a:cubicBezTo>
                  <a:lnTo>
                    <a:pt x="4937" y="11409"/>
                  </a:lnTo>
                  <a:cubicBezTo>
                    <a:pt x="6372" y="11309"/>
                    <a:pt x="7472" y="10875"/>
                    <a:pt x="8006" y="10141"/>
                  </a:cubicBezTo>
                  <a:cubicBezTo>
                    <a:pt x="9073" y="8574"/>
                    <a:pt x="8373" y="1302"/>
                    <a:pt x="8273" y="468"/>
                  </a:cubicBezTo>
                  <a:cubicBezTo>
                    <a:pt x="8258" y="238"/>
                    <a:pt x="8087" y="128"/>
                    <a:pt x="7911" y="128"/>
                  </a:cubicBezTo>
                  <a:cubicBezTo>
                    <a:pt x="7703" y="128"/>
                    <a:pt x="7488" y="280"/>
                    <a:pt x="7506" y="568"/>
                  </a:cubicBezTo>
                  <a:cubicBezTo>
                    <a:pt x="7839" y="3570"/>
                    <a:pt x="8039" y="8707"/>
                    <a:pt x="7339" y="9708"/>
                  </a:cubicBezTo>
                  <a:cubicBezTo>
                    <a:pt x="6972" y="10208"/>
                    <a:pt x="6071" y="10575"/>
                    <a:pt x="4904" y="10642"/>
                  </a:cubicBezTo>
                  <a:cubicBezTo>
                    <a:pt x="4794" y="10647"/>
                    <a:pt x="4685" y="10650"/>
                    <a:pt x="4576" y="10650"/>
                  </a:cubicBezTo>
                  <a:cubicBezTo>
                    <a:pt x="3294" y="10650"/>
                    <a:pt x="2096" y="10295"/>
                    <a:pt x="1635" y="9741"/>
                  </a:cubicBezTo>
                  <a:cubicBezTo>
                    <a:pt x="1034" y="9041"/>
                    <a:pt x="801" y="3837"/>
                    <a:pt x="801" y="368"/>
                  </a:cubicBezTo>
                  <a:cubicBezTo>
                    <a:pt x="801" y="168"/>
                    <a:pt x="634"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4"/>
          <p:cNvSpPr txBox="1"/>
          <p:nvPr>
            <p:ph idx="2" type="subTitle"/>
          </p:nvPr>
        </p:nvSpPr>
        <p:spPr>
          <a:xfrm>
            <a:off x="2003700" y="1624300"/>
            <a:ext cx="22368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Proses Diagnosis masih terbilang cukup sulit</a:t>
            </a:r>
            <a:endParaRPr/>
          </a:p>
        </p:txBody>
      </p:sp>
      <p:sp>
        <p:nvSpPr>
          <p:cNvPr id="661" name="Google Shape;661;p34"/>
          <p:cNvSpPr txBox="1"/>
          <p:nvPr>
            <p:ph idx="4" type="subTitle"/>
          </p:nvPr>
        </p:nvSpPr>
        <p:spPr>
          <a:xfrm>
            <a:off x="5861300" y="1581075"/>
            <a:ext cx="25680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Alat - alat yang bisa mendeteksi penyakit retina masih sangat terbatas.</a:t>
            </a:r>
            <a:endParaRPr/>
          </a:p>
        </p:txBody>
      </p:sp>
      <p:sp>
        <p:nvSpPr>
          <p:cNvPr id="662" name="Google Shape;662;p34"/>
          <p:cNvSpPr txBox="1"/>
          <p:nvPr>
            <p:ph idx="6" type="subTitle"/>
          </p:nvPr>
        </p:nvSpPr>
        <p:spPr>
          <a:xfrm>
            <a:off x="2027038" y="3039875"/>
            <a:ext cx="25680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7.2% populasi dunia terkena diabetes. Dan diabetes bisa menimbulkan vision loss. Nama penyakitnya adalah Diabetic Retinopathy</a:t>
            </a:r>
            <a:endParaRPr/>
          </a:p>
        </p:txBody>
      </p:sp>
      <p:sp>
        <p:nvSpPr>
          <p:cNvPr id="663" name="Google Shape;663;p34"/>
          <p:cNvSpPr txBox="1"/>
          <p:nvPr>
            <p:ph idx="8" type="subTitle"/>
          </p:nvPr>
        </p:nvSpPr>
        <p:spPr>
          <a:xfrm>
            <a:off x="5861300" y="3062900"/>
            <a:ext cx="28944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untuk </a:t>
            </a:r>
            <a:r>
              <a:rPr lang="en"/>
              <a:t>identifikasi penyakit retina masih menghasilkan hasil yang kurang baik dan memerlukan intervensi ahli.</a:t>
            </a:r>
            <a:endParaRPr/>
          </a:p>
        </p:txBody>
      </p:sp>
      <p:sp>
        <p:nvSpPr>
          <p:cNvPr id="664" name="Google Shape;664;p34"/>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Latar Belakang</a:t>
            </a:r>
            <a:endParaRPr/>
          </a:p>
        </p:txBody>
      </p:sp>
      <p:sp>
        <p:nvSpPr>
          <p:cNvPr id="665" name="Google Shape;665;p34"/>
          <p:cNvSpPr/>
          <p:nvPr/>
        </p:nvSpPr>
        <p:spPr>
          <a:xfrm>
            <a:off x="909062" y="1563199"/>
            <a:ext cx="947700" cy="947700"/>
          </a:xfrm>
          <a:prstGeom prst="ellipse">
            <a:avLst/>
          </a:prstGeom>
          <a:solidFill>
            <a:schemeClr val="accent5"/>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4765337" y="1563199"/>
            <a:ext cx="947700" cy="947700"/>
          </a:xfrm>
          <a:prstGeom prst="ellipse">
            <a:avLst/>
          </a:prstGeom>
          <a:solidFill>
            <a:schemeClr val="lt2"/>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4765337" y="3106825"/>
            <a:ext cx="947700" cy="947700"/>
          </a:xfrm>
          <a:prstGeom prst="ellipse">
            <a:avLst/>
          </a:prstGeom>
          <a:solidFill>
            <a:schemeClr val="accent3"/>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909062" y="3106825"/>
            <a:ext cx="947700" cy="947700"/>
          </a:xfrm>
          <a:prstGeom prst="ellipse">
            <a:avLst/>
          </a:prstGeom>
          <a:solidFill>
            <a:schemeClr val="accent4"/>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34"/>
          <p:cNvGrpSpPr/>
          <p:nvPr/>
        </p:nvGrpSpPr>
        <p:grpSpPr>
          <a:xfrm>
            <a:off x="1175638" y="3344228"/>
            <a:ext cx="414529" cy="472895"/>
            <a:chOff x="1175638" y="3344228"/>
            <a:chExt cx="414529" cy="472895"/>
          </a:xfrm>
        </p:grpSpPr>
        <p:sp>
          <p:nvSpPr>
            <p:cNvPr id="670" name="Google Shape;670;p34"/>
            <p:cNvSpPr/>
            <p:nvPr/>
          </p:nvSpPr>
          <p:spPr>
            <a:xfrm>
              <a:off x="1175638" y="3547397"/>
              <a:ext cx="26906" cy="94577"/>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1229340" y="3486654"/>
              <a:ext cx="304781" cy="164658"/>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1230526" y="3344228"/>
              <a:ext cx="304744" cy="173997"/>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1230526" y="3653058"/>
              <a:ext cx="303596" cy="16406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1562113" y="3546211"/>
              <a:ext cx="28054" cy="94614"/>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4"/>
          <p:cNvGrpSpPr/>
          <p:nvPr/>
        </p:nvGrpSpPr>
        <p:grpSpPr>
          <a:xfrm>
            <a:off x="1147596" y="1801752"/>
            <a:ext cx="470595" cy="470598"/>
            <a:chOff x="1147596" y="1801752"/>
            <a:chExt cx="470595" cy="470598"/>
          </a:xfrm>
        </p:grpSpPr>
        <p:sp>
          <p:nvSpPr>
            <p:cNvPr id="676" name="Google Shape;676;p34"/>
            <p:cNvSpPr/>
            <p:nvPr/>
          </p:nvSpPr>
          <p:spPr>
            <a:xfrm>
              <a:off x="1147596" y="1895145"/>
              <a:ext cx="256900" cy="294256"/>
            </a:xfrm>
            <a:custGeom>
              <a:rect b="b" l="l" r="r" t="t"/>
              <a:pathLst>
                <a:path extrusionOk="0" h="7940" w="6932">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1369445" y="1801752"/>
              <a:ext cx="248747" cy="442533"/>
            </a:xfrm>
            <a:custGeom>
              <a:rect b="b" l="l" r="r" t="t"/>
              <a:pathLst>
                <a:path extrusionOk="0" h="11941" w="6712">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1230502" y="2152016"/>
              <a:ext cx="288438" cy="120334"/>
            </a:xfrm>
            <a:custGeom>
              <a:rect b="b" l="l" r="r" t="t"/>
              <a:pathLst>
                <a:path extrusionOk="0" h="3247" w="7783">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1236358" y="1807570"/>
              <a:ext cx="105102" cy="105547"/>
            </a:xfrm>
            <a:custGeom>
              <a:rect b="b" l="l" r="r" t="t"/>
              <a:pathLst>
                <a:path extrusionOk="0" h="2848" w="2836">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34"/>
          <p:cNvGrpSpPr/>
          <p:nvPr/>
        </p:nvGrpSpPr>
        <p:grpSpPr>
          <a:xfrm>
            <a:off x="5002716" y="3344217"/>
            <a:ext cx="472923" cy="472927"/>
            <a:chOff x="5002716" y="3344217"/>
            <a:chExt cx="472923" cy="472927"/>
          </a:xfrm>
        </p:grpSpPr>
        <p:sp>
          <p:nvSpPr>
            <p:cNvPr id="681" name="Google Shape;681;p34"/>
            <p:cNvSpPr/>
            <p:nvPr/>
          </p:nvSpPr>
          <p:spPr>
            <a:xfrm>
              <a:off x="5294647" y="3344217"/>
              <a:ext cx="151798" cy="15183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5031920" y="3344217"/>
              <a:ext cx="151798" cy="15183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5253768" y="3401439"/>
              <a:ext cx="137789" cy="136640"/>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5089142" y="3401439"/>
              <a:ext cx="137789" cy="136640"/>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5002716" y="3498354"/>
              <a:ext cx="472923" cy="31879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4"/>
          <p:cNvGrpSpPr/>
          <p:nvPr/>
        </p:nvGrpSpPr>
        <p:grpSpPr>
          <a:xfrm>
            <a:off x="5002731" y="1801766"/>
            <a:ext cx="472886" cy="470556"/>
            <a:chOff x="5002731" y="1801766"/>
            <a:chExt cx="472886" cy="470556"/>
          </a:xfrm>
        </p:grpSpPr>
        <p:sp>
          <p:nvSpPr>
            <p:cNvPr id="687" name="Google Shape;687;p34"/>
            <p:cNvSpPr/>
            <p:nvPr/>
          </p:nvSpPr>
          <p:spPr>
            <a:xfrm>
              <a:off x="5002731" y="1884672"/>
              <a:ext cx="472886" cy="157653"/>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5098460" y="1801766"/>
              <a:ext cx="280248" cy="77085"/>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5086786" y="1966392"/>
              <a:ext cx="189191" cy="110958"/>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5085637" y="1972210"/>
              <a:ext cx="303596" cy="300112"/>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5030749" y="2030619"/>
              <a:ext cx="26868" cy="95763"/>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5419558" y="2030619"/>
              <a:ext cx="28054" cy="95763"/>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4"/>
          <p:cNvGrpSpPr/>
          <p:nvPr/>
        </p:nvGrpSpPr>
        <p:grpSpPr>
          <a:xfrm>
            <a:off x="8343906" y="414393"/>
            <a:ext cx="596366" cy="815724"/>
            <a:chOff x="8343906" y="414393"/>
            <a:chExt cx="596366" cy="815724"/>
          </a:xfrm>
        </p:grpSpPr>
        <p:sp>
          <p:nvSpPr>
            <p:cNvPr id="694" name="Google Shape;694;p34"/>
            <p:cNvSpPr/>
            <p:nvPr/>
          </p:nvSpPr>
          <p:spPr>
            <a:xfrm rot="826524">
              <a:off x="8424990" y="455558"/>
              <a:ext cx="434208" cy="73341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rot="826524">
              <a:off x="8466717" y="494519"/>
              <a:ext cx="344478" cy="653922"/>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rot="826524">
              <a:off x="8424980" y="455541"/>
              <a:ext cx="434208" cy="73341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rot="826524">
              <a:off x="8501483" y="512247"/>
              <a:ext cx="301897" cy="639709"/>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rot="826524">
              <a:off x="8494020" y="504682"/>
              <a:ext cx="317018" cy="653922"/>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rot="826524">
              <a:off x="8469183" y="552304"/>
              <a:ext cx="254579" cy="586717"/>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rot="826524">
              <a:off x="8461720" y="544743"/>
              <a:ext cx="269727" cy="600929"/>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34"/>
          <p:cNvGrpSpPr/>
          <p:nvPr/>
        </p:nvGrpSpPr>
        <p:grpSpPr>
          <a:xfrm>
            <a:off x="5378741" y="-548450"/>
            <a:ext cx="1505785" cy="1057159"/>
            <a:chOff x="5378741" y="-548450"/>
            <a:chExt cx="1505785" cy="1057159"/>
          </a:xfrm>
        </p:grpSpPr>
        <p:sp>
          <p:nvSpPr>
            <p:cNvPr id="702" name="Google Shape;702;p34"/>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flipH="1">
              <a:off x="54033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flipH="1">
              <a:off x="54033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flipH="1">
              <a:off x="54279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4"/>
          <p:cNvGrpSpPr/>
          <p:nvPr/>
        </p:nvGrpSpPr>
        <p:grpSpPr>
          <a:xfrm>
            <a:off x="7642725" y="4005969"/>
            <a:ext cx="1250774" cy="954316"/>
            <a:chOff x="7642725" y="4005969"/>
            <a:chExt cx="1250774" cy="954316"/>
          </a:xfrm>
        </p:grpSpPr>
        <p:sp>
          <p:nvSpPr>
            <p:cNvPr id="708" name="Google Shape;708;p34"/>
            <p:cNvSpPr/>
            <p:nvPr/>
          </p:nvSpPr>
          <p:spPr>
            <a:xfrm rot="-741879">
              <a:off x="7708045" y="4117415"/>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rot="-741879">
              <a:off x="8663400" y="4312582"/>
              <a:ext cx="85226" cy="84592"/>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rot="-741879">
              <a:off x="7708045" y="4117415"/>
              <a:ext cx="1120134" cy="731424"/>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rot="-741879">
              <a:off x="8023672" y="4302814"/>
              <a:ext cx="508766" cy="48944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rot="-741879">
              <a:off x="7842432" y="4302985"/>
              <a:ext cx="886289" cy="485142"/>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rot="-741879">
              <a:off x="8028418" y="4288785"/>
              <a:ext cx="513744" cy="513744"/>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rot="-741879">
              <a:off x="8184170" y="4441207"/>
              <a:ext cx="236362" cy="202279"/>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rot="-741879">
              <a:off x="7779028" y="4501173"/>
              <a:ext cx="85226" cy="8522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rot="-741879">
              <a:off x="7855563" y="4403911"/>
              <a:ext cx="71541" cy="96413"/>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rot="-741879">
              <a:off x="7940420" y="4325736"/>
              <a:ext cx="57874" cy="98893"/>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rot="-741879">
              <a:off x="8047884" y="4242657"/>
              <a:ext cx="32983" cy="109483"/>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rot="-741879">
              <a:off x="8164578" y="4195955"/>
              <a:ext cx="5631" cy="114462"/>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rot="-741879">
              <a:off x="8570511" y="4249251"/>
              <a:ext cx="71541" cy="97047"/>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rot="-741879">
              <a:off x="8475613" y="4207887"/>
              <a:ext cx="57855" cy="99527"/>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rot="-741879">
              <a:off x="8368453" y="4180087"/>
              <a:ext cx="32983" cy="109483"/>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rot="-741879">
              <a:off x="8271350" y="4180216"/>
              <a:ext cx="5612" cy="115077"/>
            </a:xfrm>
            <a:custGeom>
              <a:rect b="b" l="l" r="r" t="t"/>
              <a:pathLst>
                <a:path extrusionOk="0" fill="none" h="6172" w="301">
                  <a:moveTo>
                    <a:pt x="1" y="6172"/>
                  </a:moveTo>
                  <a:lnTo>
                    <a:pt x="30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rot="-93587">
              <a:off x="8667803" y="4302216"/>
              <a:ext cx="71539" cy="97044"/>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rot="351590">
              <a:off x="8272283" y="4406094"/>
              <a:ext cx="114599" cy="11459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34"/>
          <p:cNvGrpSpPr/>
          <p:nvPr/>
        </p:nvGrpSpPr>
        <p:grpSpPr>
          <a:xfrm>
            <a:off x="128496" y="4243559"/>
            <a:ext cx="1138505" cy="656884"/>
            <a:chOff x="128496" y="4243559"/>
            <a:chExt cx="1138505" cy="656884"/>
          </a:xfrm>
        </p:grpSpPr>
        <p:sp>
          <p:nvSpPr>
            <p:cNvPr id="727" name="Google Shape;727;p34"/>
            <p:cNvSpPr/>
            <p:nvPr/>
          </p:nvSpPr>
          <p:spPr>
            <a:xfrm>
              <a:off x="129296" y="4243559"/>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128496" y="4243559"/>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940718" y="4404782"/>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203262" y="4307184"/>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906234" y="4348822"/>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485345" y="4563293"/>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806395" y="4619267"/>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501466" y="4300284"/>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588339" y="4300915"/>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590124" y="4596421"/>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446423" y="4285610"/>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738" name="Google Shape;738;p34"/>
            <p:cNvSpPr/>
            <p:nvPr/>
          </p:nvSpPr>
          <p:spPr>
            <a:xfrm>
              <a:off x="158496" y="4271761"/>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180429" y="4301358"/>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929523" y="4380607"/>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631762" y="4350486"/>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548567" y="4352352"/>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766086" y="4500018"/>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34"/>
          <p:cNvGrpSpPr/>
          <p:nvPr/>
        </p:nvGrpSpPr>
        <p:grpSpPr>
          <a:xfrm>
            <a:off x="128491" y="-86888"/>
            <a:ext cx="896143" cy="654830"/>
            <a:chOff x="128491" y="-86888"/>
            <a:chExt cx="896143" cy="654830"/>
          </a:xfrm>
        </p:grpSpPr>
        <p:sp>
          <p:nvSpPr>
            <p:cNvPr id="745" name="Google Shape;745;p34"/>
            <p:cNvSpPr/>
            <p:nvPr/>
          </p:nvSpPr>
          <p:spPr>
            <a:xfrm rot="895724">
              <a:off x="174610" y="8841"/>
              <a:ext cx="803905" cy="463370"/>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rot="895724">
              <a:off x="174610" y="8841"/>
              <a:ext cx="803905" cy="463370"/>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rot="895724">
              <a:off x="232805" y="34591"/>
              <a:ext cx="646425" cy="29989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rot="895724">
              <a:off x="850739" y="171402"/>
              <a:ext cx="110971" cy="64146"/>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rot="895724">
              <a:off x="791988" y="223669"/>
              <a:ext cx="103502" cy="75432"/>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rot="895724">
              <a:off x="729496" y="266824"/>
              <a:ext cx="94945" cy="80531"/>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rot="895724">
              <a:off x="658772" y="304950"/>
              <a:ext cx="76066" cy="93595"/>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rot="895724">
              <a:off x="589019" y="319511"/>
              <a:ext cx="56815" cy="102910"/>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rot="895724">
              <a:off x="204924" y="177398"/>
              <a:ext cx="69907" cy="102483"/>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rot="895724">
              <a:off x="276301" y="229559"/>
              <a:ext cx="55548" cy="10685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rot="895724">
              <a:off x="350512" y="272334"/>
              <a:ext cx="44909" cy="105790"/>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rot="895724">
              <a:off x="444945" y="302903"/>
              <a:ext cx="23922" cy="108036"/>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rot="895724">
              <a:off x="514387" y="316673"/>
              <a:ext cx="46990" cy="104495"/>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5"/>
          <p:cNvSpPr txBox="1"/>
          <p:nvPr>
            <p:ph type="title"/>
          </p:nvPr>
        </p:nvSpPr>
        <p:spPr>
          <a:xfrm>
            <a:off x="713825" y="1820950"/>
            <a:ext cx="4362300" cy="4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Urgensi Permasalahan</a:t>
            </a:r>
            <a:endParaRPr/>
          </a:p>
        </p:txBody>
      </p:sp>
      <p:sp>
        <p:nvSpPr>
          <p:cNvPr id="763" name="Google Shape;763;p35"/>
          <p:cNvSpPr txBox="1"/>
          <p:nvPr>
            <p:ph idx="1" type="subTitle"/>
          </p:nvPr>
        </p:nvSpPr>
        <p:spPr>
          <a:xfrm>
            <a:off x="713825" y="2359550"/>
            <a:ext cx="3551400" cy="1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Urgensi permasalahan disini adalah kurangnya alat memadai dan tenaga medis yang bisa atau dapat membantu proses diagnosis penyakit retina mata. Dan sampai saat papar ini diteliti model deep learning yang ada masih kurang baik performanya, sehingga tenaga medis masih harus mendiagnosa sendiri.</a:t>
            </a:r>
            <a:endParaRPr/>
          </a:p>
        </p:txBody>
      </p:sp>
      <p:grpSp>
        <p:nvGrpSpPr>
          <p:cNvPr id="764" name="Google Shape;764;p35"/>
          <p:cNvGrpSpPr/>
          <p:nvPr/>
        </p:nvGrpSpPr>
        <p:grpSpPr>
          <a:xfrm>
            <a:off x="8140174" y="3824051"/>
            <a:ext cx="1691139" cy="1187290"/>
            <a:chOff x="7893374" y="171276"/>
            <a:chExt cx="1691139" cy="1187290"/>
          </a:xfrm>
        </p:grpSpPr>
        <p:sp>
          <p:nvSpPr>
            <p:cNvPr id="765" name="Google Shape;765;p35"/>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flipH="1">
              <a:off x="7921004" y="271264"/>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flipH="1">
              <a:off x="7921004" y="271360"/>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flipH="1">
              <a:off x="7948632" y="251955"/>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5"/>
          <p:cNvGrpSpPr/>
          <p:nvPr/>
        </p:nvGrpSpPr>
        <p:grpSpPr>
          <a:xfrm>
            <a:off x="7522616" y="261184"/>
            <a:ext cx="1466280" cy="846066"/>
            <a:chOff x="7486066" y="379373"/>
            <a:chExt cx="1138505" cy="656884"/>
          </a:xfrm>
        </p:grpSpPr>
        <p:sp>
          <p:nvSpPr>
            <p:cNvPr id="771" name="Google Shape;771;p35"/>
            <p:cNvSpPr/>
            <p:nvPr/>
          </p:nvSpPr>
          <p:spPr>
            <a:xfrm>
              <a:off x="74868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7486066" y="379373"/>
              <a:ext cx="1137705" cy="656884"/>
            </a:xfrm>
            <a:custGeom>
              <a:rect b="b" l="l" r="r" t="t"/>
              <a:pathLst>
                <a:path extrusionOk="0" h="48939" w="84761">
                  <a:moveTo>
                    <a:pt x="33396" y="4540"/>
                  </a:moveTo>
                  <a:cubicBezTo>
                    <a:pt x="46945" y="4540"/>
                    <a:pt x="60158" y="8474"/>
                    <a:pt x="71518" y="15881"/>
                  </a:cubicBezTo>
                  <a:cubicBezTo>
                    <a:pt x="74287" y="17749"/>
                    <a:pt x="76889" y="20084"/>
                    <a:pt x="79424" y="22353"/>
                  </a:cubicBezTo>
                  <a:cubicBezTo>
                    <a:pt x="73786" y="25855"/>
                    <a:pt x="66548" y="27857"/>
                    <a:pt x="57341" y="28457"/>
                  </a:cubicBezTo>
                  <a:cubicBezTo>
                    <a:pt x="56674" y="28524"/>
                    <a:pt x="56074" y="28557"/>
                    <a:pt x="55440" y="28557"/>
                  </a:cubicBezTo>
                  <a:lnTo>
                    <a:pt x="54439" y="28624"/>
                  </a:lnTo>
                  <a:lnTo>
                    <a:pt x="53372" y="28624"/>
                  </a:lnTo>
                  <a:cubicBezTo>
                    <a:pt x="52810" y="28635"/>
                    <a:pt x="52250" y="28640"/>
                    <a:pt x="51691" y="28640"/>
                  </a:cubicBezTo>
                  <a:cubicBezTo>
                    <a:pt x="48758" y="28640"/>
                    <a:pt x="45850" y="28488"/>
                    <a:pt x="42964" y="28123"/>
                  </a:cubicBezTo>
                  <a:lnTo>
                    <a:pt x="42030" y="28023"/>
                  </a:lnTo>
                  <a:lnTo>
                    <a:pt x="41030" y="27890"/>
                  </a:lnTo>
                  <a:cubicBezTo>
                    <a:pt x="37627" y="27390"/>
                    <a:pt x="34258" y="26656"/>
                    <a:pt x="30956" y="25655"/>
                  </a:cubicBezTo>
                  <a:lnTo>
                    <a:pt x="29955" y="25355"/>
                  </a:lnTo>
                  <a:lnTo>
                    <a:pt x="28954" y="25021"/>
                  </a:lnTo>
                  <a:cubicBezTo>
                    <a:pt x="27120" y="24387"/>
                    <a:pt x="25352" y="23687"/>
                    <a:pt x="23684" y="22953"/>
                  </a:cubicBezTo>
                  <a:cubicBezTo>
                    <a:pt x="17880" y="20418"/>
                    <a:pt x="10074" y="16081"/>
                    <a:pt x="5204" y="9710"/>
                  </a:cubicBezTo>
                  <a:cubicBezTo>
                    <a:pt x="14077" y="5174"/>
                    <a:pt x="25152" y="4573"/>
                    <a:pt x="32857" y="4540"/>
                  </a:cubicBezTo>
                  <a:lnTo>
                    <a:pt x="33224" y="4540"/>
                  </a:lnTo>
                  <a:cubicBezTo>
                    <a:pt x="33281" y="4540"/>
                    <a:pt x="33338" y="4540"/>
                    <a:pt x="33396" y="4540"/>
                  </a:cubicBezTo>
                  <a:close/>
                  <a:moveTo>
                    <a:pt x="33533" y="0"/>
                  </a:moveTo>
                  <a:cubicBezTo>
                    <a:pt x="33308" y="0"/>
                    <a:pt x="33083" y="1"/>
                    <a:pt x="32857" y="3"/>
                  </a:cubicBezTo>
                  <a:cubicBezTo>
                    <a:pt x="24351" y="37"/>
                    <a:pt x="11875" y="737"/>
                    <a:pt x="1935" y="6341"/>
                  </a:cubicBezTo>
                  <a:cubicBezTo>
                    <a:pt x="1068" y="6842"/>
                    <a:pt x="434" y="7675"/>
                    <a:pt x="234" y="8643"/>
                  </a:cubicBezTo>
                  <a:cubicBezTo>
                    <a:pt x="0" y="9577"/>
                    <a:pt x="200" y="10544"/>
                    <a:pt x="734" y="11345"/>
                  </a:cubicBezTo>
                  <a:cubicBezTo>
                    <a:pt x="6105" y="19117"/>
                    <a:pt x="15211" y="24254"/>
                    <a:pt x="21883" y="27189"/>
                  </a:cubicBezTo>
                  <a:cubicBezTo>
                    <a:pt x="22583" y="27523"/>
                    <a:pt x="23284" y="27823"/>
                    <a:pt x="24017" y="28090"/>
                  </a:cubicBezTo>
                  <a:lnTo>
                    <a:pt x="22950" y="29158"/>
                  </a:lnTo>
                  <a:cubicBezTo>
                    <a:pt x="20705" y="31533"/>
                    <a:pt x="22831" y="34765"/>
                    <a:pt x="25380" y="34765"/>
                  </a:cubicBezTo>
                  <a:cubicBezTo>
                    <a:pt x="26089" y="34765"/>
                    <a:pt x="26831" y="34515"/>
                    <a:pt x="27520" y="33928"/>
                  </a:cubicBezTo>
                  <a:lnTo>
                    <a:pt x="31089" y="30458"/>
                  </a:lnTo>
                  <a:cubicBezTo>
                    <a:pt x="33391" y="31092"/>
                    <a:pt x="35726" y="31659"/>
                    <a:pt x="38128" y="32060"/>
                  </a:cubicBezTo>
                  <a:lnTo>
                    <a:pt x="36260" y="45136"/>
                  </a:lnTo>
                  <a:cubicBezTo>
                    <a:pt x="36026" y="46937"/>
                    <a:pt x="37260" y="48605"/>
                    <a:pt x="39062" y="48905"/>
                  </a:cubicBezTo>
                  <a:lnTo>
                    <a:pt x="39128" y="48905"/>
                  </a:lnTo>
                  <a:cubicBezTo>
                    <a:pt x="39262" y="48905"/>
                    <a:pt x="39428" y="48938"/>
                    <a:pt x="39562" y="48938"/>
                  </a:cubicBezTo>
                  <a:cubicBezTo>
                    <a:pt x="41230" y="48938"/>
                    <a:pt x="42631" y="47704"/>
                    <a:pt x="42831" y="46036"/>
                  </a:cubicBezTo>
                  <a:lnTo>
                    <a:pt x="44666" y="32927"/>
                  </a:lnTo>
                  <a:cubicBezTo>
                    <a:pt x="47034" y="33127"/>
                    <a:pt x="49436" y="33227"/>
                    <a:pt x="51837" y="33227"/>
                  </a:cubicBezTo>
                  <a:lnTo>
                    <a:pt x="51871" y="33227"/>
                  </a:lnTo>
                  <a:lnTo>
                    <a:pt x="53372" y="36830"/>
                  </a:lnTo>
                  <a:cubicBezTo>
                    <a:pt x="53900" y="38113"/>
                    <a:pt x="55132" y="38884"/>
                    <a:pt x="56435" y="38884"/>
                  </a:cubicBezTo>
                  <a:cubicBezTo>
                    <a:pt x="56859" y="38884"/>
                    <a:pt x="57291" y="38803"/>
                    <a:pt x="57708" y="38631"/>
                  </a:cubicBezTo>
                  <a:lnTo>
                    <a:pt x="57775" y="38598"/>
                  </a:lnTo>
                  <a:cubicBezTo>
                    <a:pt x="59409" y="37864"/>
                    <a:pt x="60143" y="35929"/>
                    <a:pt x="59443" y="34295"/>
                  </a:cubicBezTo>
                  <a:lnTo>
                    <a:pt x="58909" y="32960"/>
                  </a:lnTo>
                  <a:cubicBezTo>
                    <a:pt x="68950" y="32126"/>
                    <a:pt x="76855" y="29691"/>
                    <a:pt x="83093" y="25455"/>
                  </a:cubicBezTo>
                  <a:cubicBezTo>
                    <a:pt x="84027" y="24821"/>
                    <a:pt x="84627" y="23787"/>
                    <a:pt x="84694" y="22653"/>
                  </a:cubicBezTo>
                  <a:cubicBezTo>
                    <a:pt x="84761" y="21619"/>
                    <a:pt x="84361" y="20585"/>
                    <a:pt x="83560" y="19884"/>
                  </a:cubicBezTo>
                  <a:lnTo>
                    <a:pt x="82526" y="18950"/>
                  </a:lnTo>
                  <a:cubicBezTo>
                    <a:pt x="79857" y="16582"/>
                    <a:pt x="77122" y="14180"/>
                    <a:pt x="74087" y="12079"/>
                  </a:cubicBezTo>
                  <a:cubicBezTo>
                    <a:pt x="62033" y="4196"/>
                    <a:pt x="47942" y="0"/>
                    <a:pt x="335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8298288" y="540596"/>
              <a:ext cx="249403" cy="214035"/>
            </a:xfrm>
            <a:custGeom>
              <a:rect b="b" l="l" r="r" t="t"/>
              <a:pathLst>
                <a:path extrusionOk="0" h="15946" w="18581">
                  <a:moveTo>
                    <a:pt x="4170" y="1"/>
                  </a:moveTo>
                  <a:cubicBezTo>
                    <a:pt x="4437" y="1702"/>
                    <a:pt x="4503" y="3403"/>
                    <a:pt x="4370" y="5105"/>
                  </a:cubicBezTo>
                  <a:cubicBezTo>
                    <a:pt x="4036" y="9074"/>
                    <a:pt x="2502" y="12843"/>
                    <a:pt x="0" y="15946"/>
                  </a:cubicBezTo>
                  <a:cubicBezTo>
                    <a:pt x="6605" y="15245"/>
                    <a:pt x="13043" y="13511"/>
                    <a:pt x="18580" y="10142"/>
                  </a:cubicBezTo>
                  <a:cubicBezTo>
                    <a:pt x="16212" y="7907"/>
                    <a:pt x="13677" y="5872"/>
                    <a:pt x="11041" y="3970"/>
                  </a:cubicBezTo>
                  <a:cubicBezTo>
                    <a:pt x="8806" y="2503"/>
                    <a:pt x="6538" y="1202"/>
                    <a:pt x="41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7560832" y="442998"/>
              <a:ext cx="298664" cy="255672"/>
            </a:xfrm>
            <a:custGeom>
              <a:rect b="b" l="l" r="r" t="t"/>
              <a:pathLst>
                <a:path extrusionOk="0" h="19048" w="22251">
                  <a:moveTo>
                    <a:pt x="22250" y="0"/>
                  </a:moveTo>
                  <a:cubicBezTo>
                    <a:pt x="14645" y="334"/>
                    <a:pt x="6739" y="1501"/>
                    <a:pt x="1" y="4904"/>
                  </a:cubicBezTo>
                  <a:lnTo>
                    <a:pt x="535" y="5504"/>
                  </a:lnTo>
                  <a:cubicBezTo>
                    <a:pt x="1902" y="7005"/>
                    <a:pt x="3337" y="8406"/>
                    <a:pt x="4904" y="9707"/>
                  </a:cubicBezTo>
                  <a:cubicBezTo>
                    <a:pt x="9708" y="13710"/>
                    <a:pt x="15178" y="16845"/>
                    <a:pt x="21016" y="19047"/>
                  </a:cubicBezTo>
                  <a:cubicBezTo>
                    <a:pt x="19548" y="15878"/>
                    <a:pt x="18948" y="12376"/>
                    <a:pt x="19248" y="8906"/>
                  </a:cubicBezTo>
                  <a:cubicBezTo>
                    <a:pt x="19515" y="5737"/>
                    <a:pt x="20549" y="2669"/>
                    <a:pt x="222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8263805" y="484636"/>
              <a:ext cx="90454" cy="56428"/>
            </a:xfrm>
            <a:custGeom>
              <a:rect b="b" l="l" r="r" t="t"/>
              <a:pathLst>
                <a:path extrusionOk="0" h="4204" w="6739">
                  <a:moveTo>
                    <a:pt x="1" y="0"/>
                  </a:moveTo>
                  <a:lnTo>
                    <a:pt x="1" y="0"/>
                  </a:lnTo>
                  <a:cubicBezTo>
                    <a:pt x="268" y="501"/>
                    <a:pt x="534" y="1001"/>
                    <a:pt x="768" y="1535"/>
                  </a:cubicBezTo>
                  <a:cubicBezTo>
                    <a:pt x="2803" y="2335"/>
                    <a:pt x="4771" y="3203"/>
                    <a:pt x="6739" y="4203"/>
                  </a:cubicBezTo>
                  <a:cubicBezTo>
                    <a:pt x="6639" y="3569"/>
                    <a:pt x="6505" y="2969"/>
                    <a:pt x="6339" y="2369"/>
                  </a:cubicBezTo>
                  <a:cubicBezTo>
                    <a:pt x="4270" y="1468"/>
                    <a:pt x="2136" y="7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7842915" y="699108"/>
              <a:ext cx="135688" cy="57327"/>
            </a:xfrm>
            <a:custGeom>
              <a:rect b="b" l="l" r="r" t="t"/>
              <a:pathLst>
                <a:path extrusionOk="0" h="4271" w="10109">
                  <a:moveTo>
                    <a:pt x="1" y="0"/>
                  </a:moveTo>
                  <a:cubicBezTo>
                    <a:pt x="234" y="501"/>
                    <a:pt x="501" y="1001"/>
                    <a:pt x="802" y="1501"/>
                  </a:cubicBezTo>
                  <a:cubicBezTo>
                    <a:pt x="3804" y="2636"/>
                    <a:pt x="6939" y="3570"/>
                    <a:pt x="10108" y="4270"/>
                  </a:cubicBezTo>
                  <a:cubicBezTo>
                    <a:pt x="9274" y="3736"/>
                    <a:pt x="8507" y="3136"/>
                    <a:pt x="7807" y="2469"/>
                  </a:cubicBezTo>
                  <a:cubicBezTo>
                    <a:pt x="5271" y="1802"/>
                    <a:pt x="2803" y="1034"/>
                    <a:pt x="335" y="13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8163965" y="755081"/>
              <a:ext cx="134332" cy="18872"/>
            </a:xfrm>
            <a:custGeom>
              <a:rect b="b" l="l" r="r" t="t"/>
              <a:pathLst>
                <a:path extrusionOk="0" h="1406" w="10008">
                  <a:moveTo>
                    <a:pt x="10007" y="0"/>
                  </a:moveTo>
                  <a:cubicBezTo>
                    <a:pt x="7372" y="267"/>
                    <a:pt x="4703" y="400"/>
                    <a:pt x="2035" y="400"/>
                  </a:cubicBezTo>
                  <a:cubicBezTo>
                    <a:pt x="1368" y="767"/>
                    <a:pt x="701" y="1101"/>
                    <a:pt x="0" y="1401"/>
                  </a:cubicBezTo>
                  <a:cubicBezTo>
                    <a:pt x="259" y="1404"/>
                    <a:pt x="519" y="1405"/>
                    <a:pt x="778" y="1405"/>
                  </a:cubicBezTo>
                  <a:cubicBezTo>
                    <a:pt x="3582" y="1405"/>
                    <a:pt x="6364" y="1242"/>
                    <a:pt x="9173" y="967"/>
                  </a:cubicBezTo>
                  <a:cubicBezTo>
                    <a:pt x="9473" y="667"/>
                    <a:pt x="9740" y="334"/>
                    <a:pt x="10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7859036" y="436099"/>
              <a:ext cx="91810" cy="6913"/>
            </a:xfrm>
            <a:custGeom>
              <a:rect b="b" l="l" r="r" t="t"/>
              <a:pathLst>
                <a:path extrusionOk="0" h="515" w="6840">
                  <a:moveTo>
                    <a:pt x="5050" y="1"/>
                  </a:moveTo>
                  <a:cubicBezTo>
                    <a:pt x="3429" y="1"/>
                    <a:pt x="1831" y="32"/>
                    <a:pt x="268" y="80"/>
                  </a:cubicBezTo>
                  <a:cubicBezTo>
                    <a:pt x="168" y="214"/>
                    <a:pt x="101" y="347"/>
                    <a:pt x="1" y="514"/>
                  </a:cubicBezTo>
                  <a:cubicBezTo>
                    <a:pt x="1735" y="447"/>
                    <a:pt x="3403" y="381"/>
                    <a:pt x="5071" y="381"/>
                  </a:cubicBezTo>
                  <a:lnTo>
                    <a:pt x="6472" y="381"/>
                  </a:lnTo>
                  <a:cubicBezTo>
                    <a:pt x="6606" y="247"/>
                    <a:pt x="6706" y="147"/>
                    <a:pt x="6839" y="14"/>
                  </a:cubicBezTo>
                  <a:cubicBezTo>
                    <a:pt x="6240" y="5"/>
                    <a:pt x="5644" y="1"/>
                    <a:pt x="50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7945909" y="436729"/>
              <a:ext cx="328194" cy="68508"/>
            </a:xfrm>
            <a:custGeom>
              <a:rect b="b" l="l" r="r" t="t"/>
              <a:pathLst>
                <a:path extrusionOk="0" h="5104" w="24451">
                  <a:moveTo>
                    <a:pt x="367" y="0"/>
                  </a:moveTo>
                  <a:cubicBezTo>
                    <a:pt x="234" y="100"/>
                    <a:pt x="134" y="234"/>
                    <a:pt x="0" y="367"/>
                  </a:cubicBezTo>
                  <a:cubicBezTo>
                    <a:pt x="8373" y="434"/>
                    <a:pt x="16645" y="2068"/>
                    <a:pt x="24451" y="5104"/>
                  </a:cubicBezTo>
                  <a:cubicBezTo>
                    <a:pt x="24217" y="4570"/>
                    <a:pt x="23951" y="4070"/>
                    <a:pt x="23684" y="3569"/>
                  </a:cubicBezTo>
                  <a:cubicBezTo>
                    <a:pt x="15811" y="1067"/>
                    <a:pt x="7772" y="133"/>
                    <a:pt x="3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7947694" y="732235"/>
              <a:ext cx="243578" cy="41663"/>
            </a:xfrm>
            <a:custGeom>
              <a:rect b="b" l="l" r="r" t="t"/>
              <a:pathLst>
                <a:path extrusionOk="0" h="3104" w="18147">
                  <a:moveTo>
                    <a:pt x="1" y="1"/>
                  </a:moveTo>
                  <a:lnTo>
                    <a:pt x="1" y="1"/>
                  </a:lnTo>
                  <a:cubicBezTo>
                    <a:pt x="701" y="668"/>
                    <a:pt x="1468" y="1268"/>
                    <a:pt x="2302" y="1802"/>
                  </a:cubicBezTo>
                  <a:cubicBezTo>
                    <a:pt x="3536" y="2069"/>
                    <a:pt x="4837" y="2336"/>
                    <a:pt x="6138" y="2536"/>
                  </a:cubicBezTo>
                  <a:cubicBezTo>
                    <a:pt x="9441" y="2903"/>
                    <a:pt x="12776" y="3103"/>
                    <a:pt x="16112" y="3103"/>
                  </a:cubicBezTo>
                  <a:cubicBezTo>
                    <a:pt x="16813" y="2803"/>
                    <a:pt x="17480" y="2469"/>
                    <a:pt x="18147" y="2102"/>
                  </a:cubicBezTo>
                  <a:cubicBezTo>
                    <a:pt x="14844" y="2069"/>
                    <a:pt x="11575" y="1869"/>
                    <a:pt x="8407" y="1569"/>
                  </a:cubicBezTo>
                  <a:cubicBezTo>
                    <a:pt x="5571" y="1235"/>
                    <a:pt x="2769" y="73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7803993" y="421424"/>
              <a:ext cx="550275" cy="352550"/>
            </a:xfrm>
            <a:custGeom>
              <a:rect b="b" l="l" r="r" t="t"/>
              <a:pathLst>
                <a:path extrusionOk="0" h="14102" w="22011">
                  <a:moveTo>
                    <a:pt x="3146" y="12135"/>
                  </a:moveTo>
                  <a:cubicBezTo>
                    <a:pt x="491" y="10852"/>
                    <a:pt x="11" y="8331"/>
                    <a:pt x="0" y="6379"/>
                  </a:cubicBezTo>
                  <a:cubicBezTo>
                    <a:pt x="-11" y="4427"/>
                    <a:pt x="948" y="1337"/>
                    <a:pt x="3079" y="422"/>
                  </a:cubicBezTo>
                  <a:cubicBezTo>
                    <a:pt x="5210" y="-493"/>
                    <a:pt x="9772" y="277"/>
                    <a:pt x="12784" y="890"/>
                  </a:cubicBezTo>
                  <a:cubicBezTo>
                    <a:pt x="15796" y="1504"/>
                    <a:pt x="19757" y="2419"/>
                    <a:pt x="21151" y="4103"/>
                  </a:cubicBezTo>
                  <a:cubicBezTo>
                    <a:pt x="22546" y="5788"/>
                    <a:pt x="22021" y="9335"/>
                    <a:pt x="21151" y="10997"/>
                  </a:cubicBezTo>
                  <a:cubicBezTo>
                    <a:pt x="20281" y="12659"/>
                    <a:pt x="18931" y="13886"/>
                    <a:pt x="15930" y="14076"/>
                  </a:cubicBezTo>
                  <a:cubicBezTo>
                    <a:pt x="12929" y="14266"/>
                    <a:pt x="5801" y="13418"/>
                    <a:pt x="3146" y="12135"/>
                  </a:cubicBezTo>
                  <a:close/>
                </a:path>
              </a:pathLst>
            </a:custGeom>
            <a:solidFill>
              <a:schemeClr val="lt2"/>
            </a:solidFill>
            <a:ln cap="flat" cmpd="sng" w="28575">
              <a:solidFill>
                <a:schemeClr val="dk1"/>
              </a:solidFill>
              <a:prstDash val="solid"/>
              <a:round/>
              <a:headEnd len="med" w="med" type="none"/>
              <a:tailEnd len="med" w="med" type="none"/>
            </a:ln>
          </p:spPr>
        </p:sp>
        <p:sp>
          <p:nvSpPr>
            <p:cNvPr id="782" name="Google Shape;782;p35"/>
            <p:cNvSpPr/>
            <p:nvPr/>
          </p:nvSpPr>
          <p:spPr>
            <a:xfrm>
              <a:off x="7516066" y="407575"/>
              <a:ext cx="1079948" cy="596335"/>
            </a:xfrm>
            <a:custGeom>
              <a:rect b="b" l="l" r="r" t="t"/>
              <a:pathLst>
                <a:path extrusionOk="0" h="44428" w="80458">
                  <a:moveTo>
                    <a:pt x="30582" y="2126"/>
                  </a:moveTo>
                  <a:cubicBezTo>
                    <a:pt x="31179" y="2126"/>
                    <a:pt x="31782" y="2130"/>
                    <a:pt x="32390" y="2139"/>
                  </a:cubicBezTo>
                  <a:cubicBezTo>
                    <a:pt x="39795" y="2272"/>
                    <a:pt x="47834" y="3239"/>
                    <a:pt x="55707" y="5741"/>
                  </a:cubicBezTo>
                  <a:cubicBezTo>
                    <a:pt x="57842" y="6408"/>
                    <a:pt x="59976" y="7209"/>
                    <a:pt x="62045" y="8110"/>
                  </a:cubicBezTo>
                  <a:cubicBezTo>
                    <a:pt x="65647" y="9677"/>
                    <a:pt x="69116" y="11579"/>
                    <a:pt x="72352" y="13847"/>
                  </a:cubicBezTo>
                  <a:lnTo>
                    <a:pt x="79457" y="19818"/>
                  </a:lnTo>
                  <a:cubicBezTo>
                    <a:pt x="73152" y="24188"/>
                    <a:pt x="64913" y="26089"/>
                    <a:pt x="57441" y="26856"/>
                  </a:cubicBezTo>
                  <a:cubicBezTo>
                    <a:pt x="54709" y="27127"/>
                    <a:pt x="51950" y="27262"/>
                    <a:pt x="49189" y="27262"/>
                  </a:cubicBezTo>
                  <a:cubicBezTo>
                    <a:pt x="48882" y="27262"/>
                    <a:pt x="48575" y="27260"/>
                    <a:pt x="48268" y="27257"/>
                  </a:cubicBezTo>
                  <a:cubicBezTo>
                    <a:pt x="48027" y="27259"/>
                    <a:pt x="47787" y="27260"/>
                    <a:pt x="47546" y="27260"/>
                  </a:cubicBezTo>
                  <a:cubicBezTo>
                    <a:pt x="44455" y="27260"/>
                    <a:pt x="41389" y="27063"/>
                    <a:pt x="38294" y="26723"/>
                  </a:cubicBezTo>
                  <a:cubicBezTo>
                    <a:pt x="36960" y="26489"/>
                    <a:pt x="35692" y="26256"/>
                    <a:pt x="34458" y="25989"/>
                  </a:cubicBezTo>
                  <a:cubicBezTo>
                    <a:pt x="31289" y="25289"/>
                    <a:pt x="28154" y="24355"/>
                    <a:pt x="25152" y="23187"/>
                  </a:cubicBezTo>
                  <a:cubicBezTo>
                    <a:pt x="8473" y="16816"/>
                    <a:pt x="1635" y="5908"/>
                    <a:pt x="1635" y="5908"/>
                  </a:cubicBezTo>
                  <a:lnTo>
                    <a:pt x="15244" y="3173"/>
                  </a:lnTo>
                  <a:cubicBezTo>
                    <a:pt x="18413" y="2739"/>
                    <a:pt x="21983" y="2372"/>
                    <a:pt x="25819" y="2205"/>
                  </a:cubicBezTo>
                  <a:cubicBezTo>
                    <a:pt x="27357" y="2157"/>
                    <a:pt x="28949" y="2126"/>
                    <a:pt x="30582" y="2126"/>
                  </a:cubicBezTo>
                  <a:close/>
                  <a:moveTo>
                    <a:pt x="31292" y="1"/>
                  </a:moveTo>
                  <a:cubicBezTo>
                    <a:pt x="31069" y="1"/>
                    <a:pt x="30846" y="2"/>
                    <a:pt x="30622" y="4"/>
                  </a:cubicBezTo>
                  <a:cubicBezTo>
                    <a:pt x="20648" y="71"/>
                    <a:pt x="9640" y="1071"/>
                    <a:pt x="801" y="6041"/>
                  </a:cubicBezTo>
                  <a:cubicBezTo>
                    <a:pt x="200" y="6408"/>
                    <a:pt x="0" y="7176"/>
                    <a:pt x="367" y="7776"/>
                  </a:cubicBezTo>
                  <a:cubicBezTo>
                    <a:pt x="5071" y="14581"/>
                    <a:pt x="13143" y="19551"/>
                    <a:pt x="20548" y="22820"/>
                  </a:cubicBezTo>
                  <a:cubicBezTo>
                    <a:pt x="22350" y="23621"/>
                    <a:pt x="24184" y="24321"/>
                    <a:pt x="26019" y="24922"/>
                  </a:cubicBezTo>
                  <a:lnTo>
                    <a:pt x="22283" y="28524"/>
                  </a:lnTo>
                  <a:cubicBezTo>
                    <a:pt x="21883" y="28925"/>
                    <a:pt x="21883" y="29558"/>
                    <a:pt x="22249" y="29959"/>
                  </a:cubicBezTo>
                  <a:cubicBezTo>
                    <a:pt x="22350" y="30059"/>
                    <a:pt x="22483" y="30125"/>
                    <a:pt x="22616" y="30192"/>
                  </a:cubicBezTo>
                  <a:cubicBezTo>
                    <a:pt x="22739" y="30248"/>
                    <a:pt x="22868" y="30274"/>
                    <a:pt x="22997" y="30274"/>
                  </a:cubicBezTo>
                  <a:cubicBezTo>
                    <a:pt x="23254" y="30274"/>
                    <a:pt x="23506" y="30170"/>
                    <a:pt x="23684" y="29992"/>
                  </a:cubicBezTo>
                  <a:lnTo>
                    <a:pt x="27820" y="26022"/>
                  </a:lnTo>
                  <a:cubicBezTo>
                    <a:pt x="27920" y="25922"/>
                    <a:pt x="28020" y="25789"/>
                    <a:pt x="28087" y="25622"/>
                  </a:cubicBezTo>
                  <a:cubicBezTo>
                    <a:pt x="31489" y="26656"/>
                    <a:pt x="34959" y="27423"/>
                    <a:pt x="38494" y="27924"/>
                  </a:cubicBezTo>
                  <a:cubicBezTo>
                    <a:pt x="38494" y="27991"/>
                    <a:pt x="38461" y="28024"/>
                    <a:pt x="38461" y="28091"/>
                  </a:cubicBezTo>
                  <a:lnTo>
                    <a:pt x="36360" y="43201"/>
                  </a:lnTo>
                  <a:cubicBezTo>
                    <a:pt x="36193" y="43979"/>
                    <a:pt x="36787" y="44428"/>
                    <a:pt x="37366" y="44428"/>
                  </a:cubicBezTo>
                  <a:cubicBezTo>
                    <a:pt x="37829" y="44428"/>
                    <a:pt x="38283" y="44140"/>
                    <a:pt x="38328" y="43502"/>
                  </a:cubicBezTo>
                  <a:lnTo>
                    <a:pt x="40462" y="28357"/>
                  </a:lnTo>
                  <a:lnTo>
                    <a:pt x="40462" y="28191"/>
                  </a:lnTo>
                  <a:cubicBezTo>
                    <a:pt x="43392" y="28522"/>
                    <a:pt x="46367" y="28717"/>
                    <a:pt x="49331" y="28717"/>
                  </a:cubicBezTo>
                  <a:cubicBezTo>
                    <a:pt x="49944" y="28717"/>
                    <a:pt x="50558" y="28708"/>
                    <a:pt x="51170" y="28691"/>
                  </a:cubicBezTo>
                  <a:cubicBezTo>
                    <a:pt x="51203" y="28758"/>
                    <a:pt x="51203" y="28824"/>
                    <a:pt x="51237" y="28891"/>
                  </a:cubicBezTo>
                  <a:lnTo>
                    <a:pt x="53238" y="33695"/>
                  </a:lnTo>
                  <a:cubicBezTo>
                    <a:pt x="53338" y="33961"/>
                    <a:pt x="53538" y="34162"/>
                    <a:pt x="53805" y="34262"/>
                  </a:cubicBezTo>
                  <a:cubicBezTo>
                    <a:pt x="53939" y="34312"/>
                    <a:pt x="54072" y="34337"/>
                    <a:pt x="54206" y="34337"/>
                  </a:cubicBezTo>
                  <a:cubicBezTo>
                    <a:pt x="54339" y="34337"/>
                    <a:pt x="54472" y="34312"/>
                    <a:pt x="54606" y="34262"/>
                  </a:cubicBezTo>
                  <a:cubicBezTo>
                    <a:pt x="55106" y="34028"/>
                    <a:pt x="55340" y="33428"/>
                    <a:pt x="55106" y="32927"/>
                  </a:cubicBezTo>
                  <a:lnTo>
                    <a:pt x="53305" y="28624"/>
                  </a:lnTo>
                  <a:cubicBezTo>
                    <a:pt x="53972" y="28591"/>
                    <a:pt x="54606" y="28558"/>
                    <a:pt x="55240" y="28524"/>
                  </a:cubicBezTo>
                  <a:cubicBezTo>
                    <a:pt x="63712" y="27957"/>
                    <a:pt x="72452" y="26156"/>
                    <a:pt x="79557" y="21319"/>
                  </a:cubicBezTo>
                  <a:cubicBezTo>
                    <a:pt x="80191" y="20885"/>
                    <a:pt x="80458" y="19918"/>
                    <a:pt x="79791" y="19351"/>
                  </a:cubicBezTo>
                  <a:cubicBezTo>
                    <a:pt x="76822" y="16716"/>
                    <a:pt x="73853" y="13980"/>
                    <a:pt x="70584" y="11746"/>
                  </a:cubicBezTo>
                  <a:cubicBezTo>
                    <a:pt x="58896" y="4096"/>
                    <a:pt x="45237" y="1"/>
                    <a:pt x="3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7537999" y="437172"/>
              <a:ext cx="324623" cy="281644"/>
            </a:xfrm>
            <a:custGeom>
              <a:rect b="b" l="l" r="r" t="t"/>
              <a:pathLst>
                <a:path extrusionOk="0" h="20983" w="24185">
                  <a:moveTo>
                    <a:pt x="24185" y="0"/>
                  </a:moveTo>
                  <a:cubicBezTo>
                    <a:pt x="20349" y="167"/>
                    <a:pt x="16779" y="534"/>
                    <a:pt x="13610" y="968"/>
                  </a:cubicBezTo>
                  <a:lnTo>
                    <a:pt x="1" y="3703"/>
                  </a:lnTo>
                  <a:cubicBezTo>
                    <a:pt x="1" y="3703"/>
                    <a:pt x="6839" y="14611"/>
                    <a:pt x="23518" y="20982"/>
                  </a:cubicBezTo>
                  <a:cubicBezTo>
                    <a:pt x="23217" y="20482"/>
                    <a:pt x="22950" y="19981"/>
                    <a:pt x="22717" y="19481"/>
                  </a:cubicBezTo>
                  <a:cubicBezTo>
                    <a:pt x="16879" y="17279"/>
                    <a:pt x="11409" y="14144"/>
                    <a:pt x="6605" y="10141"/>
                  </a:cubicBezTo>
                  <a:cubicBezTo>
                    <a:pt x="5038" y="8840"/>
                    <a:pt x="3603" y="7439"/>
                    <a:pt x="2236" y="5971"/>
                  </a:cubicBezTo>
                  <a:lnTo>
                    <a:pt x="1702" y="5338"/>
                  </a:lnTo>
                  <a:cubicBezTo>
                    <a:pt x="8440" y="1935"/>
                    <a:pt x="16346" y="734"/>
                    <a:pt x="23951" y="434"/>
                  </a:cubicBezTo>
                  <a:cubicBezTo>
                    <a:pt x="24018" y="301"/>
                    <a:pt x="24118" y="167"/>
                    <a:pt x="2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8287093" y="516421"/>
              <a:ext cx="295966" cy="251645"/>
            </a:xfrm>
            <a:custGeom>
              <a:rect b="b" l="l" r="r" t="t"/>
              <a:pathLst>
                <a:path extrusionOk="0" h="18748" w="22050">
                  <a:moveTo>
                    <a:pt x="4604" y="1"/>
                  </a:moveTo>
                  <a:lnTo>
                    <a:pt x="4604" y="1"/>
                  </a:lnTo>
                  <a:cubicBezTo>
                    <a:pt x="4770" y="601"/>
                    <a:pt x="4904" y="1201"/>
                    <a:pt x="5004" y="1835"/>
                  </a:cubicBezTo>
                  <a:cubicBezTo>
                    <a:pt x="7372" y="3003"/>
                    <a:pt x="9640" y="4337"/>
                    <a:pt x="11875" y="5805"/>
                  </a:cubicBezTo>
                  <a:cubicBezTo>
                    <a:pt x="14511" y="7673"/>
                    <a:pt x="17046" y="9741"/>
                    <a:pt x="19414" y="11943"/>
                  </a:cubicBezTo>
                  <a:cubicBezTo>
                    <a:pt x="13877" y="15312"/>
                    <a:pt x="7439" y="17046"/>
                    <a:pt x="834" y="17780"/>
                  </a:cubicBezTo>
                  <a:cubicBezTo>
                    <a:pt x="567" y="18114"/>
                    <a:pt x="300" y="18414"/>
                    <a:pt x="0" y="18747"/>
                  </a:cubicBezTo>
                  <a:cubicBezTo>
                    <a:pt x="7472" y="17980"/>
                    <a:pt x="15745" y="16079"/>
                    <a:pt x="22049" y="11709"/>
                  </a:cubicBezTo>
                  <a:lnTo>
                    <a:pt x="14911" y="5738"/>
                  </a:lnTo>
                  <a:cubicBezTo>
                    <a:pt x="11675" y="3470"/>
                    <a:pt x="8206" y="1568"/>
                    <a:pt x="4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7989332" y="486300"/>
              <a:ext cx="209552" cy="198640"/>
            </a:xfrm>
            <a:custGeom>
              <a:rect b="b" l="l" r="r" t="t"/>
              <a:pathLst>
                <a:path extrusionOk="0" h="14799" w="15612">
                  <a:moveTo>
                    <a:pt x="7355" y="1"/>
                  </a:moveTo>
                  <a:cubicBezTo>
                    <a:pt x="5452" y="1"/>
                    <a:pt x="3564" y="732"/>
                    <a:pt x="2136" y="2178"/>
                  </a:cubicBezTo>
                  <a:cubicBezTo>
                    <a:pt x="3470" y="4413"/>
                    <a:pt x="2469" y="7315"/>
                    <a:pt x="1" y="8249"/>
                  </a:cubicBezTo>
                  <a:cubicBezTo>
                    <a:pt x="429" y="12104"/>
                    <a:pt x="3715" y="14799"/>
                    <a:pt x="7324" y="14799"/>
                  </a:cubicBezTo>
                  <a:cubicBezTo>
                    <a:pt x="8211" y="14799"/>
                    <a:pt x="9119" y="14636"/>
                    <a:pt x="10008" y="14287"/>
                  </a:cubicBezTo>
                  <a:cubicBezTo>
                    <a:pt x="10008" y="14120"/>
                    <a:pt x="10008" y="13953"/>
                    <a:pt x="10041" y="13786"/>
                  </a:cubicBezTo>
                  <a:cubicBezTo>
                    <a:pt x="10168" y="12269"/>
                    <a:pt x="11433" y="11141"/>
                    <a:pt x="12928" y="11141"/>
                  </a:cubicBezTo>
                  <a:cubicBezTo>
                    <a:pt x="13010" y="11141"/>
                    <a:pt x="13093" y="11144"/>
                    <a:pt x="13177" y="11151"/>
                  </a:cubicBezTo>
                  <a:cubicBezTo>
                    <a:pt x="13344" y="11151"/>
                    <a:pt x="13510" y="11184"/>
                    <a:pt x="13677" y="11251"/>
                  </a:cubicBezTo>
                  <a:cubicBezTo>
                    <a:pt x="15612" y="8049"/>
                    <a:pt x="14878" y="3879"/>
                    <a:pt x="11943" y="1577"/>
                  </a:cubicBezTo>
                  <a:cubicBezTo>
                    <a:pt x="10583" y="523"/>
                    <a:pt x="8964" y="1"/>
                    <a:pt x="7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7906137" y="488166"/>
              <a:ext cx="120816" cy="112118"/>
            </a:xfrm>
            <a:custGeom>
              <a:rect b="b" l="l" r="r" t="t"/>
              <a:pathLst>
                <a:path extrusionOk="0" h="8353" w="9001">
                  <a:moveTo>
                    <a:pt x="4848" y="0"/>
                  </a:moveTo>
                  <a:cubicBezTo>
                    <a:pt x="2409" y="0"/>
                    <a:pt x="1" y="2126"/>
                    <a:pt x="695" y="5141"/>
                  </a:cubicBezTo>
                  <a:cubicBezTo>
                    <a:pt x="1141" y="7021"/>
                    <a:pt x="2834" y="8352"/>
                    <a:pt x="4787" y="8352"/>
                  </a:cubicBezTo>
                  <a:cubicBezTo>
                    <a:pt x="4879" y="8352"/>
                    <a:pt x="4971" y="8349"/>
                    <a:pt x="5065" y="8343"/>
                  </a:cubicBezTo>
                  <a:cubicBezTo>
                    <a:pt x="7099" y="8210"/>
                    <a:pt x="8734" y="6575"/>
                    <a:pt x="8901" y="4541"/>
                  </a:cubicBezTo>
                  <a:cubicBezTo>
                    <a:pt x="9001" y="3673"/>
                    <a:pt x="8801" y="2806"/>
                    <a:pt x="8334" y="2039"/>
                  </a:cubicBezTo>
                  <a:cubicBezTo>
                    <a:pt x="7482" y="615"/>
                    <a:pt x="6161" y="0"/>
                    <a:pt x="48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8123656" y="635832"/>
              <a:ext cx="89112" cy="78401"/>
            </a:xfrm>
            <a:custGeom>
              <a:rect b="b" l="l" r="r" t="t"/>
              <a:pathLst>
                <a:path extrusionOk="0" h="5841" w="6639">
                  <a:moveTo>
                    <a:pt x="2921" y="1"/>
                  </a:moveTo>
                  <a:cubicBezTo>
                    <a:pt x="1426" y="1"/>
                    <a:pt x="161" y="1129"/>
                    <a:pt x="34" y="2646"/>
                  </a:cubicBezTo>
                  <a:cubicBezTo>
                    <a:pt x="1" y="2813"/>
                    <a:pt x="1" y="2980"/>
                    <a:pt x="34" y="3147"/>
                  </a:cubicBezTo>
                  <a:cubicBezTo>
                    <a:pt x="149" y="4779"/>
                    <a:pt x="1516" y="5841"/>
                    <a:pt x="2944" y="5841"/>
                  </a:cubicBezTo>
                  <a:cubicBezTo>
                    <a:pt x="3588" y="5841"/>
                    <a:pt x="4245" y="5625"/>
                    <a:pt x="4804" y="5148"/>
                  </a:cubicBezTo>
                  <a:cubicBezTo>
                    <a:pt x="6639" y="3614"/>
                    <a:pt x="5972" y="678"/>
                    <a:pt x="3670" y="111"/>
                  </a:cubicBezTo>
                  <a:cubicBezTo>
                    <a:pt x="3503" y="44"/>
                    <a:pt x="3337" y="11"/>
                    <a:pt x="3170" y="11"/>
                  </a:cubicBezTo>
                  <a:cubicBezTo>
                    <a:pt x="3086" y="4"/>
                    <a:pt x="3003" y="1"/>
                    <a:pt x="29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5"/>
          <p:cNvGrpSpPr/>
          <p:nvPr/>
        </p:nvGrpSpPr>
        <p:grpSpPr>
          <a:xfrm>
            <a:off x="1387156" y="-168099"/>
            <a:ext cx="1743587" cy="1704614"/>
            <a:chOff x="1444255" y="-37506"/>
            <a:chExt cx="1263103" cy="1234869"/>
          </a:xfrm>
        </p:grpSpPr>
        <p:sp>
          <p:nvSpPr>
            <p:cNvPr id="789" name="Google Shape;789;p35"/>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rot="2555488">
              <a:off x="1635785" y="288253"/>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rot="2555488">
              <a:off x="2429634" y="702849"/>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rot="2555488">
              <a:off x="2320141" y="726051"/>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rot="2555488">
              <a:off x="2214019" y="735716"/>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rot="2555488">
              <a:off x="2099228" y="729859"/>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rot="2555488">
              <a:off x="2002142" y="695695"/>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rot="2555488">
              <a:off x="1618755" y="275653"/>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rot="2555488">
              <a:off x="1672884" y="381319"/>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rot="2555488">
              <a:off x="1738056" y="478864"/>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rot="2555488">
              <a:off x="1835869" y="570810"/>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rot="2555488">
              <a:off x="1912049" y="640547"/>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35"/>
          <p:cNvGrpSpPr/>
          <p:nvPr/>
        </p:nvGrpSpPr>
        <p:grpSpPr>
          <a:xfrm>
            <a:off x="316981" y="3900264"/>
            <a:ext cx="640053" cy="846085"/>
            <a:chOff x="316981" y="3900264"/>
            <a:chExt cx="640053" cy="846085"/>
          </a:xfrm>
        </p:grpSpPr>
        <p:sp>
          <p:nvSpPr>
            <p:cNvPr id="803" name="Google Shape;803;p35"/>
            <p:cNvSpPr/>
            <p:nvPr/>
          </p:nvSpPr>
          <p:spPr>
            <a:xfrm flipH="1" rot="-994667">
              <a:off x="414842" y="3948061"/>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flipH="1" rot="-994667">
              <a:off x="463915" y="3987776"/>
              <a:ext cx="352501" cy="66916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flipH="1" rot="-994667">
              <a:off x="414852" y="3948043"/>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flipH="1" rot="-994667">
              <a:off x="472458" y="4006579"/>
              <a:ext cx="308928" cy="654623"/>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flipH="1" rot="-994667">
              <a:off x="464600" y="3998843"/>
              <a:ext cx="324401" cy="66916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flipH="1" rot="-994667">
              <a:off x="554541" y="4044755"/>
              <a:ext cx="260508" cy="60039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flipH="1" rot="-994667">
              <a:off x="546654" y="4037023"/>
              <a:ext cx="276009" cy="614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0" name="Google Shape;810;p35"/>
          <p:cNvPicPr preferRelativeResize="0"/>
          <p:nvPr/>
        </p:nvPicPr>
        <p:blipFill rotWithShape="1">
          <a:blip r:embed="rId3">
            <a:alphaModFix/>
          </a:blip>
          <a:srcRect b="0" l="13198" r="9527" t="0"/>
          <a:stretch/>
        </p:blipFill>
        <p:spPr>
          <a:xfrm>
            <a:off x="5470200" y="1063350"/>
            <a:ext cx="3108300" cy="3016800"/>
          </a:xfrm>
          <a:prstGeom prst="ellipse">
            <a:avLst/>
          </a:prstGeom>
          <a:noFill/>
          <a:ln cap="flat" cmpd="sng" w="114300">
            <a:solidFill>
              <a:schemeClr val="lt1"/>
            </a:solidFill>
            <a:prstDash val="solid"/>
            <a:round/>
            <a:headEnd len="sm" w="sm" type="none"/>
            <a:tailEnd len="sm" w="sm" type="none"/>
          </a:ln>
          <a:effectLst>
            <a:outerShdw blurRad="100013" rotWithShape="0" algn="bl" dir="8220000" dist="571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6"/>
          <p:cNvSpPr txBox="1"/>
          <p:nvPr>
            <p:ph idx="1" type="subTitle"/>
          </p:nvPr>
        </p:nvSpPr>
        <p:spPr>
          <a:xfrm>
            <a:off x="2003700" y="1194750"/>
            <a:ext cx="6340200" cy="3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Menemukan Cara untuk meningkatkan peforma AI dalam permasalahan Diagnosis Penyakit Retina dari Optik</a:t>
            </a:r>
            <a:endParaRPr/>
          </a:p>
          <a:p>
            <a:pPr indent="0" lvl="0" marL="0" rtl="0" algn="l">
              <a:spcBef>
                <a:spcPts val="0"/>
              </a:spcBef>
              <a:spcAft>
                <a:spcPts val="0"/>
              </a:spcAft>
              <a:buClr>
                <a:schemeClr val="dk1"/>
              </a:buClr>
              <a:buSzPts val="1100"/>
              <a:buFont typeface="Arial"/>
              <a:buNone/>
            </a:pPr>
            <a:r>
              <a:rPr lang="en"/>
              <a:t>Gambar Tomografi</a:t>
            </a:r>
            <a:endParaRPr/>
          </a:p>
          <a:p>
            <a:pPr indent="0" lvl="0" marL="0" rtl="0" algn="l">
              <a:spcBef>
                <a:spcPts val="0"/>
              </a:spcBef>
              <a:spcAft>
                <a:spcPts val="0"/>
              </a:spcAft>
              <a:buClr>
                <a:schemeClr val="dk1"/>
              </a:buClr>
              <a:buSzPts val="1100"/>
              <a:buFont typeface="Arial"/>
              <a:buNone/>
            </a:pPr>
            <a:r>
              <a:t/>
            </a:r>
            <a:endParaRPr/>
          </a:p>
        </p:txBody>
      </p:sp>
      <p:sp>
        <p:nvSpPr>
          <p:cNvPr id="816" name="Google Shape;816;p36"/>
          <p:cNvSpPr txBox="1"/>
          <p:nvPr>
            <p:ph idx="3" type="subTitle"/>
          </p:nvPr>
        </p:nvSpPr>
        <p:spPr>
          <a:xfrm>
            <a:off x="2005005" y="3998425"/>
            <a:ext cx="6069600" cy="3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Membangun arsitektur CNN yang bisa mengidentifikasi  Diabetic Retionpathy dan penyakit retina lainnya</a:t>
            </a:r>
            <a:endParaRPr/>
          </a:p>
        </p:txBody>
      </p:sp>
      <p:sp>
        <p:nvSpPr>
          <p:cNvPr id="817" name="Google Shape;817;p36"/>
          <p:cNvSpPr txBox="1"/>
          <p:nvPr>
            <p:ph idx="5" type="subTitle"/>
          </p:nvPr>
        </p:nvSpPr>
        <p:spPr>
          <a:xfrm>
            <a:off x="2003700" y="2862775"/>
            <a:ext cx="6340200" cy="3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Meningkatkan akurasi, sensitivity, spesificity</a:t>
            </a:r>
            <a:endParaRPr/>
          </a:p>
        </p:txBody>
      </p:sp>
      <p:sp>
        <p:nvSpPr>
          <p:cNvPr id="818" name="Google Shape;818;p36"/>
          <p:cNvSpPr txBox="1"/>
          <p:nvPr>
            <p:ph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Penelitian</a:t>
            </a:r>
            <a:endParaRPr/>
          </a:p>
        </p:txBody>
      </p:sp>
      <p:sp>
        <p:nvSpPr>
          <p:cNvPr id="819" name="Google Shape;819;p36"/>
          <p:cNvSpPr/>
          <p:nvPr/>
        </p:nvSpPr>
        <p:spPr>
          <a:xfrm>
            <a:off x="909062" y="1182199"/>
            <a:ext cx="947700" cy="947700"/>
          </a:xfrm>
          <a:prstGeom prst="ellipse">
            <a:avLst/>
          </a:prstGeom>
          <a:solidFill>
            <a:schemeClr val="accent5"/>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909062" y="3985874"/>
            <a:ext cx="947700" cy="947700"/>
          </a:xfrm>
          <a:prstGeom prst="ellipse">
            <a:avLst/>
          </a:prstGeom>
          <a:solidFill>
            <a:schemeClr val="lt2"/>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p:nvPr/>
        </p:nvSpPr>
        <p:spPr>
          <a:xfrm>
            <a:off x="909062" y="2573425"/>
            <a:ext cx="947700" cy="947700"/>
          </a:xfrm>
          <a:prstGeom prst="ellipse">
            <a:avLst/>
          </a:prstGeom>
          <a:solidFill>
            <a:schemeClr val="accent4"/>
          </a:solidFill>
          <a:ln cap="flat" cmpd="sng" w="381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36"/>
          <p:cNvGrpSpPr/>
          <p:nvPr/>
        </p:nvGrpSpPr>
        <p:grpSpPr>
          <a:xfrm>
            <a:off x="1175638" y="2810828"/>
            <a:ext cx="414529" cy="472895"/>
            <a:chOff x="1175638" y="3344228"/>
            <a:chExt cx="414529" cy="472895"/>
          </a:xfrm>
        </p:grpSpPr>
        <p:sp>
          <p:nvSpPr>
            <p:cNvPr id="823" name="Google Shape;823;p36"/>
            <p:cNvSpPr/>
            <p:nvPr/>
          </p:nvSpPr>
          <p:spPr>
            <a:xfrm>
              <a:off x="1175638" y="3547397"/>
              <a:ext cx="26906" cy="94577"/>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6"/>
            <p:cNvSpPr/>
            <p:nvPr/>
          </p:nvSpPr>
          <p:spPr>
            <a:xfrm>
              <a:off x="1229340" y="3486654"/>
              <a:ext cx="304781" cy="164658"/>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1230526" y="3344228"/>
              <a:ext cx="304744" cy="173997"/>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1230526" y="3653058"/>
              <a:ext cx="303596" cy="16406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1562113" y="3546211"/>
              <a:ext cx="28054" cy="94614"/>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36"/>
          <p:cNvGrpSpPr/>
          <p:nvPr/>
        </p:nvGrpSpPr>
        <p:grpSpPr>
          <a:xfrm>
            <a:off x="1147596" y="1420752"/>
            <a:ext cx="470595" cy="470598"/>
            <a:chOff x="1147596" y="1801752"/>
            <a:chExt cx="470595" cy="470598"/>
          </a:xfrm>
        </p:grpSpPr>
        <p:sp>
          <p:nvSpPr>
            <p:cNvPr id="829" name="Google Shape;829;p36"/>
            <p:cNvSpPr/>
            <p:nvPr/>
          </p:nvSpPr>
          <p:spPr>
            <a:xfrm>
              <a:off x="1147596" y="1895145"/>
              <a:ext cx="256900" cy="294256"/>
            </a:xfrm>
            <a:custGeom>
              <a:rect b="b" l="l" r="r" t="t"/>
              <a:pathLst>
                <a:path extrusionOk="0" h="7940" w="6932">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369445" y="1801752"/>
              <a:ext cx="248747" cy="442533"/>
            </a:xfrm>
            <a:custGeom>
              <a:rect b="b" l="l" r="r" t="t"/>
              <a:pathLst>
                <a:path extrusionOk="0" h="11941" w="6712">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230502" y="2152016"/>
              <a:ext cx="288438" cy="120334"/>
            </a:xfrm>
            <a:custGeom>
              <a:rect b="b" l="l" r="r" t="t"/>
              <a:pathLst>
                <a:path extrusionOk="0" h="3247" w="7783">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236358" y="1807570"/>
              <a:ext cx="105102" cy="105547"/>
            </a:xfrm>
            <a:custGeom>
              <a:rect b="b" l="l" r="r" t="t"/>
              <a:pathLst>
                <a:path extrusionOk="0" h="2848" w="2836">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36"/>
          <p:cNvGrpSpPr/>
          <p:nvPr/>
        </p:nvGrpSpPr>
        <p:grpSpPr>
          <a:xfrm>
            <a:off x="1146456" y="4224441"/>
            <a:ext cx="472886" cy="470556"/>
            <a:chOff x="5002731" y="1801766"/>
            <a:chExt cx="472886" cy="470556"/>
          </a:xfrm>
        </p:grpSpPr>
        <p:sp>
          <p:nvSpPr>
            <p:cNvPr id="834" name="Google Shape;834;p36"/>
            <p:cNvSpPr/>
            <p:nvPr/>
          </p:nvSpPr>
          <p:spPr>
            <a:xfrm>
              <a:off x="5002731" y="1884672"/>
              <a:ext cx="472886" cy="157653"/>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5098460" y="1801766"/>
              <a:ext cx="280248" cy="77085"/>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086786" y="1966392"/>
              <a:ext cx="189191" cy="110958"/>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5085637" y="1972210"/>
              <a:ext cx="303596" cy="300112"/>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5030749" y="2030619"/>
              <a:ext cx="26868" cy="95763"/>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5419558" y="2030619"/>
              <a:ext cx="28054" cy="95763"/>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6"/>
          <p:cNvGrpSpPr/>
          <p:nvPr/>
        </p:nvGrpSpPr>
        <p:grpSpPr>
          <a:xfrm>
            <a:off x="8343906" y="414393"/>
            <a:ext cx="596366" cy="815724"/>
            <a:chOff x="8343906" y="414393"/>
            <a:chExt cx="596366" cy="815724"/>
          </a:xfrm>
        </p:grpSpPr>
        <p:sp>
          <p:nvSpPr>
            <p:cNvPr id="841" name="Google Shape;841;p36"/>
            <p:cNvSpPr/>
            <p:nvPr/>
          </p:nvSpPr>
          <p:spPr>
            <a:xfrm rot="826524">
              <a:off x="8424990" y="455558"/>
              <a:ext cx="434208" cy="73341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rot="826524">
              <a:off x="8466717" y="494519"/>
              <a:ext cx="344478" cy="653922"/>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rot="826524">
              <a:off x="8424980" y="455541"/>
              <a:ext cx="434208" cy="733410"/>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rot="826524">
              <a:off x="8501483" y="512247"/>
              <a:ext cx="301897" cy="639709"/>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rot="826524">
              <a:off x="8494020" y="504682"/>
              <a:ext cx="317018" cy="653922"/>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rot="826524">
              <a:off x="8469183" y="552304"/>
              <a:ext cx="254579" cy="586717"/>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rot="826524">
              <a:off x="8461720" y="544743"/>
              <a:ext cx="269727" cy="600929"/>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36"/>
          <p:cNvGrpSpPr/>
          <p:nvPr/>
        </p:nvGrpSpPr>
        <p:grpSpPr>
          <a:xfrm>
            <a:off x="5378741" y="-548450"/>
            <a:ext cx="1505785" cy="1057159"/>
            <a:chOff x="5378741" y="-548450"/>
            <a:chExt cx="1505785" cy="1057159"/>
          </a:xfrm>
        </p:grpSpPr>
        <p:sp>
          <p:nvSpPr>
            <p:cNvPr id="849" name="Google Shape;849;p36"/>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flipH="1">
              <a:off x="5403345" y="-459424"/>
              <a:ext cx="1427250" cy="880058"/>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6"/>
            <p:cNvSpPr/>
            <p:nvPr/>
          </p:nvSpPr>
          <p:spPr>
            <a:xfrm flipH="1">
              <a:off x="5378741" y="-548450"/>
              <a:ext cx="1505785" cy="1057159"/>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6"/>
            <p:cNvSpPr/>
            <p:nvPr/>
          </p:nvSpPr>
          <p:spPr>
            <a:xfrm flipH="1">
              <a:off x="5403345" y="-459339"/>
              <a:ext cx="1427250" cy="87997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6"/>
            <p:cNvSpPr/>
            <p:nvPr/>
          </p:nvSpPr>
          <p:spPr>
            <a:xfrm flipH="1">
              <a:off x="5427946" y="-476617"/>
              <a:ext cx="1381826" cy="915297"/>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6"/>
          <p:cNvGrpSpPr/>
          <p:nvPr/>
        </p:nvGrpSpPr>
        <p:grpSpPr>
          <a:xfrm>
            <a:off x="128491" y="-86888"/>
            <a:ext cx="896143" cy="654830"/>
            <a:chOff x="128491" y="-86888"/>
            <a:chExt cx="896143" cy="654830"/>
          </a:xfrm>
        </p:grpSpPr>
        <p:sp>
          <p:nvSpPr>
            <p:cNvPr id="855" name="Google Shape;855;p36"/>
            <p:cNvSpPr/>
            <p:nvPr/>
          </p:nvSpPr>
          <p:spPr>
            <a:xfrm rot="895724">
              <a:off x="174610" y="8841"/>
              <a:ext cx="803905" cy="463370"/>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6"/>
            <p:cNvSpPr/>
            <p:nvPr/>
          </p:nvSpPr>
          <p:spPr>
            <a:xfrm rot="895724">
              <a:off x="174610" y="8841"/>
              <a:ext cx="803905" cy="463370"/>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rot="895724">
              <a:off x="232805" y="34591"/>
              <a:ext cx="646425" cy="29989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rot="895724">
              <a:off x="850739" y="171402"/>
              <a:ext cx="110971" cy="64146"/>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rot="895724">
              <a:off x="791988" y="223669"/>
              <a:ext cx="103502" cy="75432"/>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rot="895724">
              <a:off x="729496" y="266824"/>
              <a:ext cx="94945" cy="80531"/>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rot="895724">
              <a:off x="658772" y="304950"/>
              <a:ext cx="76066" cy="93595"/>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rot="895724">
              <a:off x="589019" y="319511"/>
              <a:ext cx="56815" cy="102910"/>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rot="895724">
              <a:off x="204924" y="177398"/>
              <a:ext cx="69907" cy="102483"/>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rot="895724">
              <a:off x="276301" y="229559"/>
              <a:ext cx="55548" cy="10685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rot="895724">
              <a:off x="350512" y="272334"/>
              <a:ext cx="44909" cy="105790"/>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rot="895724">
              <a:off x="444945" y="302903"/>
              <a:ext cx="23922" cy="108036"/>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rot="895724">
              <a:off x="514387" y="316673"/>
              <a:ext cx="46990" cy="104495"/>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7"/>
          <p:cNvSpPr txBox="1"/>
          <p:nvPr>
            <p:ph type="title"/>
          </p:nvPr>
        </p:nvSpPr>
        <p:spPr>
          <a:xfrm>
            <a:off x="823150" y="1332250"/>
            <a:ext cx="4362300" cy="4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Metode yang diusung</a:t>
            </a:r>
            <a:endParaRPr/>
          </a:p>
        </p:txBody>
      </p:sp>
      <p:sp>
        <p:nvSpPr>
          <p:cNvPr id="873" name="Google Shape;873;p37"/>
          <p:cNvSpPr txBox="1"/>
          <p:nvPr>
            <p:ph idx="1" type="subTitle"/>
          </p:nvPr>
        </p:nvSpPr>
        <p:spPr>
          <a:xfrm>
            <a:off x="695200" y="1869863"/>
            <a:ext cx="3918300" cy="201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Metode yang digunakan dalam mengklasifikasian penyakit retina yang membantu proses diagnosis adalah penggunaan </a:t>
            </a:r>
            <a:r>
              <a:rPr lang="en" sz="1600"/>
              <a:t>Convolutional Neural Network dengan arsitektur Opticnet. </a:t>
            </a:r>
            <a:r>
              <a:rPr lang="en" sz="1600"/>
              <a:t>Pada penelitian ini penulis menggunakan Konvolusi Atrous dan Konvolusi Atrous Separable. Untuk input datanya sendiri penulis memanfaatkan Spectral Domain Optical Coherence Tomography (SD-OCT). Output yang ada juga dibagi menjadi 3 kategori atau class</a:t>
            </a:r>
            <a:endParaRPr sz="1600"/>
          </a:p>
          <a:p>
            <a:pPr indent="0" lvl="0" marL="0" rtl="0" algn="l">
              <a:spcBef>
                <a:spcPts val="0"/>
              </a:spcBef>
              <a:spcAft>
                <a:spcPts val="0"/>
              </a:spcAft>
              <a:buNone/>
            </a:pPr>
            <a:r>
              <a:t/>
            </a:r>
            <a:endParaRPr/>
          </a:p>
        </p:txBody>
      </p:sp>
      <p:grpSp>
        <p:nvGrpSpPr>
          <p:cNvPr id="874" name="Google Shape;874;p37"/>
          <p:cNvGrpSpPr/>
          <p:nvPr/>
        </p:nvGrpSpPr>
        <p:grpSpPr>
          <a:xfrm>
            <a:off x="7088003" y="116359"/>
            <a:ext cx="2174299" cy="1704593"/>
            <a:chOff x="2937728" y="3471009"/>
            <a:chExt cx="2174299" cy="1704593"/>
          </a:xfrm>
        </p:grpSpPr>
        <p:sp>
          <p:nvSpPr>
            <p:cNvPr id="875" name="Google Shape;875;p37"/>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rot="-901406">
              <a:off x="4690010" y="3997085"/>
              <a:ext cx="145746" cy="144661"/>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rot="-901406">
              <a:off x="3612000" y="4014030"/>
              <a:ext cx="870041" cy="83700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rot="-901406">
              <a:off x="3301871" y="4013746"/>
              <a:ext cx="1515645" cy="82964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rot="-901406">
              <a:off x="3619952" y="3989468"/>
              <a:ext cx="878555" cy="87855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rot="-901406">
              <a:off x="3886042" y="4248775"/>
              <a:ext cx="404204" cy="34591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rot="-901406">
              <a:off x="3194161" y="4389488"/>
              <a:ext cx="145746" cy="14574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rot="-901406">
              <a:off x="3317646" y="4217784"/>
              <a:ext cx="122342" cy="16487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rot="-901406">
              <a:off x="3456519" y="4078035"/>
              <a:ext cx="98971" cy="16911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rot="-901406">
              <a:off x="3633953" y="3928552"/>
              <a:ext cx="56404" cy="187228"/>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7"/>
            <p:cNvSpPr/>
            <p:nvPr/>
          </p:nvSpPr>
          <p:spPr>
            <a:xfrm rot="-901406">
              <a:off x="3829826" y="3840582"/>
              <a:ext cx="9629" cy="195741"/>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7"/>
            <p:cNvSpPr/>
            <p:nvPr/>
          </p:nvSpPr>
          <p:spPr>
            <a:xfrm rot="-901406">
              <a:off x="4526797" y="3896801"/>
              <a:ext cx="122342" cy="16596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7"/>
            <p:cNvSpPr/>
            <p:nvPr/>
          </p:nvSpPr>
          <p:spPr>
            <a:xfrm rot="-901406">
              <a:off x="4361501" y="3834213"/>
              <a:ext cx="98939" cy="170201"/>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7"/>
            <p:cNvSpPr/>
            <p:nvPr/>
          </p:nvSpPr>
          <p:spPr>
            <a:xfrm rot="-901406">
              <a:off x="4176641" y="3796205"/>
              <a:ext cx="56404" cy="187228"/>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7"/>
            <p:cNvSpPr/>
            <p:nvPr/>
          </p:nvSpPr>
          <p:spPr>
            <a:xfrm rot="-901406">
              <a:off x="4011008" y="3805217"/>
              <a:ext cx="9597" cy="196793"/>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7"/>
            <p:cNvSpPr/>
            <p:nvPr/>
          </p:nvSpPr>
          <p:spPr>
            <a:xfrm rot="-253069">
              <a:off x="4697214" y="3979558"/>
              <a:ext cx="122338" cy="165955"/>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194878">
              <a:off x="4030337" y="4186771"/>
              <a:ext cx="195915" cy="195915"/>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37"/>
          <p:cNvGrpSpPr/>
          <p:nvPr/>
        </p:nvGrpSpPr>
        <p:grpSpPr>
          <a:xfrm>
            <a:off x="8140174" y="3824051"/>
            <a:ext cx="1691139" cy="1187290"/>
            <a:chOff x="7893374" y="171276"/>
            <a:chExt cx="1691139" cy="1187290"/>
          </a:xfrm>
        </p:grpSpPr>
        <p:sp>
          <p:nvSpPr>
            <p:cNvPr id="894" name="Google Shape;894;p37"/>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flipH="1">
              <a:off x="7921004" y="271264"/>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flipH="1">
              <a:off x="7921004" y="271360"/>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flipH="1">
              <a:off x="7948632" y="251955"/>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37"/>
          <p:cNvGrpSpPr/>
          <p:nvPr/>
        </p:nvGrpSpPr>
        <p:grpSpPr>
          <a:xfrm>
            <a:off x="1387156" y="-168099"/>
            <a:ext cx="1743587" cy="1704614"/>
            <a:chOff x="1444255" y="-37506"/>
            <a:chExt cx="1263103" cy="1234869"/>
          </a:xfrm>
        </p:grpSpPr>
        <p:sp>
          <p:nvSpPr>
            <p:cNvPr id="900" name="Google Shape;900;p37"/>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rot="2555488">
              <a:off x="1635785" y="288253"/>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rot="2555488">
              <a:off x="2429634" y="702849"/>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rot="2555488">
              <a:off x="2320141" y="726051"/>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rot="2555488">
              <a:off x="2214019" y="735716"/>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rot="2555488">
              <a:off x="2099228" y="729859"/>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rot="2555488">
              <a:off x="2002142" y="695695"/>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rot="2555488">
              <a:off x="1618755" y="275653"/>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rot="2555488">
              <a:off x="1672884" y="381319"/>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rot="2555488">
              <a:off x="1738056" y="478864"/>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rot="2555488">
              <a:off x="1835869" y="570810"/>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rot="2555488">
              <a:off x="1912049" y="640547"/>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7"/>
          <p:cNvGrpSpPr/>
          <p:nvPr/>
        </p:nvGrpSpPr>
        <p:grpSpPr>
          <a:xfrm>
            <a:off x="183106" y="4221589"/>
            <a:ext cx="640053" cy="846085"/>
            <a:chOff x="316981" y="3900264"/>
            <a:chExt cx="640053" cy="846085"/>
          </a:xfrm>
        </p:grpSpPr>
        <p:sp>
          <p:nvSpPr>
            <p:cNvPr id="914" name="Google Shape;914;p37"/>
            <p:cNvSpPr/>
            <p:nvPr/>
          </p:nvSpPr>
          <p:spPr>
            <a:xfrm flipH="1" rot="-994667">
              <a:off x="414842" y="3948061"/>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flipH="1" rot="-994667">
              <a:off x="463915" y="3987776"/>
              <a:ext cx="352501" cy="66916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flipH="1" rot="-994667">
              <a:off x="414852" y="3948043"/>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flipH="1" rot="-994667">
              <a:off x="472458" y="4006579"/>
              <a:ext cx="308928" cy="654623"/>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flipH="1" rot="-994667">
              <a:off x="464600" y="3998843"/>
              <a:ext cx="324401" cy="66916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flipH="1" rot="-994667">
              <a:off x="554541" y="4044755"/>
              <a:ext cx="260508" cy="60039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flipH="1" rot="-994667">
              <a:off x="546654" y="4037023"/>
              <a:ext cx="276009" cy="614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7"/>
          <p:cNvGrpSpPr/>
          <p:nvPr/>
        </p:nvGrpSpPr>
        <p:grpSpPr>
          <a:xfrm>
            <a:off x="5273753" y="1463914"/>
            <a:ext cx="3433015" cy="2215650"/>
            <a:chOff x="4604375" y="2505403"/>
            <a:chExt cx="2802461" cy="1808694"/>
          </a:xfrm>
        </p:grpSpPr>
        <p:sp>
          <p:nvSpPr>
            <p:cNvPr id="922" name="Google Shape;922;p37"/>
            <p:cNvSpPr/>
            <p:nvPr/>
          </p:nvSpPr>
          <p:spPr>
            <a:xfrm rot="-902513">
              <a:off x="4706506" y="2858943"/>
              <a:ext cx="2593797" cy="112950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rot="-902513">
              <a:off x="5445726" y="3122366"/>
              <a:ext cx="9026" cy="1020"/>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rot="-902513">
              <a:off x="5483077" y="3107279"/>
              <a:ext cx="8037" cy="1020"/>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rot="-902513">
              <a:off x="5524261" y="3090764"/>
              <a:ext cx="10016" cy="1050"/>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rot="-902513">
              <a:off x="5413235" y="3128830"/>
              <a:ext cx="34036" cy="5038"/>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rot="-902513">
              <a:off x="5489940" y="3098620"/>
              <a:ext cx="36045" cy="4018"/>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rot="-902513">
              <a:off x="5467864" y="3111333"/>
              <a:ext cx="16043" cy="2039"/>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rot="-902513">
              <a:off x="4710907" y="2867361"/>
              <a:ext cx="2593797" cy="1129508"/>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rot="-902513">
              <a:off x="5450127" y="3130783"/>
              <a:ext cx="9026" cy="1020"/>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rot="-902513">
              <a:off x="5487478" y="3115696"/>
              <a:ext cx="8037" cy="1020"/>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rot="-902513">
              <a:off x="5528662" y="3099181"/>
              <a:ext cx="10016" cy="1050"/>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rot="-902513">
              <a:off x="4833649" y="3010468"/>
              <a:ext cx="2360734" cy="878033"/>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rot="-902513">
              <a:off x="5417636" y="3137248"/>
              <a:ext cx="34036" cy="5038"/>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rot="-902513">
              <a:off x="5494342" y="3107037"/>
              <a:ext cx="36045" cy="4018"/>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rot="-902513">
              <a:off x="5472265" y="3119750"/>
              <a:ext cx="16043" cy="2039"/>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rot="-902513">
              <a:off x="5537321" y="3090150"/>
              <a:ext cx="37065" cy="3029"/>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rot="-4697213">
              <a:off x="5302327" y="2621170"/>
              <a:ext cx="1270864" cy="1270864"/>
            </a:xfrm>
            <a:prstGeom prst="chord">
              <a:avLst>
                <a:gd fmla="val 3127025" name="adj1"/>
                <a:gd fmla="val 15684363" name="adj2"/>
              </a:avLst>
            </a:pr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rot="-902189">
              <a:off x="5318752" y="2991293"/>
              <a:ext cx="1194011" cy="270214"/>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dk2"/>
            </a:solidFill>
            <a:ln>
              <a:noFill/>
            </a:ln>
          </p:spPr>
        </p:sp>
        <p:sp>
          <p:nvSpPr>
            <p:cNvPr id="940" name="Google Shape;940;p37"/>
            <p:cNvSpPr/>
            <p:nvPr/>
          </p:nvSpPr>
          <p:spPr>
            <a:xfrm rot="-902513">
              <a:off x="4786501" y="2933385"/>
              <a:ext cx="2464761" cy="991296"/>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rot="-902513">
              <a:off x="5741260" y="3049709"/>
              <a:ext cx="466155" cy="442525"/>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p:nvPr/>
          </p:nvSpPr>
          <p:spPr>
            <a:xfrm rot="-902513">
              <a:off x="5546385" y="3115424"/>
              <a:ext cx="266889" cy="249826"/>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7"/>
            <p:cNvSpPr/>
            <p:nvPr/>
          </p:nvSpPr>
          <p:spPr>
            <a:xfrm rot="-902513">
              <a:off x="6080662" y="3342425"/>
              <a:ext cx="197108" cy="175727"/>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38"/>
          <p:cNvSpPr txBox="1"/>
          <p:nvPr>
            <p:ph type="title"/>
          </p:nvPr>
        </p:nvSpPr>
        <p:spPr>
          <a:xfrm>
            <a:off x="854757" y="1103650"/>
            <a:ext cx="54399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Metode yang diusung</a:t>
            </a:r>
            <a:endParaRPr/>
          </a:p>
        </p:txBody>
      </p:sp>
      <p:sp>
        <p:nvSpPr>
          <p:cNvPr id="949" name="Google Shape;949;p38"/>
          <p:cNvSpPr txBox="1"/>
          <p:nvPr>
            <p:ph idx="1" type="subTitle"/>
          </p:nvPr>
        </p:nvSpPr>
        <p:spPr>
          <a:xfrm>
            <a:off x="695200" y="1561375"/>
            <a:ext cx="6474600" cy="345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Dataset yang digunakan juga ada 2, yaitu OCT2017 dan Srinivasan2014.   </a:t>
            </a:r>
            <a:r>
              <a:rPr lang="en" sz="1700"/>
              <a:t>Output yang ada juga dibagi menjadi beberapa  kategori atau class. Pada dataset Srinivasan2014 dibagi menjadi:</a:t>
            </a:r>
            <a:endParaRPr sz="1700"/>
          </a:p>
          <a:p>
            <a:pPr indent="-336550" lvl="0" marL="457200" rtl="0" algn="just">
              <a:spcBef>
                <a:spcPts val="0"/>
              </a:spcBef>
              <a:spcAft>
                <a:spcPts val="0"/>
              </a:spcAft>
              <a:buSzPts val="1700"/>
              <a:buChar char="●"/>
            </a:pPr>
            <a:r>
              <a:rPr lang="en" sz="1700"/>
              <a:t>Diabetic Macular Edema (DME)</a:t>
            </a:r>
            <a:endParaRPr sz="1700"/>
          </a:p>
          <a:p>
            <a:pPr indent="-336550" lvl="0" marL="457200" rtl="0" algn="just">
              <a:spcBef>
                <a:spcPts val="0"/>
              </a:spcBef>
              <a:spcAft>
                <a:spcPts val="0"/>
              </a:spcAft>
              <a:buSzPts val="1700"/>
              <a:buChar char="●"/>
            </a:pPr>
            <a:r>
              <a:rPr lang="en" sz="1700"/>
              <a:t>Age-related degeneration of retinal layers (AMD)</a:t>
            </a:r>
            <a:endParaRPr sz="1700"/>
          </a:p>
          <a:p>
            <a:pPr indent="-336550" lvl="0" marL="457200" rtl="0" algn="just">
              <a:spcBef>
                <a:spcPts val="0"/>
              </a:spcBef>
              <a:spcAft>
                <a:spcPts val="0"/>
              </a:spcAft>
              <a:buSzPts val="1700"/>
              <a:buChar char="●"/>
            </a:pPr>
            <a:r>
              <a:rPr lang="en" sz="1700"/>
              <a:t>Normal</a:t>
            </a:r>
            <a:endParaRPr sz="1700"/>
          </a:p>
          <a:p>
            <a:pPr indent="0" lvl="0" marL="0" rtl="0" algn="just">
              <a:spcBef>
                <a:spcPts val="0"/>
              </a:spcBef>
              <a:spcAft>
                <a:spcPts val="0"/>
              </a:spcAft>
              <a:buNone/>
            </a:pPr>
            <a:r>
              <a:rPr lang="en" sz="1700"/>
              <a:t>Pada dataset OCT2017 dibagi menjadi :</a:t>
            </a:r>
            <a:endParaRPr sz="1700"/>
          </a:p>
          <a:p>
            <a:pPr indent="-336550" lvl="0" marL="457200" rtl="0" algn="just">
              <a:spcBef>
                <a:spcPts val="0"/>
              </a:spcBef>
              <a:spcAft>
                <a:spcPts val="0"/>
              </a:spcAft>
              <a:buClr>
                <a:schemeClr val="dk1"/>
              </a:buClr>
              <a:buSzPts val="1700"/>
              <a:buChar char="●"/>
            </a:pPr>
            <a:r>
              <a:rPr lang="en" sz="1700"/>
              <a:t>Diabetic Macular Edema (DME)</a:t>
            </a:r>
            <a:endParaRPr sz="1700"/>
          </a:p>
          <a:p>
            <a:pPr indent="-336550" lvl="0" marL="457200" rtl="0" algn="just">
              <a:spcBef>
                <a:spcPts val="0"/>
              </a:spcBef>
              <a:spcAft>
                <a:spcPts val="0"/>
              </a:spcAft>
              <a:buClr>
                <a:schemeClr val="dk1"/>
              </a:buClr>
              <a:buSzPts val="1700"/>
              <a:buChar char="●"/>
            </a:pPr>
            <a:r>
              <a:rPr lang="en" sz="1700"/>
              <a:t>Drusen</a:t>
            </a:r>
            <a:endParaRPr sz="1700"/>
          </a:p>
          <a:p>
            <a:pPr indent="-336550" lvl="0" marL="457200" rtl="0" algn="just">
              <a:spcBef>
                <a:spcPts val="0"/>
              </a:spcBef>
              <a:spcAft>
                <a:spcPts val="0"/>
              </a:spcAft>
              <a:buSzPts val="1700"/>
              <a:buChar char="●"/>
            </a:pPr>
            <a:r>
              <a:rPr lang="en" sz="1700"/>
              <a:t>Choroidal Neovascularization (CNV)</a:t>
            </a:r>
            <a:endParaRPr sz="1700"/>
          </a:p>
          <a:p>
            <a:pPr indent="-336550" lvl="0" marL="457200" rtl="0" algn="just">
              <a:spcBef>
                <a:spcPts val="0"/>
              </a:spcBef>
              <a:spcAft>
                <a:spcPts val="0"/>
              </a:spcAft>
              <a:buClr>
                <a:schemeClr val="dk1"/>
              </a:buClr>
              <a:buSzPts val="1700"/>
              <a:buChar char="●"/>
            </a:pPr>
            <a:r>
              <a:rPr lang="en" sz="1700"/>
              <a:t>Normal</a:t>
            </a:r>
            <a:endParaRPr sz="1700"/>
          </a:p>
          <a:p>
            <a:pPr indent="0" lvl="0" marL="457200" rtl="0" algn="just">
              <a:spcBef>
                <a:spcPts val="0"/>
              </a:spcBef>
              <a:spcAft>
                <a:spcPts val="0"/>
              </a:spcAft>
              <a:buNone/>
            </a:pPr>
            <a:r>
              <a:t/>
            </a:r>
            <a:endParaRPr sz="1600"/>
          </a:p>
          <a:p>
            <a:pPr indent="0" lvl="0" marL="0" rtl="0" algn="just">
              <a:spcBef>
                <a:spcPts val="0"/>
              </a:spcBef>
              <a:spcAft>
                <a:spcPts val="0"/>
              </a:spcAft>
              <a:buNone/>
            </a:pPr>
            <a:r>
              <a:t/>
            </a:r>
            <a:endParaRPr sz="1600"/>
          </a:p>
        </p:txBody>
      </p:sp>
      <p:grpSp>
        <p:nvGrpSpPr>
          <p:cNvPr id="950" name="Google Shape;950;p38"/>
          <p:cNvGrpSpPr/>
          <p:nvPr/>
        </p:nvGrpSpPr>
        <p:grpSpPr>
          <a:xfrm>
            <a:off x="7088003" y="116359"/>
            <a:ext cx="2174299" cy="1704593"/>
            <a:chOff x="2937728" y="3471009"/>
            <a:chExt cx="2174299" cy="1704593"/>
          </a:xfrm>
        </p:grpSpPr>
        <p:sp>
          <p:nvSpPr>
            <p:cNvPr id="951" name="Google Shape;951;p38"/>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rot="-901406">
              <a:off x="4690010" y="3997085"/>
              <a:ext cx="145746" cy="144661"/>
            </a:xfrm>
            <a:custGeom>
              <a:rect b="b" l="l" r="r" t="t"/>
              <a:pathLst>
                <a:path extrusionOk="0" fill="none" h="4537" w="4571">
                  <a:moveTo>
                    <a:pt x="1" y="4537"/>
                  </a:moveTo>
                  <a:lnTo>
                    <a:pt x="457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rot="-901406">
              <a:off x="3067105" y="3697901"/>
              <a:ext cx="1915545" cy="1250810"/>
            </a:xfrm>
            <a:custGeom>
              <a:rect b="b" l="l" r="r" t="t"/>
              <a:pathLst>
                <a:path extrusionOk="0" h="39229" w="60077">
                  <a:moveTo>
                    <a:pt x="27120" y="1"/>
                  </a:moveTo>
                  <a:cubicBezTo>
                    <a:pt x="25252" y="101"/>
                    <a:pt x="23851" y="1635"/>
                    <a:pt x="23917" y="3503"/>
                  </a:cubicBezTo>
                  <a:lnTo>
                    <a:pt x="23951" y="4037"/>
                  </a:lnTo>
                  <a:lnTo>
                    <a:pt x="23817" y="3637"/>
                  </a:lnTo>
                  <a:cubicBezTo>
                    <a:pt x="23408" y="2163"/>
                    <a:pt x="22083" y="1225"/>
                    <a:pt x="20646" y="1225"/>
                  </a:cubicBezTo>
                  <a:cubicBezTo>
                    <a:pt x="20327" y="1225"/>
                    <a:pt x="20002" y="1271"/>
                    <a:pt x="19681" y="1369"/>
                  </a:cubicBezTo>
                  <a:cubicBezTo>
                    <a:pt x="17913" y="1902"/>
                    <a:pt x="16879" y="3770"/>
                    <a:pt x="17446" y="5538"/>
                  </a:cubicBezTo>
                  <a:lnTo>
                    <a:pt x="18347" y="8540"/>
                  </a:lnTo>
                  <a:lnTo>
                    <a:pt x="16946" y="6205"/>
                  </a:lnTo>
                  <a:cubicBezTo>
                    <a:pt x="16327" y="5122"/>
                    <a:pt x="15210" y="4523"/>
                    <a:pt x="14071" y="4523"/>
                  </a:cubicBezTo>
                  <a:cubicBezTo>
                    <a:pt x="13491" y="4523"/>
                    <a:pt x="12905" y="4678"/>
                    <a:pt x="12376" y="5004"/>
                  </a:cubicBezTo>
                  <a:cubicBezTo>
                    <a:pt x="11175" y="5705"/>
                    <a:pt x="10541" y="7039"/>
                    <a:pt x="10741" y="8407"/>
                  </a:cubicBezTo>
                  <a:cubicBezTo>
                    <a:pt x="10098" y="7926"/>
                    <a:pt x="9418" y="7718"/>
                    <a:pt x="8766" y="7718"/>
                  </a:cubicBezTo>
                  <a:cubicBezTo>
                    <a:pt x="6340" y="7718"/>
                    <a:pt x="4310" y="10599"/>
                    <a:pt x="6071" y="13044"/>
                  </a:cubicBezTo>
                  <a:lnTo>
                    <a:pt x="6138" y="13144"/>
                  </a:lnTo>
                  <a:lnTo>
                    <a:pt x="6004" y="13044"/>
                  </a:lnTo>
                  <a:cubicBezTo>
                    <a:pt x="5354" y="12393"/>
                    <a:pt x="4503" y="12068"/>
                    <a:pt x="3653" y="12068"/>
                  </a:cubicBezTo>
                  <a:cubicBezTo>
                    <a:pt x="2802" y="12068"/>
                    <a:pt x="1952" y="12393"/>
                    <a:pt x="1301" y="13044"/>
                  </a:cubicBezTo>
                  <a:cubicBezTo>
                    <a:pt x="0" y="14344"/>
                    <a:pt x="0" y="16446"/>
                    <a:pt x="1301" y="17747"/>
                  </a:cubicBezTo>
                  <a:lnTo>
                    <a:pt x="4337" y="20782"/>
                  </a:lnTo>
                  <a:cubicBezTo>
                    <a:pt x="4170" y="20983"/>
                    <a:pt x="4070" y="21083"/>
                    <a:pt x="4036" y="21116"/>
                  </a:cubicBezTo>
                  <a:cubicBezTo>
                    <a:pt x="3102" y="22283"/>
                    <a:pt x="3102" y="23918"/>
                    <a:pt x="4036" y="25086"/>
                  </a:cubicBezTo>
                  <a:cubicBezTo>
                    <a:pt x="6271" y="27687"/>
                    <a:pt x="8773" y="30056"/>
                    <a:pt x="11542" y="32091"/>
                  </a:cubicBezTo>
                  <a:cubicBezTo>
                    <a:pt x="15611" y="35193"/>
                    <a:pt x="22016" y="38929"/>
                    <a:pt x="29321" y="39229"/>
                  </a:cubicBezTo>
                  <a:lnTo>
                    <a:pt x="31156" y="39229"/>
                  </a:lnTo>
                  <a:cubicBezTo>
                    <a:pt x="38461" y="38929"/>
                    <a:pt x="44866" y="35193"/>
                    <a:pt x="48935" y="32091"/>
                  </a:cubicBezTo>
                  <a:cubicBezTo>
                    <a:pt x="51670" y="30056"/>
                    <a:pt x="54172" y="27687"/>
                    <a:pt x="56440" y="25086"/>
                  </a:cubicBezTo>
                  <a:cubicBezTo>
                    <a:pt x="57374" y="23918"/>
                    <a:pt x="57374" y="22283"/>
                    <a:pt x="56440" y="21116"/>
                  </a:cubicBezTo>
                  <a:lnTo>
                    <a:pt x="56240" y="20882"/>
                  </a:lnTo>
                  <a:lnTo>
                    <a:pt x="59109" y="18014"/>
                  </a:lnTo>
                  <a:cubicBezTo>
                    <a:pt x="59743" y="17380"/>
                    <a:pt x="60076" y="16513"/>
                    <a:pt x="60076" y="15645"/>
                  </a:cubicBezTo>
                  <a:cubicBezTo>
                    <a:pt x="60076" y="13644"/>
                    <a:pt x="58426" y="12293"/>
                    <a:pt x="56702" y="12293"/>
                  </a:cubicBezTo>
                  <a:cubicBezTo>
                    <a:pt x="55926" y="12293"/>
                    <a:pt x="55135" y="12566"/>
                    <a:pt x="54472" y="13177"/>
                  </a:cubicBezTo>
                  <a:cubicBezTo>
                    <a:pt x="55573" y="11676"/>
                    <a:pt x="55240" y="9608"/>
                    <a:pt x="53772" y="8507"/>
                  </a:cubicBezTo>
                  <a:cubicBezTo>
                    <a:pt x="53205" y="8073"/>
                    <a:pt x="52504" y="7873"/>
                    <a:pt x="51804" y="7873"/>
                  </a:cubicBezTo>
                  <a:cubicBezTo>
                    <a:pt x="51103" y="7873"/>
                    <a:pt x="50436" y="8073"/>
                    <a:pt x="49869" y="8474"/>
                  </a:cubicBezTo>
                  <a:cubicBezTo>
                    <a:pt x="50233" y="6456"/>
                    <a:pt x="48695" y="4537"/>
                    <a:pt x="46620" y="4537"/>
                  </a:cubicBezTo>
                  <a:cubicBezTo>
                    <a:pt x="46602" y="4537"/>
                    <a:pt x="46585" y="4537"/>
                    <a:pt x="46567" y="4537"/>
                  </a:cubicBezTo>
                  <a:cubicBezTo>
                    <a:pt x="46537" y="4537"/>
                    <a:pt x="46508" y="4536"/>
                    <a:pt x="46479" y="4536"/>
                  </a:cubicBezTo>
                  <a:cubicBezTo>
                    <a:pt x="45344" y="4536"/>
                    <a:pt x="44283" y="5164"/>
                    <a:pt x="43698" y="6172"/>
                  </a:cubicBezTo>
                  <a:lnTo>
                    <a:pt x="42297" y="8540"/>
                  </a:lnTo>
                  <a:lnTo>
                    <a:pt x="43098" y="5938"/>
                  </a:lnTo>
                  <a:cubicBezTo>
                    <a:pt x="43531" y="4204"/>
                    <a:pt x="42531" y="2403"/>
                    <a:pt x="40829" y="1902"/>
                  </a:cubicBezTo>
                  <a:cubicBezTo>
                    <a:pt x="40506" y="1803"/>
                    <a:pt x="40178" y="1755"/>
                    <a:pt x="39856" y="1755"/>
                  </a:cubicBezTo>
                  <a:cubicBezTo>
                    <a:pt x="38454" y="1755"/>
                    <a:pt x="37154" y="2653"/>
                    <a:pt x="36693" y="4037"/>
                  </a:cubicBezTo>
                  <a:lnTo>
                    <a:pt x="36626" y="4271"/>
                  </a:lnTo>
                  <a:lnTo>
                    <a:pt x="36626" y="3904"/>
                  </a:lnTo>
                  <a:cubicBezTo>
                    <a:pt x="36693" y="2069"/>
                    <a:pt x="35259" y="501"/>
                    <a:pt x="33424" y="435"/>
                  </a:cubicBezTo>
                  <a:lnTo>
                    <a:pt x="33291" y="435"/>
                  </a:lnTo>
                  <a:cubicBezTo>
                    <a:pt x="32090" y="435"/>
                    <a:pt x="30956" y="1102"/>
                    <a:pt x="30389" y="2169"/>
                  </a:cubicBezTo>
                  <a:cubicBezTo>
                    <a:pt x="29888" y="868"/>
                    <a:pt x="28654" y="1"/>
                    <a:pt x="27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rot="-901406">
              <a:off x="3612000" y="4014030"/>
              <a:ext cx="870041" cy="837009"/>
            </a:xfrm>
            <a:custGeom>
              <a:rect b="b" l="l" r="r" t="t"/>
              <a:pathLst>
                <a:path extrusionOk="0" h="26251" w="27287">
                  <a:moveTo>
                    <a:pt x="14144" y="1"/>
                  </a:moveTo>
                  <a:cubicBezTo>
                    <a:pt x="8840" y="1"/>
                    <a:pt x="4070" y="3203"/>
                    <a:pt x="2035" y="8106"/>
                  </a:cubicBezTo>
                  <a:cubicBezTo>
                    <a:pt x="0" y="13010"/>
                    <a:pt x="1135" y="18647"/>
                    <a:pt x="4871" y="22383"/>
                  </a:cubicBezTo>
                  <a:cubicBezTo>
                    <a:pt x="7395" y="24908"/>
                    <a:pt x="10758" y="26250"/>
                    <a:pt x="14176" y="26250"/>
                  </a:cubicBezTo>
                  <a:cubicBezTo>
                    <a:pt x="15862" y="26250"/>
                    <a:pt x="17561" y="25924"/>
                    <a:pt x="19181" y="25252"/>
                  </a:cubicBezTo>
                  <a:cubicBezTo>
                    <a:pt x="24084" y="23217"/>
                    <a:pt x="27287" y="18414"/>
                    <a:pt x="27287" y="13110"/>
                  </a:cubicBezTo>
                  <a:cubicBezTo>
                    <a:pt x="27287" y="5872"/>
                    <a:pt x="21416" y="1"/>
                    <a:pt x="14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rot="-901406">
              <a:off x="3301871" y="4013746"/>
              <a:ext cx="1515645" cy="829643"/>
            </a:xfrm>
            <a:custGeom>
              <a:rect b="b" l="l" r="r" t="t"/>
              <a:pathLst>
                <a:path extrusionOk="0" fill="none" h="26020" w="47535">
                  <a:moveTo>
                    <a:pt x="47534" y="13010"/>
                  </a:moveTo>
                  <a:cubicBezTo>
                    <a:pt x="47534" y="13010"/>
                    <a:pt x="36893" y="26019"/>
                    <a:pt x="23784" y="26019"/>
                  </a:cubicBezTo>
                  <a:cubicBezTo>
                    <a:pt x="10641" y="26019"/>
                    <a:pt x="0" y="13010"/>
                    <a:pt x="0" y="13010"/>
                  </a:cubicBezTo>
                  <a:cubicBezTo>
                    <a:pt x="0" y="13010"/>
                    <a:pt x="10608" y="1"/>
                    <a:pt x="23784" y="1"/>
                  </a:cubicBezTo>
                  <a:cubicBezTo>
                    <a:pt x="36927" y="1"/>
                    <a:pt x="47534" y="13010"/>
                    <a:pt x="47534" y="13010"/>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rot="-901406">
              <a:off x="3619952" y="3989468"/>
              <a:ext cx="878555" cy="878555"/>
            </a:xfrm>
            <a:custGeom>
              <a:rect b="b" l="l" r="r" t="t"/>
              <a:pathLst>
                <a:path extrusionOk="0" fill="none" h="27554" w="27554">
                  <a:moveTo>
                    <a:pt x="26686" y="12209"/>
                  </a:moveTo>
                  <a:cubicBezTo>
                    <a:pt x="27553" y="19348"/>
                    <a:pt x="22483" y="25819"/>
                    <a:pt x="15345" y="26686"/>
                  </a:cubicBezTo>
                  <a:cubicBezTo>
                    <a:pt x="8206" y="27554"/>
                    <a:pt x="1735" y="22483"/>
                    <a:pt x="868" y="15345"/>
                  </a:cubicBezTo>
                  <a:cubicBezTo>
                    <a:pt x="0" y="8240"/>
                    <a:pt x="5071" y="1735"/>
                    <a:pt x="12209" y="868"/>
                  </a:cubicBezTo>
                  <a:cubicBezTo>
                    <a:pt x="19347" y="1"/>
                    <a:pt x="25819" y="5104"/>
                    <a:pt x="26686" y="12209"/>
                  </a:cubicBezTo>
                  <a:close/>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rot="-901406">
              <a:off x="3886042" y="4248775"/>
              <a:ext cx="404204" cy="345918"/>
            </a:xfrm>
            <a:custGeom>
              <a:rect b="b" l="l" r="r" t="t"/>
              <a:pathLst>
                <a:path extrusionOk="0" h="10849" w="12677">
                  <a:moveTo>
                    <a:pt x="5438" y="0"/>
                  </a:moveTo>
                  <a:cubicBezTo>
                    <a:pt x="2436" y="0"/>
                    <a:pt x="1" y="2435"/>
                    <a:pt x="1" y="5404"/>
                  </a:cubicBezTo>
                  <a:cubicBezTo>
                    <a:pt x="1" y="8676"/>
                    <a:pt x="2672" y="10849"/>
                    <a:pt x="5454" y="10849"/>
                  </a:cubicBezTo>
                  <a:cubicBezTo>
                    <a:pt x="6784" y="10849"/>
                    <a:pt x="8140" y="10352"/>
                    <a:pt x="9241" y="9240"/>
                  </a:cubicBezTo>
                  <a:cubicBezTo>
                    <a:pt x="12677" y="5838"/>
                    <a:pt x="10242" y="0"/>
                    <a:pt x="5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rot="-901406">
              <a:off x="3194161" y="4389488"/>
              <a:ext cx="145746" cy="145746"/>
            </a:xfrm>
            <a:custGeom>
              <a:rect b="b" l="l" r="r" t="t"/>
              <a:pathLst>
                <a:path extrusionOk="0" fill="none" h="4571" w="4571">
                  <a:moveTo>
                    <a:pt x="4570" y="4570"/>
                  </a:moveTo>
                  <a:lnTo>
                    <a:pt x="0"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rot="-901406">
              <a:off x="3317646" y="4217784"/>
              <a:ext cx="122342" cy="164876"/>
            </a:xfrm>
            <a:custGeom>
              <a:rect b="b" l="l" r="r" t="t"/>
              <a:pathLst>
                <a:path extrusionOk="0" fill="none" h="5171" w="3837">
                  <a:moveTo>
                    <a:pt x="3837" y="51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rot="-901406">
              <a:off x="3456519" y="4078035"/>
              <a:ext cx="98971" cy="169117"/>
            </a:xfrm>
            <a:custGeom>
              <a:rect b="b" l="l" r="r" t="t"/>
              <a:pathLst>
                <a:path extrusionOk="0" fill="none" h="5304" w="3104">
                  <a:moveTo>
                    <a:pt x="3103" y="5304"/>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rot="-901406">
              <a:off x="3633953" y="3928552"/>
              <a:ext cx="56404" cy="187228"/>
            </a:xfrm>
            <a:custGeom>
              <a:rect b="b" l="l" r="r" t="t"/>
              <a:pathLst>
                <a:path extrusionOk="0" fill="none" h="5872" w="1769">
                  <a:moveTo>
                    <a:pt x="1769" y="5871"/>
                  </a:moveTo>
                  <a:lnTo>
                    <a:pt x="1"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rot="-901406">
              <a:off x="3829826" y="3840582"/>
              <a:ext cx="9629" cy="195741"/>
            </a:xfrm>
            <a:custGeom>
              <a:rect b="b" l="l" r="r" t="t"/>
              <a:pathLst>
                <a:path extrusionOk="0" fill="none" h="6139" w="302">
                  <a:moveTo>
                    <a:pt x="301" y="6138"/>
                  </a:moveTo>
                  <a:lnTo>
                    <a:pt x="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rot="-901406">
              <a:off x="4526797" y="3896801"/>
              <a:ext cx="122342" cy="165961"/>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rot="-901406">
              <a:off x="4361501" y="3834213"/>
              <a:ext cx="98939" cy="170201"/>
            </a:xfrm>
            <a:custGeom>
              <a:rect b="b" l="l" r="r" t="t"/>
              <a:pathLst>
                <a:path extrusionOk="0" fill="none" h="5338" w="3103">
                  <a:moveTo>
                    <a:pt x="1" y="5338"/>
                  </a:moveTo>
                  <a:lnTo>
                    <a:pt x="3103"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rot="-901406">
              <a:off x="4176641" y="3796205"/>
              <a:ext cx="56404" cy="187228"/>
            </a:xfrm>
            <a:custGeom>
              <a:rect b="b" l="l" r="r" t="t"/>
              <a:pathLst>
                <a:path extrusionOk="0" fill="none" h="5872" w="1769">
                  <a:moveTo>
                    <a:pt x="0" y="5871"/>
                  </a:moveTo>
                  <a:lnTo>
                    <a:pt x="1768" y="0"/>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rot="-901406">
              <a:off x="4011008" y="3805217"/>
              <a:ext cx="9597" cy="196793"/>
            </a:xfrm>
            <a:custGeom>
              <a:rect b="b" l="l" r="r" t="t"/>
              <a:pathLst>
                <a:path extrusionOk="0" fill="none" h="6172" w="301">
                  <a:moveTo>
                    <a:pt x="1" y="6172"/>
                  </a:moveTo>
                  <a:lnTo>
                    <a:pt x="301"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rot="-253069">
              <a:off x="4697214" y="3979558"/>
              <a:ext cx="122338" cy="165955"/>
            </a:xfrm>
            <a:custGeom>
              <a:rect b="b" l="l" r="r" t="t"/>
              <a:pathLst>
                <a:path extrusionOk="0" fill="none" h="5205" w="3837">
                  <a:moveTo>
                    <a:pt x="1" y="5204"/>
                  </a:moveTo>
                  <a:lnTo>
                    <a:pt x="3837" y="1"/>
                  </a:lnTo>
                </a:path>
              </a:pathLst>
            </a:custGeom>
            <a:noFill/>
            <a:ln cap="rnd"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rot="194878">
              <a:off x="4030337" y="4186771"/>
              <a:ext cx="195915" cy="195915"/>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38"/>
          <p:cNvGrpSpPr/>
          <p:nvPr/>
        </p:nvGrpSpPr>
        <p:grpSpPr>
          <a:xfrm>
            <a:off x="8140174" y="3824051"/>
            <a:ext cx="1691139" cy="1187290"/>
            <a:chOff x="7893374" y="171276"/>
            <a:chExt cx="1691139" cy="1187290"/>
          </a:xfrm>
        </p:grpSpPr>
        <p:sp>
          <p:nvSpPr>
            <p:cNvPr id="970" name="Google Shape;970;p38"/>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flipH="1">
              <a:off x="7921004" y="271264"/>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flipH="1">
              <a:off x="7893374" y="171276"/>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flipH="1">
              <a:off x="7921004" y="271360"/>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flipH="1">
              <a:off x="7948632" y="251955"/>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38"/>
          <p:cNvGrpSpPr/>
          <p:nvPr/>
        </p:nvGrpSpPr>
        <p:grpSpPr>
          <a:xfrm>
            <a:off x="6" y="-240699"/>
            <a:ext cx="1743587" cy="1704614"/>
            <a:chOff x="1444255" y="-37506"/>
            <a:chExt cx="1263103" cy="1234869"/>
          </a:xfrm>
        </p:grpSpPr>
        <p:sp>
          <p:nvSpPr>
            <p:cNvPr id="976" name="Google Shape;976;p38"/>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rot="2555488">
              <a:off x="1515068" y="256719"/>
              <a:ext cx="1121476" cy="646419"/>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p:nvPr/>
          </p:nvSpPr>
          <p:spPr>
            <a:xfrm rot="2555488">
              <a:off x="1635785" y="288253"/>
              <a:ext cx="901787" cy="418367"/>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8"/>
            <p:cNvSpPr/>
            <p:nvPr/>
          </p:nvSpPr>
          <p:spPr>
            <a:xfrm rot="2555488">
              <a:off x="2429634" y="702849"/>
              <a:ext cx="154809" cy="89487"/>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rot="2555488">
              <a:off x="2320141" y="726051"/>
              <a:ext cx="144390" cy="105231"/>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rot="2555488">
              <a:off x="2214019" y="735716"/>
              <a:ext cx="132452" cy="112344"/>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rot="2555488">
              <a:off x="2099228" y="729859"/>
              <a:ext cx="106115" cy="130568"/>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rot="2555488">
              <a:off x="2002142" y="695695"/>
              <a:ext cx="79260" cy="143563"/>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8"/>
            <p:cNvSpPr/>
            <p:nvPr/>
          </p:nvSpPr>
          <p:spPr>
            <a:xfrm rot="2555488">
              <a:off x="1618755" y="275653"/>
              <a:ext cx="97522" cy="142967"/>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8"/>
            <p:cNvSpPr/>
            <p:nvPr/>
          </p:nvSpPr>
          <p:spPr>
            <a:xfrm rot="2555488">
              <a:off x="1672884" y="381319"/>
              <a:ext cx="77491" cy="149061"/>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rot="2555488">
              <a:off x="1738056" y="478864"/>
              <a:ext cx="62650" cy="147581"/>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rot="2555488">
              <a:off x="1835869" y="570810"/>
              <a:ext cx="33372" cy="150714"/>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rot="2555488">
              <a:off x="1912049" y="640547"/>
              <a:ext cx="65553" cy="145774"/>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38"/>
          <p:cNvGrpSpPr/>
          <p:nvPr/>
        </p:nvGrpSpPr>
        <p:grpSpPr>
          <a:xfrm>
            <a:off x="183106" y="4221589"/>
            <a:ext cx="640053" cy="846085"/>
            <a:chOff x="316981" y="3900264"/>
            <a:chExt cx="640053" cy="846085"/>
          </a:xfrm>
        </p:grpSpPr>
        <p:sp>
          <p:nvSpPr>
            <p:cNvPr id="990" name="Google Shape;990;p38"/>
            <p:cNvSpPr/>
            <p:nvPr/>
          </p:nvSpPr>
          <p:spPr>
            <a:xfrm flipH="1" rot="-994667">
              <a:off x="414842" y="3948061"/>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flipH="1" rot="-994667">
              <a:off x="463915" y="3987776"/>
              <a:ext cx="352501" cy="669167"/>
            </a:xfrm>
            <a:custGeom>
              <a:rect b="b" l="l" r="r" t="t"/>
              <a:pathLst>
                <a:path extrusionOk="0" h="23051" w="12143">
                  <a:moveTo>
                    <a:pt x="11809" y="1"/>
                  </a:moveTo>
                  <a:lnTo>
                    <a:pt x="3803" y="234"/>
                  </a:lnTo>
                  <a:cubicBezTo>
                    <a:pt x="3736" y="234"/>
                    <a:pt x="3703" y="268"/>
                    <a:pt x="3670" y="301"/>
                  </a:cubicBezTo>
                  <a:lnTo>
                    <a:pt x="1034" y="2169"/>
                  </a:lnTo>
                  <a:lnTo>
                    <a:pt x="1001" y="2169"/>
                  </a:lnTo>
                  <a:cubicBezTo>
                    <a:pt x="1001" y="2202"/>
                    <a:pt x="1001" y="2202"/>
                    <a:pt x="968" y="2236"/>
                  </a:cubicBezTo>
                  <a:cubicBezTo>
                    <a:pt x="968" y="2236"/>
                    <a:pt x="968" y="2236"/>
                    <a:pt x="968" y="2269"/>
                  </a:cubicBezTo>
                  <a:cubicBezTo>
                    <a:pt x="968" y="2269"/>
                    <a:pt x="968" y="2302"/>
                    <a:pt x="968" y="2336"/>
                  </a:cubicBezTo>
                  <a:lnTo>
                    <a:pt x="0" y="13978"/>
                  </a:lnTo>
                  <a:cubicBezTo>
                    <a:pt x="0" y="14111"/>
                    <a:pt x="100" y="14211"/>
                    <a:pt x="234" y="14244"/>
                  </a:cubicBezTo>
                  <a:lnTo>
                    <a:pt x="3970" y="14878"/>
                  </a:lnTo>
                  <a:lnTo>
                    <a:pt x="3203" y="22784"/>
                  </a:lnTo>
                  <a:cubicBezTo>
                    <a:pt x="3203" y="22784"/>
                    <a:pt x="3203" y="22817"/>
                    <a:pt x="3203" y="22817"/>
                  </a:cubicBezTo>
                  <a:cubicBezTo>
                    <a:pt x="3203" y="22851"/>
                    <a:pt x="3203" y="22851"/>
                    <a:pt x="3203" y="22851"/>
                  </a:cubicBezTo>
                  <a:cubicBezTo>
                    <a:pt x="3203" y="22884"/>
                    <a:pt x="3203" y="22884"/>
                    <a:pt x="3236" y="22917"/>
                  </a:cubicBezTo>
                  <a:lnTo>
                    <a:pt x="3236" y="22951"/>
                  </a:lnTo>
                  <a:lnTo>
                    <a:pt x="3303" y="22984"/>
                  </a:lnTo>
                  <a:cubicBezTo>
                    <a:pt x="3303" y="23017"/>
                    <a:pt x="3336" y="23017"/>
                    <a:pt x="3369" y="23051"/>
                  </a:cubicBezTo>
                  <a:lnTo>
                    <a:pt x="3536" y="23051"/>
                  </a:lnTo>
                  <a:lnTo>
                    <a:pt x="3636" y="23017"/>
                  </a:lnTo>
                  <a:lnTo>
                    <a:pt x="6238" y="21149"/>
                  </a:lnTo>
                  <a:cubicBezTo>
                    <a:pt x="6271" y="21116"/>
                    <a:pt x="6305" y="21083"/>
                    <a:pt x="6338" y="21049"/>
                  </a:cubicBezTo>
                  <a:lnTo>
                    <a:pt x="12042" y="10108"/>
                  </a:lnTo>
                  <a:cubicBezTo>
                    <a:pt x="12076" y="10008"/>
                    <a:pt x="12076" y="9941"/>
                    <a:pt x="12042" y="9875"/>
                  </a:cubicBezTo>
                  <a:cubicBezTo>
                    <a:pt x="12009" y="9808"/>
                    <a:pt x="11975" y="9775"/>
                    <a:pt x="11909" y="9741"/>
                  </a:cubicBezTo>
                  <a:lnTo>
                    <a:pt x="8340" y="8607"/>
                  </a:lnTo>
                  <a:lnTo>
                    <a:pt x="12042" y="368"/>
                  </a:lnTo>
                  <a:cubicBezTo>
                    <a:pt x="12142" y="201"/>
                    <a:pt x="12009" y="1"/>
                    <a:pt x="118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8"/>
            <p:cNvSpPr/>
            <p:nvPr/>
          </p:nvSpPr>
          <p:spPr>
            <a:xfrm flipH="1" rot="-994667">
              <a:off x="414852" y="3948043"/>
              <a:ext cx="444320" cy="750509"/>
            </a:xfrm>
            <a:custGeom>
              <a:rect b="b" l="l" r="r" t="t"/>
              <a:pathLst>
                <a:path extrusionOk="0" h="25853" w="15306">
                  <a:moveTo>
                    <a:pt x="11509" y="2870"/>
                  </a:moveTo>
                  <a:lnTo>
                    <a:pt x="7873" y="10875"/>
                  </a:lnTo>
                  <a:lnTo>
                    <a:pt x="11642" y="12076"/>
                  </a:lnTo>
                  <a:lnTo>
                    <a:pt x="6672" y="21550"/>
                  </a:lnTo>
                  <a:lnTo>
                    <a:pt x="6305" y="21816"/>
                  </a:lnTo>
                  <a:lnTo>
                    <a:pt x="6905" y="15112"/>
                  </a:lnTo>
                  <a:lnTo>
                    <a:pt x="2936" y="14445"/>
                  </a:lnTo>
                  <a:lnTo>
                    <a:pt x="3737" y="4404"/>
                  </a:lnTo>
                  <a:lnTo>
                    <a:pt x="5671" y="3036"/>
                  </a:lnTo>
                  <a:lnTo>
                    <a:pt x="11509" y="2870"/>
                  </a:lnTo>
                  <a:close/>
                  <a:moveTo>
                    <a:pt x="13323" y="0"/>
                  </a:moveTo>
                  <a:cubicBezTo>
                    <a:pt x="13308" y="0"/>
                    <a:pt x="13292" y="0"/>
                    <a:pt x="13277" y="1"/>
                  </a:cubicBezTo>
                  <a:lnTo>
                    <a:pt x="5271" y="234"/>
                  </a:lnTo>
                  <a:cubicBezTo>
                    <a:pt x="4937" y="234"/>
                    <a:pt x="4604" y="334"/>
                    <a:pt x="4337" y="535"/>
                  </a:cubicBezTo>
                  <a:lnTo>
                    <a:pt x="1702" y="2403"/>
                  </a:lnTo>
                  <a:lnTo>
                    <a:pt x="1568" y="2503"/>
                  </a:lnTo>
                  <a:lnTo>
                    <a:pt x="1535" y="2569"/>
                  </a:lnTo>
                  <a:lnTo>
                    <a:pt x="1468" y="2636"/>
                  </a:lnTo>
                  <a:cubicBezTo>
                    <a:pt x="1402" y="2703"/>
                    <a:pt x="1301" y="2803"/>
                    <a:pt x="1268" y="2903"/>
                  </a:cubicBezTo>
                  <a:lnTo>
                    <a:pt x="1201" y="2970"/>
                  </a:lnTo>
                  <a:lnTo>
                    <a:pt x="1168" y="3070"/>
                  </a:lnTo>
                  <a:cubicBezTo>
                    <a:pt x="1135" y="3170"/>
                    <a:pt x="1101" y="3270"/>
                    <a:pt x="1068" y="3337"/>
                  </a:cubicBezTo>
                  <a:lnTo>
                    <a:pt x="1035" y="3537"/>
                  </a:lnTo>
                  <a:lnTo>
                    <a:pt x="67" y="15245"/>
                  </a:lnTo>
                  <a:cubicBezTo>
                    <a:pt x="1" y="16112"/>
                    <a:pt x="601" y="16880"/>
                    <a:pt x="1468" y="17046"/>
                  </a:cubicBezTo>
                  <a:lnTo>
                    <a:pt x="3903" y="17447"/>
                  </a:lnTo>
                  <a:lnTo>
                    <a:pt x="3303" y="24051"/>
                  </a:lnTo>
                  <a:lnTo>
                    <a:pt x="3270" y="24218"/>
                  </a:lnTo>
                  <a:lnTo>
                    <a:pt x="3303" y="24352"/>
                  </a:lnTo>
                  <a:lnTo>
                    <a:pt x="3303" y="24452"/>
                  </a:lnTo>
                  <a:lnTo>
                    <a:pt x="3303" y="24552"/>
                  </a:lnTo>
                  <a:lnTo>
                    <a:pt x="3336" y="24652"/>
                  </a:lnTo>
                  <a:cubicBezTo>
                    <a:pt x="3370" y="24752"/>
                    <a:pt x="3403" y="24852"/>
                    <a:pt x="3436" y="24952"/>
                  </a:cubicBezTo>
                  <a:lnTo>
                    <a:pt x="3503" y="25019"/>
                  </a:lnTo>
                  <a:lnTo>
                    <a:pt x="3570" y="25152"/>
                  </a:lnTo>
                  <a:cubicBezTo>
                    <a:pt x="3670" y="25286"/>
                    <a:pt x="3770" y="25419"/>
                    <a:pt x="3937" y="25519"/>
                  </a:cubicBezTo>
                  <a:lnTo>
                    <a:pt x="4070" y="25619"/>
                  </a:lnTo>
                  <a:lnTo>
                    <a:pt x="4170" y="25653"/>
                  </a:lnTo>
                  <a:lnTo>
                    <a:pt x="4204" y="25686"/>
                  </a:lnTo>
                  <a:lnTo>
                    <a:pt x="4270" y="25753"/>
                  </a:lnTo>
                  <a:lnTo>
                    <a:pt x="4470" y="25786"/>
                  </a:lnTo>
                  <a:cubicBezTo>
                    <a:pt x="4604" y="25853"/>
                    <a:pt x="4771" y="25853"/>
                    <a:pt x="4937" y="25853"/>
                  </a:cubicBezTo>
                  <a:cubicBezTo>
                    <a:pt x="5104" y="25853"/>
                    <a:pt x="5271" y="25819"/>
                    <a:pt x="5438" y="25786"/>
                  </a:cubicBezTo>
                  <a:cubicBezTo>
                    <a:pt x="5504" y="25753"/>
                    <a:pt x="5571" y="25753"/>
                    <a:pt x="5638" y="25719"/>
                  </a:cubicBezTo>
                  <a:lnTo>
                    <a:pt x="5705" y="25686"/>
                  </a:lnTo>
                  <a:lnTo>
                    <a:pt x="5838" y="25619"/>
                  </a:lnTo>
                  <a:lnTo>
                    <a:pt x="8573" y="23651"/>
                  </a:lnTo>
                  <a:cubicBezTo>
                    <a:pt x="8773" y="23518"/>
                    <a:pt x="8940" y="23318"/>
                    <a:pt x="9074" y="23084"/>
                  </a:cubicBezTo>
                  <a:lnTo>
                    <a:pt x="14811" y="12143"/>
                  </a:lnTo>
                  <a:cubicBezTo>
                    <a:pt x="15278" y="11242"/>
                    <a:pt x="14811" y="10108"/>
                    <a:pt x="13844" y="9808"/>
                  </a:cubicBezTo>
                  <a:lnTo>
                    <a:pt x="11742" y="9141"/>
                  </a:lnTo>
                  <a:lnTo>
                    <a:pt x="14811" y="2336"/>
                  </a:lnTo>
                  <a:cubicBezTo>
                    <a:pt x="15305" y="1249"/>
                    <a:pt x="14499" y="0"/>
                    <a:pt x="13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8"/>
            <p:cNvSpPr/>
            <p:nvPr/>
          </p:nvSpPr>
          <p:spPr>
            <a:xfrm flipH="1" rot="-994667">
              <a:off x="472458" y="4006579"/>
              <a:ext cx="308928" cy="654623"/>
            </a:xfrm>
            <a:custGeom>
              <a:rect b="b" l="l" r="r" t="t"/>
              <a:pathLst>
                <a:path extrusionOk="0" h="22550" w="10642">
                  <a:moveTo>
                    <a:pt x="10641" y="0"/>
                  </a:moveTo>
                  <a:lnTo>
                    <a:pt x="2635" y="234"/>
                  </a:lnTo>
                  <a:lnTo>
                    <a:pt x="0" y="2102"/>
                  </a:lnTo>
                  <a:lnTo>
                    <a:pt x="1668" y="11875"/>
                  </a:lnTo>
                  <a:lnTo>
                    <a:pt x="5638" y="12509"/>
                  </a:lnTo>
                  <a:lnTo>
                    <a:pt x="2268" y="22550"/>
                  </a:lnTo>
                  <a:lnTo>
                    <a:pt x="4904" y="20648"/>
                  </a:lnTo>
                  <a:lnTo>
                    <a:pt x="10641" y="9741"/>
                  </a:lnTo>
                  <a:lnTo>
                    <a:pt x="6772" y="8506"/>
                  </a:lnTo>
                  <a:lnTo>
                    <a:pt x="10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8"/>
            <p:cNvSpPr/>
            <p:nvPr/>
          </p:nvSpPr>
          <p:spPr>
            <a:xfrm flipH="1" rot="-994667">
              <a:off x="464600" y="3998843"/>
              <a:ext cx="324401" cy="669167"/>
            </a:xfrm>
            <a:custGeom>
              <a:rect b="b" l="l" r="r" t="t"/>
              <a:pathLst>
                <a:path extrusionOk="0" h="23051" w="11175">
                  <a:moveTo>
                    <a:pt x="10508" y="534"/>
                  </a:moveTo>
                  <a:lnTo>
                    <a:pt x="6805" y="8673"/>
                  </a:lnTo>
                  <a:cubicBezTo>
                    <a:pt x="6772" y="8740"/>
                    <a:pt x="6772" y="8807"/>
                    <a:pt x="6805" y="8873"/>
                  </a:cubicBezTo>
                  <a:cubicBezTo>
                    <a:pt x="6839" y="8940"/>
                    <a:pt x="6905" y="9007"/>
                    <a:pt x="6972" y="9040"/>
                  </a:cubicBezTo>
                  <a:lnTo>
                    <a:pt x="10508" y="10141"/>
                  </a:lnTo>
                  <a:lnTo>
                    <a:pt x="4971" y="20749"/>
                  </a:lnTo>
                  <a:lnTo>
                    <a:pt x="3036" y="22116"/>
                  </a:lnTo>
                  <a:lnTo>
                    <a:pt x="6171" y="12876"/>
                  </a:lnTo>
                  <a:cubicBezTo>
                    <a:pt x="6171" y="12810"/>
                    <a:pt x="6171" y="12709"/>
                    <a:pt x="6138" y="12643"/>
                  </a:cubicBezTo>
                  <a:cubicBezTo>
                    <a:pt x="6105" y="12576"/>
                    <a:pt x="6038" y="12543"/>
                    <a:pt x="5971" y="12543"/>
                  </a:cubicBezTo>
                  <a:lnTo>
                    <a:pt x="2169" y="11909"/>
                  </a:lnTo>
                  <a:lnTo>
                    <a:pt x="567" y="2502"/>
                  </a:lnTo>
                  <a:lnTo>
                    <a:pt x="3002" y="768"/>
                  </a:lnTo>
                  <a:lnTo>
                    <a:pt x="10508" y="534"/>
                  </a:lnTo>
                  <a:close/>
                  <a:moveTo>
                    <a:pt x="10908" y="0"/>
                  </a:moveTo>
                  <a:lnTo>
                    <a:pt x="2902" y="234"/>
                  </a:lnTo>
                  <a:cubicBezTo>
                    <a:pt x="2836" y="234"/>
                    <a:pt x="2802" y="267"/>
                    <a:pt x="2736" y="301"/>
                  </a:cubicBezTo>
                  <a:lnTo>
                    <a:pt x="134" y="2169"/>
                  </a:lnTo>
                  <a:cubicBezTo>
                    <a:pt x="34" y="2202"/>
                    <a:pt x="0" y="2302"/>
                    <a:pt x="0" y="2402"/>
                  </a:cubicBezTo>
                  <a:lnTo>
                    <a:pt x="1668" y="12176"/>
                  </a:lnTo>
                  <a:cubicBezTo>
                    <a:pt x="1702" y="12276"/>
                    <a:pt x="1802" y="12376"/>
                    <a:pt x="1902" y="12376"/>
                  </a:cubicBezTo>
                  <a:lnTo>
                    <a:pt x="5571" y="13010"/>
                  </a:lnTo>
                  <a:lnTo>
                    <a:pt x="2302" y="22717"/>
                  </a:lnTo>
                  <a:cubicBezTo>
                    <a:pt x="2269" y="22817"/>
                    <a:pt x="2302" y="22950"/>
                    <a:pt x="2402" y="23017"/>
                  </a:cubicBezTo>
                  <a:cubicBezTo>
                    <a:pt x="2435" y="23050"/>
                    <a:pt x="2502" y="23050"/>
                    <a:pt x="2535" y="23050"/>
                  </a:cubicBezTo>
                  <a:cubicBezTo>
                    <a:pt x="2602" y="23050"/>
                    <a:pt x="2669" y="23050"/>
                    <a:pt x="2702" y="23017"/>
                  </a:cubicBezTo>
                  <a:lnTo>
                    <a:pt x="5337" y="21115"/>
                  </a:lnTo>
                  <a:cubicBezTo>
                    <a:pt x="5371" y="21115"/>
                    <a:pt x="5404" y="21082"/>
                    <a:pt x="5404" y="21015"/>
                  </a:cubicBezTo>
                  <a:lnTo>
                    <a:pt x="11142" y="10108"/>
                  </a:lnTo>
                  <a:cubicBezTo>
                    <a:pt x="11175" y="10041"/>
                    <a:pt x="11175" y="9941"/>
                    <a:pt x="11142" y="9874"/>
                  </a:cubicBezTo>
                  <a:cubicBezTo>
                    <a:pt x="11108" y="9807"/>
                    <a:pt x="11042" y="9774"/>
                    <a:pt x="10975" y="9741"/>
                  </a:cubicBezTo>
                  <a:lnTo>
                    <a:pt x="7406" y="8607"/>
                  </a:lnTo>
                  <a:lnTo>
                    <a:pt x="11142" y="367"/>
                  </a:lnTo>
                  <a:cubicBezTo>
                    <a:pt x="11175" y="301"/>
                    <a:pt x="11175" y="200"/>
                    <a:pt x="11108" y="134"/>
                  </a:cubicBezTo>
                  <a:cubicBezTo>
                    <a:pt x="11075" y="67"/>
                    <a:pt x="11008" y="0"/>
                    <a:pt x="10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flipH="1" rot="-994667">
              <a:off x="554541" y="4044755"/>
              <a:ext cx="260508" cy="600396"/>
            </a:xfrm>
            <a:custGeom>
              <a:rect b="b" l="l" r="r" t="t"/>
              <a:pathLst>
                <a:path extrusionOk="0" h="20682" w="8974">
                  <a:moveTo>
                    <a:pt x="8974" y="0"/>
                  </a:moveTo>
                  <a:lnTo>
                    <a:pt x="968" y="234"/>
                  </a:lnTo>
                  <a:lnTo>
                    <a:pt x="1" y="11875"/>
                  </a:lnTo>
                  <a:lnTo>
                    <a:pt x="3970" y="12543"/>
                  </a:lnTo>
                  <a:lnTo>
                    <a:pt x="3236" y="20682"/>
                  </a:lnTo>
                  <a:lnTo>
                    <a:pt x="8974" y="9741"/>
                  </a:lnTo>
                  <a:lnTo>
                    <a:pt x="5138" y="8506"/>
                  </a:lnTo>
                  <a:lnTo>
                    <a:pt x="89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8"/>
            <p:cNvSpPr/>
            <p:nvPr/>
          </p:nvSpPr>
          <p:spPr>
            <a:xfrm flipH="1" rot="-994667">
              <a:off x="546654" y="4037023"/>
              <a:ext cx="276009" cy="614940"/>
            </a:xfrm>
            <a:custGeom>
              <a:rect b="b" l="l" r="r" t="t"/>
              <a:pathLst>
                <a:path extrusionOk="0" h="21183" w="9508">
                  <a:moveTo>
                    <a:pt x="8841" y="567"/>
                  </a:moveTo>
                  <a:lnTo>
                    <a:pt x="5138" y="8673"/>
                  </a:lnTo>
                  <a:cubicBezTo>
                    <a:pt x="5105" y="8740"/>
                    <a:pt x="5105" y="8840"/>
                    <a:pt x="5138" y="8907"/>
                  </a:cubicBezTo>
                  <a:cubicBezTo>
                    <a:pt x="5171" y="8973"/>
                    <a:pt x="5238" y="9007"/>
                    <a:pt x="5305" y="9040"/>
                  </a:cubicBezTo>
                  <a:lnTo>
                    <a:pt x="8874" y="10174"/>
                  </a:lnTo>
                  <a:lnTo>
                    <a:pt x="3904" y="19681"/>
                  </a:lnTo>
                  <a:lnTo>
                    <a:pt x="4504" y="12810"/>
                  </a:lnTo>
                  <a:cubicBezTo>
                    <a:pt x="4504" y="12676"/>
                    <a:pt x="4437" y="12576"/>
                    <a:pt x="4304" y="12543"/>
                  </a:cubicBezTo>
                  <a:lnTo>
                    <a:pt x="568" y="11909"/>
                  </a:lnTo>
                  <a:lnTo>
                    <a:pt x="1469" y="768"/>
                  </a:lnTo>
                  <a:lnTo>
                    <a:pt x="8841" y="567"/>
                  </a:lnTo>
                  <a:close/>
                  <a:moveTo>
                    <a:pt x="9241" y="0"/>
                  </a:moveTo>
                  <a:lnTo>
                    <a:pt x="1235" y="234"/>
                  </a:lnTo>
                  <a:cubicBezTo>
                    <a:pt x="1102" y="234"/>
                    <a:pt x="1002" y="334"/>
                    <a:pt x="968" y="467"/>
                  </a:cubicBezTo>
                  <a:lnTo>
                    <a:pt x="34" y="12109"/>
                  </a:lnTo>
                  <a:cubicBezTo>
                    <a:pt x="1" y="12242"/>
                    <a:pt x="101" y="12343"/>
                    <a:pt x="234" y="12376"/>
                  </a:cubicBezTo>
                  <a:lnTo>
                    <a:pt x="3970" y="13010"/>
                  </a:lnTo>
                  <a:lnTo>
                    <a:pt x="3270" y="20915"/>
                  </a:lnTo>
                  <a:cubicBezTo>
                    <a:pt x="3237" y="21049"/>
                    <a:pt x="3303" y="21149"/>
                    <a:pt x="3437" y="21182"/>
                  </a:cubicBezTo>
                  <a:lnTo>
                    <a:pt x="3503" y="21182"/>
                  </a:lnTo>
                  <a:cubicBezTo>
                    <a:pt x="3604" y="21182"/>
                    <a:pt x="3704" y="21115"/>
                    <a:pt x="3770" y="21049"/>
                  </a:cubicBezTo>
                  <a:lnTo>
                    <a:pt x="9474" y="10108"/>
                  </a:lnTo>
                  <a:cubicBezTo>
                    <a:pt x="9508" y="10041"/>
                    <a:pt x="9508" y="9941"/>
                    <a:pt x="9474" y="9874"/>
                  </a:cubicBezTo>
                  <a:cubicBezTo>
                    <a:pt x="9441" y="9807"/>
                    <a:pt x="9408" y="9774"/>
                    <a:pt x="9308" y="9741"/>
                  </a:cubicBezTo>
                  <a:lnTo>
                    <a:pt x="5738" y="8607"/>
                  </a:lnTo>
                  <a:lnTo>
                    <a:pt x="9474" y="367"/>
                  </a:lnTo>
                  <a:cubicBezTo>
                    <a:pt x="9508" y="301"/>
                    <a:pt x="9508" y="200"/>
                    <a:pt x="9474" y="134"/>
                  </a:cubicBezTo>
                  <a:cubicBezTo>
                    <a:pt x="9408" y="34"/>
                    <a:pt x="9308" y="0"/>
                    <a:pt x="9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39"/>
          <p:cNvSpPr txBox="1"/>
          <p:nvPr>
            <p:ph idx="6" type="title"/>
          </p:nvPr>
        </p:nvSpPr>
        <p:spPr>
          <a:xfrm>
            <a:off x="629875" y="406425"/>
            <a:ext cx="74448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Keterbaharuan</a:t>
            </a:r>
            <a:endParaRPr/>
          </a:p>
        </p:txBody>
      </p:sp>
      <p:sp>
        <p:nvSpPr>
          <p:cNvPr id="1002" name="Google Shape;1002;p39"/>
          <p:cNvSpPr txBox="1"/>
          <p:nvPr>
            <p:ph type="title"/>
          </p:nvPr>
        </p:nvSpPr>
        <p:spPr>
          <a:xfrm>
            <a:off x="6066452" y="2778170"/>
            <a:ext cx="2029500" cy="4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mechanism to prevent gradient degradation</a:t>
            </a:r>
            <a:r>
              <a:rPr lang="en"/>
              <a:t>c</a:t>
            </a:r>
            <a:endParaRPr/>
          </a:p>
        </p:txBody>
      </p:sp>
      <p:sp>
        <p:nvSpPr>
          <p:cNvPr id="1003" name="Google Shape;1003;p39"/>
          <p:cNvSpPr txBox="1"/>
          <p:nvPr>
            <p:ph idx="2" type="title"/>
          </p:nvPr>
        </p:nvSpPr>
        <p:spPr>
          <a:xfrm>
            <a:off x="3557250" y="2778170"/>
            <a:ext cx="2029500" cy="4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novel building block</a:t>
            </a:r>
            <a:endParaRPr/>
          </a:p>
        </p:txBody>
      </p:sp>
      <p:sp>
        <p:nvSpPr>
          <p:cNvPr id="1004" name="Google Shape;1004;p39"/>
          <p:cNvSpPr txBox="1"/>
          <p:nvPr>
            <p:ph idx="3" type="title"/>
          </p:nvPr>
        </p:nvSpPr>
        <p:spPr>
          <a:xfrm>
            <a:off x="1048048" y="2778170"/>
            <a:ext cx="2029500" cy="4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new residual unit subsuming Atrous</a:t>
            </a:r>
            <a:endParaRPr/>
          </a:p>
          <a:p>
            <a:pPr indent="0" lvl="0" marL="0" rtl="0" algn="ctr">
              <a:spcBef>
                <a:spcPts val="0"/>
              </a:spcBef>
              <a:spcAft>
                <a:spcPts val="0"/>
              </a:spcAft>
              <a:buNone/>
            </a:pPr>
            <a:r>
              <a:rPr lang="en"/>
              <a:t>Separable Convolution</a:t>
            </a:r>
            <a:endParaRPr/>
          </a:p>
        </p:txBody>
      </p:sp>
      <p:sp>
        <p:nvSpPr>
          <p:cNvPr id="1005" name="Google Shape;1005;p39"/>
          <p:cNvSpPr/>
          <p:nvPr/>
        </p:nvSpPr>
        <p:spPr>
          <a:xfrm>
            <a:off x="1588948" y="1685175"/>
            <a:ext cx="947700" cy="947700"/>
          </a:xfrm>
          <a:prstGeom prst="ellipse">
            <a:avLst/>
          </a:prstGeom>
          <a:solidFill>
            <a:srgbClr val="65C2ED"/>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4098150" y="1685175"/>
            <a:ext cx="947700" cy="947700"/>
          </a:xfrm>
          <a:prstGeom prst="ellipse">
            <a:avLst/>
          </a:prstGeom>
          <a:solidFill>
            <a:schemeClr val="accent2"/>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6607352" y="1685175"/>
            <a:ext cx="947700" cy="947700"/>
          </a:xfrm>
          <a:prstGeom prst="ellipse">
            <a:avLst/>
          </a:prstGeom>
          <a:solidFill>
            <a:schemeClr val="accent5"/>
          </a:solidFill>
          <a:ln cap="flat" cmpd="sng" w="76200">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39"/>
          <p:cNvGrpSpPr/>
          <p:nvPr/>
        </p:nvGrpSpPr>
        <p:grpSpPr>
          <a:xfrm>
            <a:off x="1823074" y="2033188"/>
            <a:ext cx="479454" cy="251686"/>
            <a:chOff x="1823074" y="2033188"/>
            <a:chExt cx="479454" cy="251686"/>
          </a:xfrm>
        </p:grpSpPr>
        <p:sp>
          <p:nvSpPr>
            <p:cNvPr id="1009" name="Google Shape;1009;p39"/>
            <p:cNvSpPr/>
            <p:nvPr/>
          </p:nvSpPr>
          <p:spPr>
            <a:xfrm>
              <a:off x="1823074" y="2033188"/>
              <a:ext cx="479454" cy="251686"/>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10" name="Google Shape;1010;p39"/>
            <p:cNvSpPr/>
            <p:nvPr/>
          </p:nvSpPr>
          <p:spPr>
            <a:xfrm>
              <a:off x="1987752" y="2089122"/>
              <a:ext cx="143767" cy="139784"/>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11" name="Google Shape;1011;p39"/>
          <p:cNvSpPr/>
          <p:nvPr/>
        </p:nvSpPr>
        <p:spPr>
          <a:xfrm>
            <a:off x="4329364" y="1933726"/>
            <a:ext cx="485272" cy="450578"/>
          </a:xfrm>
          <a:custGeom>
            <a:rect b="b" l="l" r="r" t="t"/>
            <a:pathLst>
              <a:path extrusionOk="0" h="18196" w="19601">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12" name="Google Shape;1012;p39"/>
          <p:cNvSpPr/>
          <p:nvPr/>
        </p:nvSpPr>
        <p:spPr>
          <a:xfrm>
            <a:off x="6842626" y="1982897"/>
            <a:ext cx="477151" cy="421383"/>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013" name="Google Shape;1013;p39"/>
          <p:cNvGrpSpPr/>
          <p:nvPr/>
        </p:nvGrpSpPr>
        <p:grpSpPr>
          <a:xfrm>
            <a:off x="161109" y="1165440"/>
            <a:ext cx="970119" cy="648677"/>
            <a:chOff x="161109" y="1165440"/>
            <a:chExt cx="970119" cy="648677"/>
          </a:xfrm>
        </p:grpSpPr>
        <p:sp>
          <p:nvSpPr>
            <p:cNvPr id="1014" name="Google Shape;1014;p39"/>
            <p:cNvSpPr/>
            <p:nvPr/>
          </p:nvSpPr>
          <p:spPr>
            <a:xfrm rot="-512230">
              <a:off x="194735" y="1229573"/>
              <a:ext cx="902867" cy="52041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9"/>
            <p:cNvSpPr/>
            <p:nvPr/>
          </p:nvSpPr>
          <p:spPr>
            <a:xfrm rot="-512230">
              <a:off x="194735" y="1229573"/>
              <a:ext cx="902867" cy="520412"/>
            </a:xfrm>
            <a:custGeom>
              <a:rect b="b" l="l" r="r" t="t"/>
              <a:pathLst>
                <a:path extrusionOk="0" h="33626" w="58338">
                  <a:moveTo>
                    <a:pt x="49652" y="1"/>
                  </a:moveTo>
                  <a:cubicBezTo>
                    <a:pt x="49110" y="1"/>
                    <a:pt x="48568" y="134"/>
                    <a:pt x="48068" y="401"/>
                  </a:cubicBezTo>
                  <a:cubicBezTo>
                    <a:pt x="45966" y="1602"/>
                    <a:pt x="41296" y="16446"/>
                    <a:pt x="29088" y="19815"/>
                  </a:cubicBezTo>
                  <a:cubicBezTo>
                    <a:pt x="27303" y="20311"/>
                    <a:pt x="25512" y="20521"/>
                    <a:pt x="23753" y="20521"/>
                  </a:cubicBezTo>
                  <a:cubicBezTo>
                    <a:pt x="14635" y="20521"/>
                    <a:pt x="6400" y="14892"/>
                    <a:pt x="4470" y="14445"/>
                  </a:cubicBezTo>
                  <a:cubicBezTo>
                    <a:pt x="4233" y="14390"/>
                    <a:pt x="4010" y="14366"/>
                    <a:pt x="3800" y="14366"/>
                  </a:cubicBezTo>
                  <a:cubicBezTo>
                    <a:pt x="2088" y="14366"/>
                    <a:pt x="1264" y="15990"/>
                    <a:pt x="1234" y="16079"/>
                  </a:cubicBezTo>
                  <a:cubicBezTo>
                    <a:pt x="701" y="17447"/>
                    <a:pt x="1168" y="19015"/>
                    <a:pt x="2402" y="19849"/>
                  </a:cubicBezTo>
                  <a:lnTo>
                    <a:pt x="2669" y="20015"/>
                  </a:lnTo>
                  <a:lnTo>
                    <a:pt x="801" y="23618"/>
                  </a:lnTo>
                  <a:cubicBezTo>
                    <a:pt x="0" y="25219"/>
                    <a:pt x="601" y="27154"/>
                    <a:pt x="2168" y="28021"/>
                  </a:cubicBezTo>
                  <a:cubicBezTo>
                    <a:pt x="2677" y="28303"/>
                    <a:pt x="3228" y="28436"/>
                    <a:pt x="3772" y="28436"/>
                  </a:cubicBezTo>
                  <a:cubicBezTo>
                    <a:pt x="4905" y="28436"/>
                    <a:pt x="6007" y="27857"/>
                    <a:pt x="6638" y="26820"/>
                  </a:cubicBezTo>
                  <a:lnTo>
                    <a:pt x="6638" y="26854"/>
                  </a:lnTo>
                  <a:cubicBezTo>
                    <a:pt x="5722" y="29350"/>
                    <a:pt x="7747" y="31343"/>
                    <a:pt x="9840" y="31343"/>
                  </a:cubicBezTo>
                  <a:cubicBezTo>
                    <a:pt x="10795" y="31343"/>
                    <a:pt x="11765" y="30928"/>
                    <a:pt x="12476" y="29956"/>
                  </a:cubicBezTo>
                  <a:cubicBezTo>
                    <a:pt x="12509" y="30423"/>
                    <a:pt x="12676" y="30890"/>
                    <a:pt x="12943" y="31323"/>
                  </a:cubicBezTo>
                  <a:cubicBezTo>
                    <a:pt x="13556" y="32320"/>
                    <a:pt x="14620" y="32886"/>
                    <a:pt x="15744" y="32886"/>
                  </a:cubicBezTo>
                  <a:cubicBezTo>
                    <a:pt x="16087" y="32886"/>
                    <a:pt x="16436" y="32834"/>
                    <a:pt x="16779" y="32724"/>
                  </a:cubicBezTo>
                  <a:cubicBezTo>
                    <a:pt x="17913" y="32391"/>
                    <a:pt x="18747" y="31457"/>
                    <a:pt x="19014" y="30323"/>
                  </a:cubicBezTo>
                  <a:lnTo>
                    <a:pt x="19647" y="27621"/>
                  </a:lnTo>
                  <a:lnTo>
                    <a:pt x="19681" y="30323"/>
                  </a:lnTo>
                  <a:cubicBezTo>
                    <a:pt x="19714" y="32170"/>
                    <a:pt x="21182" y="33626"/>
                    <a:pt x="23021" y="33626"/>
                  </a:cubicBezTo>
                  <a:cubicBezTo>
                    <a:pt x="23042" y="33626"/>
                    <a:pt x="23062" y="33625"/>
                    <a:pt x="23083" y="33625"/>
                  </a:cubicBezTo>
                  <a:cubicBezTo>
                    <a:pt x="23383" y="33625"/>
                    <a:pt x="23717" y="33558"/>
                    <a:pt x="24017" y="33458"/>
                  </a:cubicBezTo>
                  <a:cubicBezTo>
                    <a:pt x="25418" y="33025"/>
                    <a:pt x="26386" y="31724"/>
                    <a:pt x="26352" y="30256"/>
                  </a:cubicBezTo>
                  <a:lnTo>
                    <a:pt x="26352" y="30022"/>
                  </a:lnTo>
                  <a:lnTo>
                    <a:pt x="26452" y="30356"/>
                  </a:lnTo>
                  <a:cubicBezTo>
                    <a:pt x="26841" y="31857"/>
                    <a:pt x="28179" y="32848"/>
                    <a:pt x="29657" y="32848"/>
                  </a:cubicBezTo>
                  <a:cubicBezTo>
                    <a:pt x="29953" y="32848"/>
                    <a:pt x="30254" y="32808"/>
                    <a:pt x="30555" y="32724"/>
                  </a:cubicBezTo>
                  <a:lnTo>
                    <a:pt x="30655" y="32691"/>
                  </a:lnTo>
                  <a:cubicBezTo>
                    <a:pt x="31823" y="32324"/>
                    <a:pt x="32690" y="31357"/>
                    <a:pt x="32957" y="30156"/>
                  </a:cubicBezTo>
                  <a:cubicBezTo>
                    <a:pt x="33576" y="30973"/>
                    <a:pt x="34526" y="31423"/>
                    <a:pt x="35520" y="31423"/>
                  </a:cubicBezTo>
                  <a:cubicBezTo>
                    <a:pt x="35865" y="31423"/>
                    <a:pt x="36216" y="31368"/>
                    <a:pt x="36560" y="31257"/>
                  </a:cubicBezTo>
                  <a:lnTo>
                    <a:pt x="36726" y="31223"/>
                  </a:lnTo>
                  <a:cubicBezTo>
                    <a:pt x="38428" y="30590"/>
                    <a:pt x="39328" y="28655"/>
                    <a:pt x="38694" y="26954"/>
                  </a:cubicBezTo>
                  <a:lnTo>
                    <a:pt x="38494" y="26420"/>
                  </a:lnTo>
                  <a:lnTo>
                    <a:pt x="38728" y="26753"/>
                  </a:lnTo>
                  <a:cubicBezTo>
                    <a:pt x="39374" y="27712"/>
                    <a:pt x="40424" y="28228"/>
                    <a:pt x="41495" y="28228"/>
                  </a:cubicBezTo>
                  <a:cubicBezTo>
                    <a:pt x="42138" y="28228"/>
                    <a:pt x="42789" y="28042"/>
                    <a:pt x="43364" y="27654"/>
                  </a:cubicBezTo>
                  <a:cubicBezTo>
                    <a:pt x="44899" y="26620"/>
                    <a:pt x="45299" y="24552"/>
                    <a:pt x="44265" y="23017"/>
                  </a:cubicBezTo>
                  <a:lnTo>
                    <a:pt x="42497" y="20449"/>
                  </a:lnTo>
                  <a:lnTo>
                    <a:pt x="44532" y="22284"/>
                  </a:lnTo>
                  <a:cubicBezTo>
                    <a:pt x="45220" y="22913"/>
                    <a:pt x="45998" y="23183"/>
                    <a:pt x="46752" y="23183"/>
                  </a:cubicBezTo>
                  <a:cubicBezTo>
                    <a:pt x="48995" y="23183"/>
                    <a:pt x="51017" y="20786"/>
                    <a:pt x="49769" y="18314"/>
                  </a:cubicBezTo>
                  <a:lnTo>
                    <a:pt x="49769" y="18314"/>
                  </a:lnTo>
                  <a:cubicBezTo>
                    <a:pt x="50126" y="18457"/>
                    <a:pt x="50513" y="18523"/>
                    <a:pt x="50902" y="18523"/>
                  </a:cubicBezTo>
                  <a:cubicBezTo>
                    <a:pt x="51239" y="18523"/>
                    <a:pt x="51579" y="18474"/>
                    <a:pt x="51904" y="18381"/>
                  </a:cubicBezTo>
                  <a:cubicBezTo>
                    <a:pt x="52571" y="18147"/>
                    <a:pt x="53171" y="17714"/>
                    <a:pt x="53605" y="17147"/>
                  </a:cubicBezTo>
                  <a:cubicBezTo>
                    <a:pt x="54672" y="15679"/>
                    <a:pt x="54372" y="13577"/>
                    <a:pt x="52871" y="12510"/>
                  </a:cubicBezTo>
                  <a:lnTo>
                    <a:pt x="52738" y="12410"/>
                  </a:lnTo>
                  <a:lnTo>
                    <a:pt x="52905" y="12477"/>
                  </a:lnTo>
                  <a:cubicBezTo>
                    <a:pt x="53424" y="12753"/>
                    <a:pt x="53957" y="12877"/>
                    <a:pt x="54471" y="12877"/>
                  </a:cubicBezTo>
                  <a:cubicBezTo>
                    <a:pt x="56562" y="12877"/>
                    <a:pt x="58337" y="10816"/>
                    <a:pt x="57641" y="8540"/>
                  </a:cubicBezTo>
                  <a:cubicBezTo>
                    <a:pt x="57374" y="7673"/>
                    <a:pt x="56774" y="6973"/>
                    <a:pt x="56007" y="6572"/>
                  </a:cubicBezTo>
                  <a:lnTo>
                    <a:pt x="52237" y="4604"/>
                  </a:lnTo>
                  <a:cubicBezTo>
                    <a:pt x="52337" y="4371"/>
                    <a:pt x="52371" y="4237"/>
                    <a:pt x="52404" y="4204"/>
                  </a:cubicBezTo>
                  <a:cubicBezTo>
                    <a:pt x="52938" y="2803"/>
                    <a:pt x="52471" y="1235"/>
                    <a:pt x="51237" y="401"/>
                  </a:cubicBezTo>
                  <a:cubicBezTo>
                    <a:pt x="50736" y="134"/>
                    <a:pt x="50194" y="1"/>
                    <a:pt x="49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rot="-512230">
              <a:off x="236956" y="1272880"/>
              <a:ext cx="726002" cy="336815"/>
            </a:xfrm>
            <a:custGeom>
              <a:rect b="b" l="l" r="r" t="t"/>
              <a:pathLst>
                <a:path extrusionOk="0" h="21763" w="46910">
                  <a:moveTo>
                    <a:pt x="46270" y="1"/>
                  </a:moveTo>
                  <a:cubicBezTo>
                    <a:pt x="46017" y="1"/>
                    <a:pt x="45785" y="152"/>
                    <a:pt x="45709" y="381"/>
                  </a:cubicBezTo>
                  <a:cubicBezTo>
                    <a:pt x="45642" y="547"/>
                    <a:pt x="39405" y="15758"/>
                    <a:pt x="27296" y="19561"/>
                  </a:cubicBezTo>
                  <a:cubicBezTo>
                    <a:pt x="25195" y="20217"/>
                    <a:pt x="23041" y="20488"/>
                    <a:pt x="20916" y="20488"/>
                  </a:cubicBezTo>
                  <a:cubicBezTo>
                    <a:pt x="10829" y="20488"/>
                    <a:pt x="1388" y="14379"/>
                    <a:pt x="1277" y="14324"/>
                  </a:cubicBezTo>
                  <a:cubicBezTo>
                    <a:pt x="1147" y="14241"/>
                    <a:pt x="1019" y="14206"/>
                    <a:pt x="901" y="14206"/>
                  </a:cubicBezTo>
                  <a:cubicBezTo>
                    <a:pt x="350" y="14206"/>
                    <a:pt x="0" y="14974"/>
                    <a:pt x="577" y="15358"/>
                  </a:cubicBezTo>
                  <a:cubicBezTo>
                    <a:pt x="1044" y="15658"/>
                    <a:pt x="10451" y="21763"/>
                    <a:pt x="20791" y="21763"/>
                  </a:cubicBezTo>
                  <a:cubicBezTo>
                    <a:pt x="23126" y="21763"/>
                    <a:pt x="25428" y="21429"/>
                    <a:pt x="27663" y="20762"/>
                  </a:cubicBezTo>
                  <a:cubicBezTo>
                    <a:pt x="40339" y="16792"/>
                    <a:pt x="46610" y="1515"/>
                    <a:pt x="46843" y="848"/>
                  </a:cubicBezTo>
                  <a:cubicBezTo>
                    <a:pt x="46877" y="781"/>
                    <a:pt x="46910" y="714"/>
                    <a:pt x="46910" y="614"/>
                  </a:cubicBezTo>
                  <a:cubicBezTo>
                    <a:pt x="46910" y="381"/>
                    <a:pt x="46743" y="147"/>
                    <a:pt x="46510" y="47"/>
                  </a:cubicBezTo>
                  <a:cubicBezTo>
                    <a:pt x="46430" y="15"/>
                    <a:pt x="46349" y="1"/>
                    <a:pt x="46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rot="-512230">
              <a:off x="906836" y="1268179"/>
              <a:ext cx="124632" cy="72043"/>
            </a:xfrm>
            <a:custGeom>
              <a:rect b="b" l="l" r="r" t="t"/>
              <a:pathLst>
                <a:path extrusionOk="0" h="4655" w="8053">
                  <a:moveTo>
                    <a:pt x="1188" y="1"/>
                  </a:moveTo>
                  <a:cubicBezTo>
                    <a:pt x="447" y="1"/>
                    <a:pt x="0" y="1089"/>
                    <a:pt x="781" y="1552"/>
                  </a:cubicBezTo>
                  <a:lnTo>
                    <a:pt x="6518" y="4554"/>
                  </a:lnTo>
                  <a:cubicBezTo>
                    <a:pt x="6618" y="4621"/>
                    <a:pt x="6752" y="4654"/>
                    <a:pt x="6885" y="4654"/>
                  </a:cubicBezTo>
                  <a:lnTo>
                    <a:pt x="6885" y="4621"/>
                  </a:lnTo>
                  <a:cubicBezTo>
                    <a:pt x="7786" y="4621"/>
                    <a:pt x="8052" y="3453"/>
                    <a:pt x="7285" y="3053"/>
                  </a:cubicBezTo>
                  <a:lnTo>
                    <a:pt x="1548" y="84"/>
                  </a:lnTo>
                  <a:cubicBezTo>
                    <a:pt x="1423" y="26"/>
                    <a:pt x="1302" y="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rot="-512230">
              <a:off x="872555" y="1349439"/>
              <a:ext cx="116244" cy="84718"/>
            </a:xfrm>
            <a:custGeom>
              <a:rect b="b" l="l" r="r" t="t"/>
              <a:pathLst>
                <a:path extrusionOk="0" h="5474" w="7511">
                  <a:moveTo>
                    <a:pt x="1188" y="0"/>
                  </a:moveTo>
                  <a:cubicBezTo>
                    <a:pt x="508" y="0"/>
                    <a:pt x="0" y="962"/>
                    <a:pt x="705" y="1504"/>
                  </a:cubicBezTo>
                  <a:lnTo>
                    <a:pt x="5876" y="5307"/>
                  </a:lnTo>
                  <a:cubicBezTo>
                    <a:pt x="6009" y="5407"/>
                    <a:pt x="6209" y="5473"/>
                    <a:pt x="6376" y="5473"/>
                  </a:cubicBezTo>
                  <a:cubicBezTo>
                    <a:pt x="7177" y="5473"/>
                    <a:pt x="7510" y="4439"/>
                    <a:pt x="6876" y="3972"/>
                  </a:cubicBezTo>
                  <a:lnTo>
                    <a:pt x="1673" y="170"/>
                  </a:lnTo>
                  <a:cubicBezTo>
                    <a:pt x="1511" y="51"/>
                    <a:pt x="1345" y="0"/>
                    <a:pt x="11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p:nvPr/>
          </p:nvSpPr>
          <p:spPr>
            <a:xfrm rot="-512230">
              <a:off x="829013" y="1423516"/>
              <a:ext cx="106633" cy="90445"/>
            </a:xfrm>
            <a:custGeom>
              <a:rect b="b" l="l" r="r" t="t"/>
              <a:pathLst>
                <a:path extrusionOk="0" h="5844" w="6890">
                  <a:moveTo>
                    <a:pt x="1191" y="1"/>
                  </a:moveTo>
                  <a:cubicBezTo>
                    <a:pt x="530" y="1"/>
                    <a:pt x="1" y="900"/>
                    <a:pt x="652" y="1473"/>
                  </a:cubicBezTo>
                  <a:lnTo>
                    <a:pt x="5189" y="5643"/>
                  </a:lnTo>
                  <a:cubicBezTo>
                    <a:pt x="5356" y="5776"/>
                    <a:pt x="5556" y="5843"/>
                    <a:pt x="5756" y="5843"/>
                  </a:cubicBezTo>
                  <a:cubicBezTo>
                    <a:pt x="6523" y="5843"/>
                    <a:pt x="6890" y="4909"/>
                    <a:pt x="6323" y="4409"/>
                  </a:cubicBezTo>
                  <a:lnTo>
                    <a:pt x="1753" y="239"/>
                  </a:lnTo>
                  <a:cubicBezTo>
                    <a:pt x="1571" y="71"/>
                    <a:pt x="1375" y="1"/>
                    <a:pt x="1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rot="-512230">
              <a:off x="777003" y="1498031"/>
              <a:ext cx="85430" cy="105116"/>
            </a:xfrm>
            <a:custGeom>
              <a:rect b="b" l="l" r="r" t="t"/>
              <a:pathLst>
                <a:path extrusionOk="0" h="6792" w="5520">
                  <a:moveTo>
                    <a:pt x="1154" y="0"/>
                  </a:moveTo>
                  <a:cubicBezTo>
                    <a:pt x="570" y="0"/>
                    <a:pt x="1" y="661"/>
                    <a:pt x="449" y="1321"/>
                  </a:cubicBezTo>
                  <a:lnTo>
                    <a:pt x="3885" y="6425"/>
                  </a:lnTo>
                  <a:cubicBezTo>
                    <a:pt x="4052" y="6658"/>
                    <a:pt x="4319" y="6792"/>
                    <a:pt x="4585" y="6792"/>
                  </a:cubicBezTo>
                  <a:cubicBezTo>
                    <a:pt x="4752" y="6792"/>
                    <a:pt x="4919" y="6725"/>
                    <a:pt x="5052" y="6625"/>
                  </a:cubicBezTo>
                  <a:cubicBezTo>
                    <a:pt x="5419" y="6391"/>
                    <a:pt x="5519" y="5858"/>
                    <a:pt x="5286" y="5491"/>
                  </a:cubicBezTo>
                  <a:lnTo>
                    <a:pt x="1817" y="387"/>
                  </a:lnTo>
                  <a:cubicBezTo>
                    <a:pt x="1641" y="114"/>
                    <a:pt x="1396"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9"/>
            <p:cNvSpPr/>
            <p:nvPr/>
          </p:nvSpPr>
          <p:spPr>
            <a:xfrm rot="-512230">
              <a:off x="714635" y="1548093"/>
              <a:ext cx="63810" cy="115578"/>
            </a:xfrm>
            <a:custGeom>
              <a:rect b="b" l="l" r="r" t="t"/>
              <a:pathLst>
                <a:path extrusionOk="0" h="7468" w="4123">
                  <a:moveTo>
                    <a:pt x="1053" y="0"/>
                  </a:moveTo>
                  <a:cubicBezTo>
                    <a:pt x="528" y="0"/>
                    <a:pt x="1" y="479"/>
                    <a:pt x="253" y="1130"/>
                  </a:cubicBezTo>
                  <a:lnTo>
                    <a:pt x="2354" y="6901"/>
                  </a:lnTo>
                  <a:cubicBezTo>
                    <a:pt x="2488" y="7234"/>
                    <a:pt x="2788" y="7468"/>
                    <a:pt x="3155" y="7468"/>
                  </a:cubicBezTo>
                  <a:cubicBezTo>
                    <a:pt x="3722" y="7468"/>
                    <a:pt x="4122" y="6901"/>
                    <a:pt x="3922" y="6334"/>
                  </a:cubicBezTo>
                  <a:lnTo>
                    <a:pt x="1821" y="563"/>
                  </a:lnTo>
                  <a:cubicBezTo>
                    <a:pt x="1672" y="167"/>
                    <a:pt x="1363" y="0"/>
                    <a:pt x="1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9"/>
            <p:cNvSpPr/>
            <p:nvPr/>
          </p:nvSpPr>
          <p:spPr>
            <a:xfrm rot="-512230">
              <a:off x="254717" y="1570539"/>
              <a:ext cx="78512" cy="115099"/>
            </a:xfrm>
            <a:custGeom>
              <a:rect b="b" l="l" r="r" t="t"/>
              <a:pathLst>
                <a:path extrusionOk="0" h="7437" w="5073">
                  <a:moveTo>
                    <a:pt x="3917" y="0"/>
                  </a:moveTo>
                  <a:cubicBezTo>
                    <a:pt x="3635" y="0"/>
                    <a:pt x="3357" y="145"/>
                    <a:pt x="3202" y="498"/>
                  </a:cubicBezTo>
                  <a:lnTo>
                    <a:pt x="200" y="6235"/>
                  </a:lnTo>
                  <a:cubicBezTo>
                    <a:pt x="0" y="6636"/>
                    <a:pt x="134" y="7136"/>
                    <a:pt x="567" y="7336"/>
                  </a:cubicBezTo>
                  <a:cubicBezTo>
                    <a:pt x="667" y="7403"/>
                    <a:pt x="801" y="7436"/>
                    <a:pt x="934" y="7436"/>
                  </a:cubicBezTo>
                  <a:cubicBezTo>
                    <a:pt x="1268" y="7436"/>
                    <a:pt x="1535" y="7269"/>
                    <a:pt x="1701" y="7003"/>
                  </a:cubicBezTo>
                  <a:lnTo>
                    <a:pt x="4670" y="1265"/>
                  </a:lnTo>
                  <a:cubicBezTo>
                    <a:pt x="5072" y="595"/>
                    <a:pt x="4487" y="0"/>
                    <a:pt x="3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9"/>
            <p:cNvSpPr/>
            <p:nvPr/>
          </p:nvSpPr>
          <p:spPr>
            <a:xfrm rot="-512230">
              <a:off x="353212" y="1595363"/>
              <a:ext cx="62386" cy="120005"/>
            </a:xfrm>
            <a:custGeom>
              <a:rect b="b" l="l" r="r" t="t"/>
              <a:pathLst>
                <a:path extrusionOk="0" h="7754" w="4031">
                  <a:moveTo>
                    <a:pt x="3007" y="0"/>
                  </a:moveTo>
                  <a:cubicBezTo>
                    <a:pt x="2691" y="0"/>
                    <a:pt x="2376" y="174"/>
                    <a:pt x="2236" y="582"/>
                  </a:cubicBezTo>
                  <a:lnTo>
                    <a:pt x="168" y="6653"/>
                  </a:lnTo>
                  <a:cubicBezTo>
                    <a:pt x="1" y="7087"/>
                    <a:pt x="234" y="7587"/>
                    <a:pt x="668" y="7721"/>
                  </a:cubicBezTo>
                  <a:cubicBezTo>
                    <a:pt x="768" y="7754"/>
                    <a:pt x="835" y="7754"/>
                    <a:pt x="935" y="7754"/>
                  </a:cubicBezTo>
                  <a:cubicBezTo>
                    <a:pt x="1302" y="7754"/>
                    <a:pt x="1602" y="7520"/>
                    <a:pt x="1735" y="7187"/>
                  </a:cubicBezTo>
                  <a:lnTo>
                    <a:pt x="3803" y="1116"/>
                  </a:lnTo>
                  <a:cubicBezTo>
                    <a:pt x="4030" y="456"/>
                    <a:pt x="3518" y="0"/>
                    <a:pt x="3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9"/>
            <p:cNvSpPr/>
            <p:nvPr/>
          </p:nvSpPr>
          <p:spPr>
            <a:xfrm rot="-512230">
              <a:off x="449043" y="1608672"/>
              <a:ext cx="50438" cy="118813"/>
            </a:xfrm>
            <a:custGeom>
              <a:rect b="b" l="l" r="r" t="t"/>
              <a:pathLst>
                <a:path extrusionOk="0" h="7677" w="3259">
                  <a:moveTo>
                    <a:pt x="2270" y="0"/>
                  </a:moveTo>
                  <a:cubicBezTo>
                    <a:pt x="1923" y="0"/>
                    <a:pt x="1578" y="196"/>
                    <a:pt x="1468" y="638"/>
                  </a:cubicBezTo>
                  <a:lnTo>
                    <a:pt x="100" y="6642"/>
                  </a:lnTo>
                  <a:cubicBezTo>
                    <a:pt x="0" y="7109"/>
                    <a:pt x="267" y="7543"/>
                    <a:pt x="701" y="7643"/>
                  </a:cubicBezTo>
                  <a:cubicBezTo>
                    <a:pt x="767" y="7676"/>
                    <a:pt x="834" y="7676"/>
                    <a:pt x="901" y="7676"/>
                  </a:cubicBezTo>
                  <a:cubicBezTo>
                    <a:pt x="1301" y="7676"/>
                    <a:pt x="1635" y="7410"/>
                    <a:pt x="1735" y="7009"/>
                  </a:cubicBezTo>
                  <a:lnTo>
                    <a:pt x="3102" y="1038"/>
                  </a:lnTo>
                  <a:cubicBezTo>
                    <a:pt x="3259" y="393"/>
                    <a:pt x="2762"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9"/>
            <p:cNvSpPr/>
            <p:nvPr/>
          </p:nvSpPr>
          <p:spPr>
            <a:xfrm rot="-512230">
              <a:off x="561468" y="1602525"/>
              <a:ext cx="26867" cy="121336"/>
            </a:xfrm>
            <a:custGeom>
              <a:rect b="b" l="l" r="r" t="t"/>
              <a:pathLst>
                <a:path extrusionOk="0" h="7840" w="1736">
                  <a:moveTo>
                    <a:pt x="834" y="0"/>
                  </a:moveTo>
                  <a:cubicBezTo>
                    <a:pt x="367" y="0"/>
                    <a:pt x="1" y="367"/>
                    <a:pt x="1" y="834"/>
                  </a:cubicBezTo>
                  <a:lnTo>
                    <a:pt x="67" y="7005"/>
                  </a:lnTo>
                  <a:cubicBezTo>
                    <a:pt x="67" y="7472"/>
                    <a:pt x="468" y="7839"/>
                    <a:pt x="901" y="7839"/>
                  </a:cubicBezTo>
                  <a:cubicBezTo>
                    <a:pt x="1368" y="7839"/>
                    <a:pt x="1735" y="7472"/>
                    <a:pt x="1735" y="7005"/>
                  </a:cubicBezTo>
                  <a:lnTo>
                    <a:pt x="1668" y="834"/>
                  </a:lnTo>
                  <a:cubicBezTo>
                    <a:pt x="1668" y="367"/>
                    <a:pt x="1301" y="0"/>
                    <a:pt x="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9"/>
            <p:cNvSpPr/>
            <p:nvPr/>
          </p:nvSpPr>
          <p:spPr>
            <a:xfrm rot="-512230">
              <a:off x="637296" y="1580665"/>
              <a:ext cx="52775" cy="117358"/>
            </a:xfrm>
            <a:custGeom>
              <a:rect b="b" l="l" r="r" t="t"/>
              <a:pathLst>
                <a:path extrusionOk="0" h="7583" w="3410">
                  <a:moveTo>
                    <a:pt x="978" y="0"/>
                  </a:moveTo>
                  <a:cubicBezTo>
                    <a:pt x="494" y="0"/>
                    <a:pt x="0" y="392"/>
                    <a:pt x="140" y="1011"/>
                  </a:cubicBezTo>
                  <a:lnTo>
                    <a:pt x="1708" y="6982"/>
                  </a:lnTo>
                  <a:cubicBezTo>
                    <a:pt x="1775" y="7349"/>
                    <a:pt x="2108" y="7583"/>
                    <a:pt x="2509" y="7583"/>
                  </a:cubicBezTo>
                  <a:lnTo>
                    <a:pt x="2709" y="7583"/>
                  </a:lnTo>
                  <a:cubicBezTo>
                    <a:pt x="3142" y="7449"/>
                    <a:pt x="3409" y="6982"/>
                    <a:pt x="3309" y="6549"/>
                  </a:cubicBezTo>
                  <a:lnTo>
                    <a:pt x="1741" y="578"/>
                  </a:lnTo>
                  <a:cubicBezTo>
                    <a:pt x="1621" y="176"/>
                    <a:pt x="1302" y="0"/>
                    <a:pt x="9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39"/>
          <p:cNvGrpSpPr/>
          <p:nvPr/>
        </p:nvGrpSpPr>
        <p:grpSpPr>
          <a:xfrm>
            <a:off x="7945052" y="213250"/>
            <a:ext cx="970102" cy="952204"/>
            <a:chOff x="7945052" y="213250"/>
            <a:chExt cx="970102" cy="952204"/>
          </a:xfrm>
        </p:grpSpPr>
        <p:sp>
          <p:nvSpPr>
            <p:cNvPr id="1028" name="Google Shape;1028;p39"/>
            <p:cNvSpPr/>
            <p:nvPr/>
          </p:nvSpPr>
          <p:spPr>
            <a:xfrm rot="1040129">
              <a:off x="8039625" y="312476"/>
              <a:ext cx="780955" cy="753752"/>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9"/>
            <p:cNvSpPr/>
            <p:nvPr/>
          </p:nvSpPr>
          <p:spPr>
            <a:xfrm rot="1040129">
              <a:off x="8088704" y="357086"/>
              <a:ext cx="687308" cy="665267"/>
            </a:xfrm>
            <a:custGeom>
              <a:rect b="b" l="l" r="r" t="t"/>
              <a:pathLst>
                <a:path extrusionOk="0" h="34359" w="35493">
                  <a:moveTo>
                    <a:pt x="18380" y="1"/>
                  </a:moveTo>
                  <a:cubicBezTo>
                    <a:pt x="13877" y="34"/>
                    <a:pt x="9607" y="1902"/>
                    <a:pt x="6505" y="5138"/>
                  </a:cubicBezTo>
                  <a:cubicBezTo>
                    <a:pt x="0" y="11976"/>
                    <a:pt x="100" y="22750"/>
                    <a:pt x="6738" y="29422"/>
                  </a:cubicBezTo>
                  <a:cubicBezTo>
                    <a:pt x="9841" y="32591"/>
                    <a:pt x="14110" y="34359"/>
                    <a:pt x="18547" y="34359"/>
                  </a:cubicBezTo>
                  <a:lnTo>
                    <a:pt x="18714" y="34359"/>
                  </a:lnTo>
                  <a:cubicBezTo>
                    <a:pt x="27987" y="34258"/>
                    <a:pt x="35492" y="26486"/>
                    <a:pt x="35392" y="17013"/>
                  </a:cubicBezTo>
                  <a:cubicBezTo>
                    <a:pt x="35259" y="7539"/>
                    <a:pt x="27753" y="1"/>
                    <a:pt x="18547"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rot="1040129">
              <a:off x="8039625" y="312476"/>
              <a:ext cx="780955" cy="753752"/>
            </a:xfrm>
            <a:custGeom>
              <a:rect b="b" l="l" r="r" t="t"/>
              <a:pathLst>
                <a:path extrusionOk="0" h="38929" w="40329">
                  <a:moveTo>
                    <a:pt x="21082" y="4570"/>
                  </a:moveTo>
                  <a:cubicBezTo>
                    <a:pt x="29021" y="4570"/>
                    <a:pt x="35559" y="11175"/>
                    <a:pt x="35659" y="19314"/>
                  </a:cubicBezTo>
                  <a:cubicBezTo>
                    <a:pt x="35726" y="27520"/>
                    <a:pt x="29254" y="34258"/>
                    <a:pt x="21249" y="34325"/>
                  </a:cubicBezTo>
                  <a:lnTo>
                    <a:pt x="21082" y="34325"/>
                  </a:lnTo>
                  <a:cubicBezTo>
                    <a:pt x="17279" y="34325"/>
                    <a:pt x="13610" y="32790"/>
                    <a:pt x="10908" y="30089"/>
                  </a:cubicBezTo>
                  <a:cubicBezTo>
                    <a:pt x="5137" y="24251"/>
                    <a:pt x="5070" y="14911"/>
                    <a:pt x="10708" y="9007"/>
                  </a:cubicBezTo>
                  <a:cubicBezTo>
                    <a:pt x="13376" y="6205"/>
                    <a:pt x="17079" y="4604"/>
                    <a:pt x="20948" y="4570"/>
                  </a:cubicBezTo>
                  <a:close/>
                  <a:moveTo>
                    <a:pt x="20882" y="0"/>
                  </a:moveTo>
                  <a:cubicBezTo>
                    <a:pt x="15778" y="34"/>
                    <a:pt x="10908" y="2135"/>
                    <a:pt x="7372" y="5838"/>
                  </a:cubicBezTo>
                  <a:cubicBezTo>
                    <a:pt x="0" y="13543"/>
                    <a:pt x="134" y="25752"/>
                    <a:pt x="7639" y="33324"/>
                  </a:cubicBezTo>
                  <a:cubicBezTo>
                    <a:pt x="11175" y="36893"/>
                    <a:pt x="16045" y="38928"/>
                    <a:pt x="21082" y="38928"/>
                  </a:cubicBezTo>
                  <a:lnTo>
                    <a:pt x="21249" y="38928"/>
                  </a:lnTo>
                  <a:cubicBezTo>
                    <a:pt x="31823" y="38828"/>
                    <a:pt x="40329" y="30022"/>
                    <a:pt x="40229" y="19281"/>
                  </a:cubicBezTo>
                  <a:cubicBezTo>
                    <a:pt x="40129" y="8640"/>
                    <a:pt x="31523" y="0"/>
                    <a:pt x="2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9"/>
            <p:cNvSpPr/>
            <p:nvPr/>
          </p:nvSpPr>
          <p:spPr>
            <a:xfrm rot="1040129">
              <a:off x="8130477" y="371366"/>
              <a:ext cx="633688" cy="642671"/>
            </a:xfrm>
            <a:custGeom>
              <a:rect b="b" l="l" r="r" t="t"/>
              <a:pathLst>
                <a:path extrusionOk="0" h="33192" w="32724">
                  <a:moveTo>
                    <a:pt x="16333" y="0"/>
                  </a:moveTo>
                  <a:cubicBezTo>
                    <a:pt x="16293" y="0"/>
                    <a:pt x="16253" y="1"/>
                    <a:pt x="16212" y="1"/>
                  </a:cubicBezTo>
                  <a:cubicBezTo>
                    <a:pt x="7239" y="68"/>
                    <a:pt x="0" y="7573"/>
                    <a:pt x="101" y="16746"/>
                  </a:cubicBezTo>
                  <a:cubicBezTo>
                    <a:pt x="167" y="25845"/>
                    <a:pt x="7473" y="33192"/>
                    <a:pt x="16391" y="33192"/>
                  </a:cubicBezTo>
                  <a:cubicBezTo>
                    <a:pt x="16432" y="33192"/>
                    <a:pt x="16472" y="33192"/>
                    <a:pt x="16512" y="33191"/>
                  </a:cubicBezTo>
                  <a:cubicBezTo>
                    <a:pt x="25519" y="33125"/>
                    <a:pt x="32724" y="25619"/>
                    <a:pt x="32657" y="16446"/>
                  </a:cubicBezTo>
                  <a:cubicBezTo>
                    <a:pt x="32558" y="7314"/>
                    <a:pt x="25252" y="0"/>
                    <a:pt x="16333" y="0"/>
                  </a:cubicBezTo>
                  <a:close/>
                </a:path>
              </a:pathLst>
            </a:custGeom>
            <a:solidFill>
              <a:schemeClr val="accent5"/>
            </a:solidFill>
            <a:ln cap="rnd"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9"/>
            <p:cNvSpPr/>
            <p:nvPr/>
          </p:nvSpPr>
          <p:spPr>
            <a:xfrm rot="1040129">
              <a:off x="8244625" y="757518"/>
              <a:ext cx="329508" cy="106628"/>
            </a:xfrm>
            <a:custGeom>
              <a:rect b="b" l="l" r="r" t="t"/>
              <a:pathLst>
                <a:path extrusionOk="0" h="5507" w="17016">
                  <a:moveTo>
                    <a:pt x="424" y="1"/>
                  </a:moveTo>
                  <a:cubicBezTo>
                    <a:pt x="218" y="1"/>
                    <a:pt x="1" y="219"/>
                    <a:pt x="136" y="468"/>
                  </a:cubicBezTo>
                  <a:cubicBezTo>
                    <a:pt x="870" y="2036"/>
                    <a:pt x="2071" y="3336"/>
                    <a:pt x="3572" y="4204"/>
                  </a:cubicBezTo>
                  <a:cubicBezTo>
                    <a:pt x="5020" y="5072"/>
                    <a:pt x="6653" y="5507"/>
                    <a:pt x="8353" y="5507"/>
                  </a:cubicBezTo>
                  <a:cubicBezTo>
                    <a:pt x="8416" y="5507"/>
                    <a:pt x="8479" y="5506"/>
                    <a:pt x="8542" y="5505"/>
                  </a:cubicBezTo>
                  <a:cubicBezTo>
                    <a:pt x="9410" y="5505"/>
                    <a:pt x="10244" y="5405"/>
                    <a:pt x="11111" y="5204"/>
                  </a:cubicBezTo>
                  <a:cubicBezTo>
                    <a:pt x="11945" y="4971"/>
                    <a:pt x="12745" y="4637"/>
                    <a:pt x="13513" y="4204"/>
                  </a:cubicBezTo>
                  <a:cubicBezTo>
                    <a:pt x="15014" y="3336"/>
                    <a:pt x="16215" y="2036"/>
                    <a:pt x="16948" y="468"/>
                  </a:cubicBezTo>
                  <a:cubicBezTo>
                    <a:pt x="17015" y="301"/>
                    <a:pt x="16948" y="134"/>
                    <a:pt x="16815" y="67"/>
                  </a:cubicBezTo>
                  <a:cubicBezTo>
                    <a:pt x="16771" y="34"/>
                    <a:pt x="16719" y="19"/>
                    <a:pt x="16667" y="19"/>
                  </a:cubicBezTo>
                  <a:cubicBezTo>
                    <a:pt x="16563" y="19"/>
                    <a:pt x="16459" y="79"/>
                    <a:pt x="16415" y="168"/>
                  </a:cubicBezTo>
                  <a:lnTo>
                    <a:pt x="16415" y="201"/>
                  </a:lnTo>
                  <a:cubicBezTo>
                    <a:pt x="15547" y="1502"/>
                    <a:pt x="14380" y="2569"/>
                    <a:pt x="13012" y="3303"/>
                  </a:cubicBezTo>
                  <a:cubicBezTo>
                    <a:pt x="11645" y="4004"/>
                    <a:pt x="10110" y="4371"/>
                    <a:pt x="8542" y="4371"/>
                  </a:cubicBezTo>
                  <a:cubicBezTo>
                    <a:pt x="8478" y="4372"/>
                    <a:pt x="8414" y="4373"/>
                    <a:pt x="8350" y="4373"/>
                  </a:cubicBezTo>
                  <a:cubicBezTo>
                    <a:pt x="6880" y="4373"/>
                    <a:pt x="5416" y="4008"/>
                    <a:pt x="4106" y="3336"/>
                  </a:cubicBezTo>
                  <a:cubicBezTo>
                    <a:pt x="2738" y="2569"/>
                    <a:pt x="1571" y="1502"/>
                    <a:pt x="737" y="201"/>
                  </a:cubicBezTo>
                  <a:lnTo>
                    <a:pt x="670" y="168"/>
                  </a:lnTo>
                  <a:cubicBezTo>
                    <a:pt x="617" y="50"/>
                    <a:pt x="522"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rot="1040129">
              <a:off x="8249380" y="598360"/>
              <a:ext cx="52982" cy="44882"/>
            </a:xfrm>
            <a:custGeom>
              <a:rect b="b" l="l" r="r" t="t"/>
              <a:pathLst>
                <a:path extrusionOk="0" h="2318" w="2736">
                  <a:moveTo>
                    <a:pt x="1558" y="1"/>
                  </a:moveTo>
                  <a:cubicBezTo>
                    <a:pt x="1269" y="1"/>
                    <a:pt x="975" y="109"/>
                    <a:pt x="735" y="349"/>
                  </a:cubicBezTo>
                  <a:cubicBezTo>
                    <a:pt x="1" y="1083"/>
                    <a:pt x="534" y="2317"/>
                    <a:pt x="1568" y="2317"/>
                  </a:cubicBezTo>
                  <a:cubicBezTo>
                    <a:pt x="2202" y="2317"/>
                    <a:pt x="2736" y="1784"/>
                    <a:pt x="2736" y="1150"/>
                  </a:cubicBezTo>
                  <a:cubicBezTo>
                    <a:pt x="2714" y="455"/>
                    <a:pt x="2149"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9"/>
            <p:cNvSpPr/>
            <p:nvPr/>
          </p:nvSpPr>
          <p:spPr>
            <a:xfrm rot="1040129">
              <a:off x="8582746" y="698686"/>
              <a:ext cx="52343" cy="45153"/>
            </a:xfrm>
            <a:custGeom>
              <a:rect b="b" l="l" r="r" t="t"/>
              <a:pathLst>
                <a:path extrusionOk="0" h="2332" w="2703">
                  <a:moveTo>
                    <a:pt x="1531" y="0"/>
                  </a:moveTo>
                  <a:cubicBezTo>
                    <a:pt x="1239" y="0"/>
                    <a:pt x="941" y="112"/>
                    <a:pt x="701" y="363"/>
                  </a:cubicBezTo>
                  <a:cubicBezTo>
                    <a:pt x="0" y="1097"/>
                    <a:pt x="534" y="2332"/>
                    <a:pt x="1568" y="2332"/>
                  </a:cubicBezTo>
                  <a:cubicBezTo>
                    <a:pt x="2202" y="2332"/>
                    <a:pt x="2702" y="1798"/>
                    <a:pt x="2702" y="1164"/>
                  </a:cubicBezTo>
                  <a:cubicBezTo>
                    <a:pt x="2702" y="469"/>
                    <a:pt x="2130"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5" name="Google Shape;1035;p39"/>
          <p:cNvGrpSpPr/>
          <p:nvPr/>
        </p:nvGrpSpPr>
        <p:grpSpPr>
          <a:xfrm>
            <a:off x="5391399" y="-610361"/>
            <a:ext cx="1691139" cy="1187290"/>
            <a:chOff x="5391399" y="-610361"/>
            <a:chExt cx="1691139" cy="1187290"/>
          </a:xfrm>
        </p:grpSpPr>
        <p:sp>
          <p:nvSpPr>
            <p:cNvPr id="1036" name="Google Shape;1036;p39"/>
            <p:cNvSpPr/>
            <p:nvPr/>
          </p:nvSpPr>
          <p:spPr>
            <a:xfrm flipH="1">
              <a:off x="5391399" y="-610361"/>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rgbClr val="FFFFFF"/>
            </a:solidFill>
            <a:ln>
              <a:noFill/>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9"/>
            <p:cNvSpPr/>
            <p:nvPr/>
          </p:nvSpPr>
          <p:spPr>
            <a:xfrm flipH="1">
              <a:off x="5419029" y="-510373"/>
              <a:ext cx="1602937" cy="988389"/>
            </a:xfrm>
            <a:custGeom>
              <a:rect b="b" l="l" r="r" t="t"/>
              <a:pathLst>
                <a:path extrusionOk="0" h="31018" w="50304">
                  <a:moveTo>
                    <a:pt x="16359" y="1"/>
                  </a:moveTo>
                  <a:cubicBezTo>
                    <a:pt x="15181" y="1"/>
                    <a:pt x="13876" y="234"/>
                    <a:pt x="12443" y="798"/>
                  </a:cubicBezTo>
                  <a:cubicBezTo>
                    <a:pt x="4137" y="4067"/>
                    <a:pt x="7206" y="11839"/>
                    <a:pt x="7206" y="11839"/>
                  </a:cubicBezTo>
                  <a:cubicBezTo>
                    <a:pt x="7206" y="11839"/>
                    <a:pt x="1" y="12440"/>
                    <a:pt x="2069" y="20746"/>
                  </a:cubicBezTo>
                  <a:cubicBezTo>
                    <a:pt x="3161" y="25061"/>
                    <a:pt x="6332" y="26477"/>
                    <a:pt x="9431" y="26477"/>
                  </a:cubicBezTo>
                  <a:cubicBezTo>
                    <a:pt x="12298" y="26477"/>
                    <a:pt x="15104" y="25265"/>
                    <a:pt x="16146" y="24015"/>
                  </a:cubicBezTo>
                  <a:cubicBezTo>
                    <a:pt x="16146" y="24015"/>
                    <a:pt x="16813" y="30553"/>
                    <a:pt x="24051" y="30953"/>
                  </a:cubicBezTo>
                  <a:cubicBezTo>
                    <a:pt x="24382" y="30970"/>
                    <a:pt x="24701" y="30978"/>
                    <a:pt x="25009" y="30978"/>
                  </a:cubicBezTo>
                  <a:cubicBezTo>
                    <a:pt x="31447" y="30978"/>
                    <a:pt x="33058" y="27484"/>
                    <a:pt x="33058" y="27484"/>
                  </a:cubicBezTo>
                  <a:cubicBezTo>
                    <a:pt x="33058" y="27484"/>
                    <a:pt x="36830" y="31017"/>
                    <a:pt x="40903" y="31017"/>
                  </a:cubicBezTo>
                  <a:cubicBezTo>
                    <a:pt x="42314" y="31017"/>
                    <a:pt x="43761" y="30593"/>
                    <a:pt x="45100" y="29452"/>
                  </a:cubicBezTo>
                  <a:cubicBezTo>
                    <a:pt x="50303" y="25015"/>
                    <a:pt x="45400" y="19211"/>
                    <a:pt x="42731" y="18911"/>
                  </a:cubicBezTo>
                  <a:cubicBezTo>
                    <a:pt x="42731" y="18911"/>
                    <a:pt x="49703" y="14274"/>
                    <a:pt x="45233" y="7169"/>
                  </a:cubicBezTo>
                  <a:cubicBezTo>
                    <a:pt x="42696" y="3155"/>
                    <a:pt x="38621" y="699"/>
                    <a:pt x="34333" y="699"/>
                  </a:cubicBezTo>
                  <a:cubicBezTo>
                    <a:pt x="31068" y="699"/>
                    <a:pt x="27679" y="2123"/>
                    <a:pt x="24752" y="5368"/>
                  </a:cubicBezTo>
                  <a:cubicBezTo>
                    <a:pt x="24752" y="5368"/>
                    <a:pt x="22011" y="1"/>
                    <a:pt x="16359" y="1"/>
                  </a:cubicBezTo>
                  <a:close/>
                </a:path>
              </a:pathLst>
            </a:custGeom>
            <a:solidFill>
              <a:srgbClr val="1E12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flipH="1">
              <a:off x="5391399" y="-610361"/>
              <a:ext cx="1691139" cy="1187290"/>
            </a:xfrm>
            <a:custGeom>
              <a:rect b="b" l="l" r="r" t="t"/>
              <a:pathLst>
                <a:path extrusionOk="0" h="37260" w="53072">
                  <a:moveTo>
                    <a:pt x="18234" y="6303"/>
                  </a:moveTo>
                  <a:cubicBezTo>
                    <a:pt x="21711" y="6303"/>
                    <a:pt x="23507" y="9273"/>
                    <a:pt x="23884" y="9974"/>
                  </a:cubicBezTo>
                  <a:lnTo>
                    <a:pt x="25952" y="14010"/>
                  </a:lnTo>
                  <a:lnTo>
                    <a:pt x="28988" y="10641"/>
                  </a:lnTo>
                  <a:cubicBezTo>
                    <a:pt x="31149" y="8267"/>
                    <a:pt x="33616" y="7003"/>
                    <a:pt x="36185" y="7003"/>
                  </a:cubicBezTo>
                  <a:cubicBezTo>
                    <a:pt x="36432" y="7003"/>
                    <a:pt x="36679" y="7015"/>
                    <a:pt x="36927" y="7038"/>
                  </a:cubicBezTo>
                  <a:cubicBezTo>
                    <a:pt x="39862" y="7272"/>
                    <a:pt x="42631" y="9107"/>
                    <a:pt x="44499" y="12042"/>
                  </a:cubicBezTo>
                  <a:cubicBezTo>
                    <a:pt x="47067" y="16145"/>
                    <a:pt x="43932" y="18780"/>
                    <a:pt x="42898" y="19514"/>
                  </a:cubicBezTo>
                  <a:lnTo>
                    <a:pt x="35726" y="24284"/>
                  </a:lnTo>
                  <a:lnTo>
                    <a:pt x="44232" y="25185"/>
                  </a:lnTo>
                  <a:cubicBezTo>
                    <a:pt x="45199" y="25718"/>
                    <a:pt x="45866" y="26619"/>
                    <a:pt x="46133" y="27686"/>
                  </a:cubicBezTo>
                  <a:cubicBezTo>
                    <a:pt x="46233" y="28254"/>
                    <a:pt x="46233" y="29121"/>
                    <a:pt x="44999" y="30188"/>
                  </a:cubicBezTo>
                  <a:cubicBezTo>
                    <a:pt x="44314" y="30768"/>
                    <a:pt x="43538" y="30992"/>
                    <a:pt x="42745" y="30992"/>
                  </a:cubicBezTo>
                  <a:cubicBezTo>
                    <a:pt x="40024" y="30992"/>
                    <a:pt x="37112" y="28346"/>
                    <a:pt x="37060" y="28320"/>
                  </a:cubicBezTo>
                  <a:lnTo>
                    <a:pt x="33891" y="25351"/>
                  </a:lnTo>
                  <a:lnTo>
                    <a:pt x="32090" y="29288"/>
                  </a:lnTo>
                  <a:cubicBezTo>
                    <a:pt x="32090" y="29319"/>
                    <a:pt x="30908" y="30976"/>
                    <a:pt x="26875" y="30976"/>
                  </a:cubicBezTo>
                  <a:cubicBezTo>
                    <a:pt x="26623" y="30976"/>
                    <a:pt x="26360" y="30969"/>
                    <a:pt x="26086" y="30955"/>
                  </a:cubicBezTo>
                  <a:cubicBezTo>
                    <a:pt x="21983" y="30755"/>
                    <a:pt x="21249" y="27720"/>
                    <a:pt x="21149" y="26853"/>
                  </a:cubicBezTo>
                  <a:lnTo>
                    <a:pt x="20615" y="19214"/>
                  </a:lnTo>
                  <a:lnTo>
                    <a:pt x="15645" y="25185"/>
                  </a:lnTo>
                  <a:cubicBezTo>
                    <a:pt x="15190" y="25693"/>
                    <a:pt x="13278" y="26522"/>
                    <a:pt x="11335" y="26522"/>
                  </a:cubicBezTo>
                  <a:cubicBezTo>
                    <a:pt x="10854" y="26522"/>
                    <a:pt x="10371" y="26471"/>
                    <a:pt x="9907" y="26352"/>
                  </a:cubicBezTo>
                  <a:cubicBezTo>
                    <a:pt x="8373" y="25985"/>
                    <a:pt x="7439" y="24951"/>
                    <a:pt x="6972" y="23150"/>
                  </a:cubicBezTo>
                  <a:cubicBezTo>
                    <a:pt x="6672" y="21949"/>
                    <a:pt x="6472" y="20315"/>
                    <a:pt x="7172" y="19314"/>
                  </a:cubicBezTo>
                  <a:cubicBezTo>
                    <a:pt x="7806" y="18380"/>
                    <a:pt x="9174" y="18146"/>
                    <a:pt x="9374" y="18146"/>
                  </a:cubicBezTo>
                  <a:lnTo>
                    <a:pt x="13610" y="17946"/>
                  </a:lnTo>
                  <a:lnTo>
                    <a:pt x="12009" y="13877"/>
                  </a:lnTo>
                  <a:cubicBezTo>
                    <a:pt x="11575" y="12709"/>
                    <a:pt x="10575" y="8840"/>
                    <a:pt x="15478" y="6872"/>
                  </a:cubicBezTo>
                  <a:cubicBezTo>
                    <a:pt x="16493" y="6469"/>
                    <a:pt x="17411" y="6303"/>
                    <a:pt x="18234" y="6303"/>
                  </a:cubicBezTo>
                  <a:close/>
                  <a:moveTo>
                    <a:pt x="18232" y="1"/>
                  </a:moveTo>
                  <a:cubicBezTo>
                    <a:pt x="16672" y="1"/>
                    <a:pt x="14972" y="308"/>
                    <a:pt x="13143" y="1034"/>
                  </a:cubicBezTo>
                  <a:cubicBezTo>
                    <a:pt x="9807" y="2368"/>
                    <a:pt x="7472" y="4470"/>
                    <a:pt x="6272" y="7272"/>
                  </a:cubicBezTo>
                  <a:cubicBezTo>
                    <a:pt x="5538" y="9040"/>
                    <a:pt x="5237" y="10941"/>
                    <a:pt x="5438" y="12843"/>
                  </a:cubicBezTo>
                  <a:cubicBezTo>
                    <a:pt x="4103" y="13476"/>
                    <a:pt x="2969" y="14444"/>
                    <a:pt x="2102" y="15611"/>
                  </a:cubicBezTo>
                  <a:cubicBezTo>
                    <a:pt x="401" y="17980"/>
                    <a:pt x="0" y="21015"/>
                    <a:pt x="901" y="24651"/>
                  </a:cubicBezTo>
                  <a:cubicBezTo>
                    <a:pt x="1935" y="28787"/>
                    <a:pt x="4670" y="31556"/>
                    <a:pt x="8573" y="32457"/>
                  </a:cubicBezTo>
                  <a:cubicBezTo>
                    <a:pt x="9485" y="32644"/>
                    <a:pt x="10413" y="32736"/>
                    <a:pt x="11341" y="32736"/>
                  </a:cubicBezTo>
                  <a:cubicBezTo>
                    <a:pt x="13060" y="32736"/>
                    <a:pt x="14776" y="32418"/>
                    <a:pt x="16379" y="31789"/>
                  </a:cubicBezTo>
                  <a:cubicBezTo>
                    <a:pt x="17947" y="34425"/>
                    <a:pt x="20815" y="36960"/>
                    <a:pt x="25785" y="37193"/>
                  </a:cubicBezTo>
                  <a:cubicBezTo>
                    <a:pt x="26207" y="37217"/>
                    <a:pt x="26614" y="37228"/>
                    <a:pt x="27007" y="37228"/>
                  </a:cubicBezTo>
                  <a:cubicBezTo>
                    <a:pt x="31041" y="37228"/>
                    <a:pt x="33651" y="36038"/>
                    <a:pt x="35292" y="34792"/>
                  </a:cubicBezTo>
                  <a:cubicBezTo>
                    <a:pt x="37394" y="36126"/>
                    <a:pt x="40096" y="37260"/>
                    <a:pt x="42864" y="37260"/>
                  </a:cubicBezTo>
                  <a:cubicBezTo>
                    <a:pt x="45133" y="37260"/>
                    <a:pt x="47301" y="36426"/>
                    <a:pt x="49002" y="34958"/>
                  </a:cubicBezTo>
                  <a:cubicBezTo>
                    <a:pt x="51971" y="32423"/>
                    <a:pt x="53072" y="29021"/>
                    <a:pt x="52004" y="25585"/>
                  </a:cubicBezTo>
                  <a:cubicBezTo>
                    <a:pt x="51504" y="24051"/>
                    <a:pt x="50670" y="22650"/>
                    <a:pt x="49569" y="21482"/>
                  </a:cubicBezTo>
                  <a:cubicBezTo>
                    <a:pt x="51804" y="18280"/>
                    <a:pt x="52905" y="13643"/>
                    <a:pt x="49703" y="8640"/>
                  </a:cubicBezTo>
                  <a:cubicBezTo>
                    <a:pt x="46800" y="4036"/>
                    <a:pt x="42297" y="1167"/>
                    <a:pt x="37394" y="767"/>
                  </a:cubicBezTo>
                  <a:cubicBezTo>
                    <a:pt x="37027" y="741"/>
                    <a:pt x="36661" y="728"/>
                    <a:pt x="36296" y="728"/>
                  </a:cubicBezTo>
                  <a:cubicBezTo>
                    <a:pt x="32945" y="728"/>
                    <a:pt x="29700" y="1827"/>
                    <a:pt x="27053" y="3903"/>
                  </a:cubicBezTo>
                  <a:cubicBezTo>
                    <a:pt x="25040" y="1843"/>
                    <a:pt x="22052" y="1"/>
                    <a:pt x="182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9"/>
            <p:cNvSpPr/>
            <p:nvPr/>
          </p:nvSpPr>
          <p:spPr>
            <a:xfrm flipH="1">
              <a:off x="5419029" y="-510278"/>
              <a:ext cx="1602937" cy="988293"/>
            </a:xfrm>
            <a:custGeom>
              <a:rect b="b" l="l" r="r" t="t"/>
              <a:pathLst>
                <a:path extrusionOk="0" h="31015" w="50304">
                  <a:moveTo>
                    <a:pt x="16347" y="0"/>
                  </a:moveTo>
                  <a:cubicBezTo>
                    <a:pt x="15172" y="0"/>
                    <a:pt x="13871" y="233"/>
                    <a:pt x="12443" y="795"/>
                  </a:cubicBezTo>
                  <a:cubicBezTo>
                    <a:pt x="4137" y="4064"/>
                    <a:pt x="7206" y="11836"/>
                    <a:pt x="7206" y="11836"/>
                  </a:cubicBezTo>
                  <a:cubicBezTo>
                    <a:pt x="7206" y="11836"/>
                    <a:pt x="1" y="12470"/>
                    <a:pt x="2069" y="20743"/>
                  </a:cubicBezTo>
                  <a:cubicBezTo>
                    <a:pt x="3161" y="25058"/>
                    <a:pt x="6332" y="26474"/>
                    <a:pt x="9431" y="26474"/>
                  </a:cubicBezTo>
                  <a:cubicBezTo>
                    <a:pt x="12298" y="26474"/>
                    <a:pt x="15104" y="25262"/>
                    <a:pt x="16146" y="24012"/>
                  </a:cubicBezTo>
                  <a:cubicBezTo>
                    <a:pt x="16146" y="24012"/>
                    <a:pt x="16813" y="30583"/>
                    <a:pt x="24051" y="30950"/>
                  </a:cubicBezTo>
                  <a:cubicBezTo>
                    <a:pt x="24382" y="30967"/>
                    <a:pt x="24701" y="30975"/>
                    <a:pt x="25009" y="30975"/>
                  </a:cubicBezTo>
                  <a:cubicBezTo>
                    <a:pt x="31447" y="30975"/>
                    <a:pt x="33058" y="27481"/>
                    <a:pt x="33058" y="27481"/>
                  </a:cubicBezTo>
                  <a:cubicBezTo>
                    <a:pt x="33058" y="27481"/>
                    <a:pt x="36830" y="31014"/>
                    <a:pt x="40903" y="31014"/>
                  </a:cubicBezTo>
                  <a:cubicBezTo>
                    <a:pt x="42314" y="31014"/>
                    <a:pt x="43761" y="30590"/>
                    <a:pt x="45100" y="29449"/>
                  </a:cubicBezTo>
                  <a:cubicBezTo>
                    <a:pt x="50303" y="25012"/>
                    <a:pt x="45400" y="19208"/>
                    <a:pt x="42731" y="18941"/>
                  </a:cubicBezTo>
                  <a:cubicBezTo>
                    <a:pt x="42731" y="18941"/>
                    <a:pt x="49703" y="14271"/>
                    <a:pt x="45233" y="7200"/>
                  </a:cubicBezTo>
                  <a:cubicBezTo>
                    <a:pt x="42699" y="3171"/>
                    <a:pt x="38630" y="719"/>
                    <a:pt x="34348" y="719"/>
                  </a:cubicBezTo>
                  <a:cubicBezTo>
                    <a:pt x="31078" y="719"/>
                    <a:pt x="27684" y="2149"/>
                    <a:pt x="24752" y="5398"/>
                  </a:cubicBezTo>
                  <a:cubicBezTo>
                    <a:pt x="24752" y="5398"/>
                    <a:pt x="22007" y="0"/>
                    <a:pt x="163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9"/>
            <p:cNvSpPr/>
            <p:nvPr/>
          </p:nvSpPr>
          <p:spPr>
            <a:xfrm flipH="1">
              <a:off x="5446657" y="-529682"/>
              <a:ext cx="1551921" cy="1027965"/>
            </a:xfrm>
            <a:custGeom>
              <a:rect b="b" l="l" r="r" t="t"/>
              <a:pathLst>
                <a:path extrusionOk="0" h="32260" w="48703">
                  <a:moveTo>
                    <a:pt x="15632" y="1274"/>
                  </a:moveTo>
                  <a:cubicBezTo>
                    <a:pt x="20788" y="1274"/>
                    <a:pt x="23314" y="6033"/>
                    <a:pt x="23451" y="6308"/>
                  </a:cubicBezTo>
                  <a:cubicBezTo>
                    <a:pt x="23551" y="6474"/>
                    <a:pt x="23718" y="6608"/>
                    <a:pt x="23918" y="6641"/>
                  </a:cubicBezTo>
                  <a:cubicBezTo>
                    <a:pt x="23944" y="6646"/>
                    <a:pt x="23970" y="6648"/>
                    <a:pt x="23997" y="6648"/>
                  </a:cubicBezTo>
                  <a:cubicBezTo>
                    <a:pt x="24170" y="6648"/>
                    <a:pt x="24340" y="6557"/>
                    <a:pt x="24485" y="6441"/>
                  </a:cubicBezTo>
                  <a:cubicBezTo>
                    <a:pt x="27087" y="3502"/>
                    <a:pt x="30280" y="1968"/>
                    <a:pt x="33573" y="1968"/>
                  </a:cubicBezTo>
                  <a:cubicBezTo>
                    <a:pt x="33867" y="1968"/>
                    <a:pt x="34163" y="1980"/>
                    <a:pt x="34459" y="2005"/>
                  </a:cubicBezTo>
                  <a:cubicBezTo>
                    <a:pt x="38195" y="2305"/>
                    <a:pt x="41664" y="4540"/>
                    <a:pt x="43932" y="8142"/>
                  </a:cubicBezTo>
                  <a:cubicBezTo>
                    <a:pt x="48035" y="14647"/>
                    <a:pt x="41897" y="18850"/>
                    <a:pt x="41630" y="19050"/>
                  </a:cubicBezTo>
                  <a:cubicBezTo>
                    <a:pt x="41130" y="19350"/>
                    <a:pt x="41330" y="20118"/>
                    <a:pt x="41897" y="20184"/>
                  </a:cubicBezTo>
                  <a:cubicBezTo>
                    <a:pt x="43065" y="20318"/>
                    <a:pt x="45099" y="21885"/>
                    <a:pt x="45800" y="24187"/>
                  </a:cubicBezTo>
                  <a:cubicBezTo>
                    <a:pt x="46234" y="25555"/>
                    <a:pt x="46234" y="27623"/>
                    <a:pt x="43932" y="29591"/>
                  </a:cubicBezTo>
                  <a:cubicBezTo>
                    <a:pt x="42743" y="30603"/>
                    <a:pt x="41443" y="30982"/>
                    <a:pt x="40163" y="30982"/>
                  </a:cubicBezTo>
                  <a:cubicBezTo>
                    <a:pt x="36381" y="30982"/>
                    <a:pt x="32774" y="27673"/>
                    <a:pt x="32724" y="27623"/>
                  </a:cubicBezTo>
                  <a:cubicBezTo>
                    <a:pt x="32591" y="27523"/>
                    <a:pt x="32457" y="27456"/>
                    <a:pt x="32290" y="27456"/>
                  </a:cubicBezTo>
                  <a:lnTo>
                    <a:pt x="32157" y="27456"/>
                  </a:lnTo>
                  <a:cubicBezTo>
                    <a:pt x="31957" y="27489"/>
                    <a:pt x="31790" y="27623"/>
                    <a:pt x="31723" y="27790"/>
                  </a:cubicBezTo>
                  <a:cubicBezTo>
                    <a:pt x="31660" y="27948"/>
                    <a:pt x="30145" y="30949"/>
                    <a:pt x="24244" y="30949"/>
                  </a:cubicBezTo>
                  <a:cubicBezTo>
                    <a:pt x="23946" y="30949"/>
                    <a:pt x="23638" y="30941"/>
                    <a:pt x="23317" y="30925"/>
                  </a:cubicBezTo>
                  <a:cubicBezTo>
                    <a:pt x="16713" y="30592"/>
                    <a:pt x="16045" y="24821"/>
                    <a:pt x="16012" y="24554"/>
                  </a:cubicBezTo>
                  <a:cubicBezTo>
                    <a:pt x="15969" y="24213"/>
                    <a:pt x="15668" y="23994"/>
                    <a:pt x="15369" y="23994"/>
                  </a:cubicBezTo>
                  <a:cubicBezTo>
                    <a:pt x="15200" y="23994"/>
                    <a:pt x="15032" y="24064"/>
                    <a:pt x="14911" y="24220"/>
                  </a:cubicBezTo>
                  <a:cubicBezTo>
                    <a:pt x="13994" y="25300"/>
                    <a:pt x="11395" y="26467"/>
                    <a:pt x="8669" y="26467"/>
                  </a:cubicBezTo>
                  <a:cubicBezTo>
                    <a:pt x="8026" y="26467"/>
                    <a:pt x="7376" y="26402"/>
                    <a:pt x="6739" y="26255"/>
                  </a:cubicBezTo>
                  <a:cubicBezTo>
                    <a:pt x="4237" y="25688"/>
                    <a:pt x="2602" y="23987"/>
                    <a:pt x="1902" y="21218"/>
                  </a:cubicBezTo>
                  <a:cubicBezTo>
                    <a:pt x="1268" y="18683"/>
                    <a:pt x="1468" y="16715"/>
                    <a:pt x="2502" y="15281"/>
                  </a:cubicBezTo>
                  <a:cubicBezTo>
                    <a:pt x="3903" y="13313"/>
                    <a:pt x="6472" y="13079"/>
                    <a:pt x="6472" y="13079"/>
                  </a:cubicBezTo>
                  <a:cubicBezTo>
                    <a:pt x="6906" y="13046"/>
                    <a:pt x="7172" y="12646"/>
                    <a:pt x="7006" y="12245"/>
                  </a:cubicBezTo>
                  <a:cubicBezTo>
                    <a:pt x="6906" y="11945"/>
                    <a:pt x="4237" y="5040"/>
                    <a:pt x="11909" y="2038"/>
                  </a:cubicBezTo>
                  <a:cubicBezTo>
                    <a:pt x="13275" y="1498"/>
                    <a:pt x="14515" y="1274"/>
                    <a:pt x="15632" y="1274"/>
                  </a:cubicBezTo>
                  <a:close/>
                  <a:moveTo>
                    <a:pt x="15606" y="0"/>
                  </a:moveTo>
                  <a:cubicBezTo>
                    <a:pt x="14359" y="0"/>
                    <a:pt x="12983" y="245"/>
                    <a:pt x="11475" y="837"/>
                  </a:cubicBezTo>
                  <a:cubicBezTo>
                    <a:pt x="8774" y="1904"/>
                    <a:pt x="6906" y="3572"/>
                    <a:pt x="5972" y="5741"/>
                  </a:cubicBezTo>
                  <a:cubicBezTo>
                    <a:pt x="5171" y="7742"/>
                    <a:pt x="5071" y="9944"/>
                    <a:pt x="5671" y="11978"/>
                  </a:cubicBezTo>
                  <a:cubicBezTo>
                    <a:pt x="4003" y="12312"/>
                    <a:pt x="2536" y="13246"/>
                    <a:pt x="1535" y="14580"/>
                  </a:cubicBezTo>
                  <a:cubicBezTo>
                    <a:pt x="267" y="16315"/>
                    <a:pt x="1" y="18650"/>
                    <a:pt x="734" y="21519"/>
                  </a:cubicBezTo>
                  <a:cubicBezTo>
                    <a:pt x="1735" y="25621"/>
                    <a:pt x="4437" y="27022"/>
                    <a:pt x="6505" y="27523"/>
                  </a:cubicBezTo>
                  <a:cubicBezTo>
                    <a:pt x="7185" y="27674"/>
                    <a:pt x="7896" y="27743"/>
                    <a:pt x="8611" y="27743"/>
                  </a:cubicBezTo>
                  <a:cubicBezTo>
                    <a:pt x="11054" y="27743"/>
                    <a:pt x="13548" y="26939"/>
                    <a:pt x="15045" y="25855"/>
                  </a:cubicBezTo>
                  <a:cubicBezTo>
                    <a:pt x="15612" y="27856"/>
                    <a:pt x="17513" y="31893"/>
                    <a:pt x="23284" y="32193"/>
                  </a:cubicBezTo>
                  <a:cubicBezTo>
                    <a:pt x="23634" y="32211"/>
                    <a:pt x="23973" y="32220"/>
                    <a:pt x="24300" y="32220"/>
                  </a:cubicBezTo>
                  <a:cubicBezTo>
                    <a:pt x="29325" y="32220"/>
                    <a:pt x="31612" y="30151"/>
                    <a:pt x="32457" y="29024"/>
                  </a:cubicBezTo>
                  <a:cubicBezTo>
                    <a:pt x="33691" y="30025"/>
                    <a:pt x="36860" y="32260"/>
                    <a:pt x="40229" y="32260"/>
                  </a:cubicBezTo>
                  <a:cubicBezTo>
                    <a:pt x="41897" y="32260"/>
                    <a:pt x="43532" y="31659"/>
                    <a:pt x="44799" y="30525"/>
                  </a:cubicBezTo>
                  <a:cubicBezTo>
                    <a:pt x="47001" y="28657"/>
                    <a:pt x="47768" y="26255"/>
                    <a:pt x="47034" y="23787"/>
                  </a:cubicBezTo>
                  <a:cubicBezTo>
                    <a:pt x="46400" y="21852"/>
                    <a:pt x="45066" y="20251"/>
                    <a:pt x="43298" y="19284"/>
                  </a:cubicBezTo>
                  <a:cubicBezTo>
                    <a:pt x="45133" y="17616"/>
                    <a:pt x="48702" y="13313"/>
                    <a:pt x="45033" y="7475"/>
                  </a:cubicBezTo>
                  <a:cubicBezTo>
                    <a:pt x="42531" y="3539"/>
                    <a:pt x="38728" y="1104"/>
                    <a:pt x="34592" y="737"/>
                  </a:cubicBezTo>
                  <a:cubicBezTo>
                    <a:pt x="34279" y="712"/>
                    <a:pt x="33966" y="699"/>
                    <a:pt x="33653" y="699"/>
                  </a:cubicBezTo>
                  <a:cubicBezTo>
                    <a:pt x="30240" y="699"/>
                    <a:pt x="26902" y="2192"/>
                    <a:pt x="24151" y="4973"/>
                  </a:cubicBezTo>
                  <a:cubicBezTo>
                    <a:pt x="23099" y="3421"/>
                    <a:pt x="20261" y="0"/>
                    <a:pt x="15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39"/>
          <p:cNvGrpSpPr/>
          <p:nvPr/>
        </p:nvGrpSpPr>
        <p:grpSpPr>
          <a:xfrm>
            <a:off x="7620438" y="3719400"/>
            <a:ext cx="1403048" cy="1420827"/>
            <a:chOff x="7620438" y="3719400"/>
            <a:chExt cx="1403048" cy="1420827"/>
          </a:xfrm>
        </p:grpSpPr>
        <p:sp>
          <p:nvSpPr>
            <p:cNvPr id="1042" name="Google Shape;1042;p39"/>
            <p:cNvSpPr/>
            <p:nvPr/>
          </p:nvSpPr>
          <p:spPr>
            <a:xfrm rot="1820504">
              <a:off x="7833353" y="3905289"/>
              <a:ext cx="991025" cy="1057017"/>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38100">
              <a:solidFill>
                <a:srgbClr val="FFFFFF"/>
              </a:solidFill>
              <a:prstDash val="solid"/>
              <a:miter lim="33357"/>
              <a:headEnd len="sm" w="sm" type="none"/>
              <a:tailEnd len="sm" w="sm" type="none"/>
            </a:ln>
            <a:effectLst>
              <a:outerShdw blurRad="57150" rotWithShape="0" algn="bl" dir="6780000" dist="38100">
                <a:srgbClr val="000000">
                  <a:alpha val="4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9"/>
            <p:cNvSpPr/>
            <p:nvPr/>
          </p:nvSpPr>
          <p:spPr>
            <a:xfrm rot="1820504">
              <a:off x="7819546" y="3897320"/>
              <a:ext cx="991025" cy="1057017"/>
            </a:xfrm>
            <a:custGeom>
              <a:rect b="b" l="l" r="r" t="t"/>
              <a:pathLst>
                <a:path extrusionOk="0" h="33124" w="31056">
                  <a:moveTo>
                    <a:pt x="21687" y="0"/>
                  </a:moveTo>
                  <a:cubicBezTo>
                    <a:pt x="21398" y="0"/>
                    <a:pt x="21113" y="179"/>
                    <a:pt x="21082" y="563"/>
                  </a:cubicBezTo>
                  <a:lnTo>
                    <a:pt x="20181" y="8702"/>
                  </a:lnTo>
                  <a:cubicBezTo>
                    <a:pt x="19331" y="8606"/>
                    <a:pt x="18474" y="8556"/>
                    <a:pt x="17616" y="8556"/>
                  </a:cubicBezTo>
                  <a:cubicBezTo>
                    <a:pt x="16689" y="8556"/>
                    <a:pt x="15762" y="8614"/>
                    <a:pt x="14844" y="8736"/>
                  </a:cubicBezTo>
                  <a:cubicBezTo>
                    <a:pt x="14311" y="8802"/>
                    <a:pt x="13810" y="8936"/>
                    <a:pt x="13276" y="9069"/>
                  </a:cubicBezTo>
                  <a:lnTo>
                    <a:pt x="11342" y="1230"/>
                  </a:lnTo>
                  <a:cubicBezTo>
                    <a:pt x="11260" y="903"/>
                    <a:pt x="11010" y="759"/>
                    <a:pt x="10758" y="759"/>
                  </a:cubicBezTo>
                  <a:cubicBezTo>
                    <a:pt x="10393" y="759"/>
                    <a:pt x="10023" y="1058"/>
                    <a:pt x="10141" y="1531"/>
                  </a:cubicBezTo>
                  <a:lnTo>
                    <a:pt x="12076" y="9403"/>
                  </a:lnTo>
                  <a:cubicBezTo>
                    <a:pt x="9841" y="10237"/>
                    <a:pt x="7806" y="11538"/>
                    <a:pt x="6138" y="13272"/>
                  </a:cubicBezTo>
                  <a:lnTo>
                    <a:pt x="1468" y="7135"/>
                  </a:lnTo>
                  <a:cubicBezTo>
                    <a:pt x="1330" y="6932"/>
                    <a:pt x="1148" y="6849"/>
                    <a:pt x="970" y="6849"/>
                  </a:cubicBezTo>
                  <a:cubicBezTo>
                    <a:pt x="503" y="6849"/>
                    <a:pt x="57" y="7419"/>
                    <a:pt x="467" y="7902"/>
                  </a:cubicBezTo>
                  <a:lnTo>
                    <a:pt x="5271" y="14206"/>
                  </a:lnTo>
                  <a:cubicBezTo>
                    <a:pt x="2936" y="16975"/>
                    <a:pt x="1168" y="20177"/>
                    <a:pt x="34" y="23613"/>
                  </a:cubicBezTo>
                  <a:cubicBezTo>
                    <a:pt x="0" y="23813"/>
                    <a:pt x="34" y="24047"/>
                    <a:pt x="167" y="24213"/>
                  </a:cubicBezTo>
                  <a:cubicBezTo>
                    <a:pt x="2469" y="26649"/>
                    <a:pt x="5371" y="28383"/>
                    <a:pt x="8606" y="29217"/>
                  </a:cubicBezTo>
                  <a:lnTo>
                    <a:pt x="7372" y="31952"/>
                  </a:lnTo>
                  <a:cubicBezTo>
                    <a:pt x="7205" y="32253"/>
                    <a:pt x="7339" y="32619"/>
                    <a:pt x="7672" y="32786"/>
                  </a:cubicBezTo>
                  <a:cubicBezTo>
                    <a:pt x="7739" y="32820"/>
                    <a:pt x="7839" y="32820"/>
                    <a:pt x="7939" y="32820"/>
                  </a:cubicBezTo>
                  <a:cubicBezTo>
                    <a:pt x="8173" y="32820"/>
                    <a:pt x="8406" y="32686"/>
                    <a:pt x="8506" y="32453"/>
                  </a:cubicBezTo>
                  <a:lnTo>
                    <a:pt x="9874" y="29517"/>
                  </a:lnTo>
                  <a:cubicBezTo>
                    <a:pt x="11008" y="29751"/>
                    <a:pt x="12176" y="29851"/>
                    <a:pt x="13343" y="29851"/>
                  </a:cubicBezTo>
                  <a:cubicBezTo>
                    <a:pt x="14277" y="29851"/>
                    <a:pt x="15245" y="29784"/>
                    <a:pt x="16212" y="29651"/>
                  </a:cubicBezTo>
                  <a:lnTo>
                    <a:pt x="16646" y="32586"/>
                  </a:lnTo>
                  <a:cubicBezTo>
                    <a:pt x="16677" y="32898"/>
                    <a:pt x="16913" y="33123"/>
                    <a:pt x="17189" y="33123"/>
                  </a:cubicBezTo>
                  <a:cubicBezTo>
                    <a:pt x="17208" y="33123"/>
                    <a:pt x="17227" y="33122"/>
                    <a:pt x="17246" y="33120"/>
                  </a:cubicBezTo>
                  <a:lnTo>
                    <a:pt x="17346" y="33120"/>
                  </a:lnTo>
                  <a:cubicBezTo>
                    <a:pt x="17680" y="33086"/>
                    <a:pt x="17913" y="32786"/>
                    <a:pt x="17880" y="32419"/>
                  </a:cubicBezTo>
                  <a:lnTo>
                    <a:pt x="17446" y="29417"/>
                  </a:lnTo>
                  <a:cubicBezTo>
                    <a:pt x="17946" y="29317"/>
                    <a:pt x="18413" y="29217"/>
                    <a:pt x="18914" y="29050"/>
                  </a:cubicBezTo>
                  <a:cubicBezTo>
                    <a:pt x="21015" y="28483"/>
                    <a:pt x="22950" y="27482"/>
                    <a:pt x="24618" y="26081"/>
                  </a:cubicBezTo>
                  <a:lnTo>
                    <a:pt x="26486" y="28016"/>
                  </a:lnTo>
                  <a:cubicBezTo>
                    <a:pt x="26586" y="28150"/>
                    <a:pt x="26753" y="28216"/>
                    <a:pt x="26920" y="28216"/>
                  </a:cubicBezTo>
                  <a:cubicBezTo>
                    <a:pt x="27086" y="28216"/>
                    <a:pt x="27220" y="28150"/>
                    <a:pt x="27353" y="28050"/>
                  </a:cubicBezTo>
                  <a:cubicBezTo>
                    <a:pt x="27587" y="27816"/>
                    <a:pt x="27620" y="27416"/>
                    <a:pt x="27353" y="27149"/>
                  </a:cubicBezTo>
                  <a:lnTo>
                    <a:pt x="25552" y="25248"/>
                  </a:lnTo>
                  <a:cubicBezTo>
                    <a:pt x="29955" y="21011"/>
                    <a:pt x="30989" y="15274"/>
                    <a:pt x="31022" y="15207"/>
                  </a:cubicBezTo>
                  <a:cubicBezTo>
                    <a:pt x="31056" y="15040"/>
                    <a:pt x="30989" y="14873"/>
                    <a:pt x="30922" y="14740"/>
                  </a:cubicBezTo>
                  <a:cubicBezTo>
                    <a:pt x="28521" y="11738"/>
                    <a:pt x="25152" y="9670"/>
                    <a:pt x="21416" y="8936"/>
                  </a:cubicBezTo>
                  <a:lnTo>
                    <a:pt x="22316" y="697"/>
                  </a:lnTo>
                  <a:cubicBezTo>
                    <a:pt x="22370" y="247"/>
                    <a:pt x="22026" y="0"/>
                    <a:pt x="21687" y="0"/>
                  </a:cubicBezTo>
                  <a:close/>
                </a:path>
              </a:pathLst>
            </a:custGeom>
            <a:solidFill>
              <a:srgbClr val="FFFFFF"/>
            </a:solidFill>
            <a:ln cap="flat" cmpd="sng" w="762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9"/>
            <p:cNvSpPr/>
            <p:nvPr/>
          </p:nvSpPr>
          <p:spPr>
            <a:xfrm rot="1820504">
              <a:off x="7802939" y="4174674"/>
              <a:ext cx="949509" cy="640580"/>
            </a:xfrm>
            <a:custGeom>
              <a:rect b="b" l="l" r="r" t="t"/>
              <a:pathLst>
                <a:path extrusionOk="0" h="20074" w="29755">
                  <a:moveTo>
                    <a:pt x="16972" y="0"/>
                  </a:moveTo>
                  <a:cubicBezTo>
                    <a:pt x="16128" y="0"/>
                    <a:pt x="15240" y="57"/>
                    <a:pt x="14310" y="182"/>
                  </a:cubicBezTo>
                  <a:cubicBezTo>
                    <a:pt x="3903" y="1583"/>
                    <a:pt x="0" y="14626"/>
                    <a:pt x="0" y="14626"/>
                  </a:cubicBezTo>
                  <a:cubicBezTo>
                    <a:pt x="0" y="14626"/>
                    <a:pt x="4528" y="20074"/>
                    <a:pt x="12650" y="20074"/>
                  </a:cubicBezTo>
                  <a:cubicBezTo>
                    <a:pt x="14312" y="20074"/>
                    <a:pt x="16125" y="19846"/>
                    <a:pt x="18080" y="19296"/>
                  </a:cubicBezTo>
                  <a:cubicBezTo>
                    <a:pt x="27953" y="16494"/>
                    <a:pt x="29755" y="5920"/>
                    <a:pt x="29755" y="5920"/>
                  </a:cubicBezTo>
                  <a:cubicBezTo>
                    <a:pt x="29755" y="5920"/>
                    <a:pt x="25578" y="0"/>
                    <a:pt x="16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9"/>
            <p:cNvSpPr/>
            <p:nvPr/>
          </p:nvSpPr>
          <p:spPr>
            <a:xfrm rot="1820504">
              <a:off x="7782780" y="4154495"/>
              <a:ext cx="991025" cy="680979"/>
            </a:xfrm>
            <a:custGeom>
              <a:rect b="b" l="l" r="r" t="t"/>
              <a:pathLst>
                <a:path extrusionOk="0" h="21340" w="31056">
                  <a:moveTo>
                    <a:pt x="17610" y="1249"/>
                  </a:moveTo>
                  <a:cubicBezTo>
                    <a:pt x="24971" y="1249"/>
                    <a:pt x="28912" y="5645"/>
                    <a:pt x="29722" y="6695"/>
                  </a:cubicBezTo>
                  <a:cubicBezTo>
                    <a:pt x="29388" y="8296"/>
                    <a:pt x="27086" y="16936"/>
                    <a:pt x="18580" y="19338"/>
                  </a:cubicBezTo>
                  <a:cubicBezTo>
                    <a:pt x="16656" y="19878"/>
                    <a:pt x="14878" y="20102"/>
                    <a:pt x="13253" y="20102"/>
                  </a:cubicBezTo>
                  <a:cubicBezTo>
                    <a:pt x="6457" y="20102"/>
                    <a:pt x="2337" y="16185"/>
                    <a:pt x="1368" y="15135"/>
                  </a:cubicBezTo>
                  <a:cubicBezTo>
                    <a:pt x="2035" y="13133"/>
                    <a:pt x="6005" y="2659"/>
                    <a:pt x="15011" y="1425"/>
                  </a:cubicBezTo>
                  <a:cubicBezTo>
                    <a:pt x="15920" y="1304"/>
                    <a:pt x="16786" y="1249"/>
                    <a:pt x="17610" y="1249"/>
                  </a:cubicBezTo>
                  <a:close/>
                  <a:moveTo>
                    <a:pt x="17659" y="0"/>
                  </a:moveTo>
                  <a:cubicBezTo>
                    <a:pt x="16777" y="0"/>
                    <a:pt x="15850" y="60"/>
                    <a:pt x="14878" y="191"/>
                  </a:cubicBezTo>
                  <a:cubicBezTo>
                    <a:pt x="4170" y="1658"/>
                    <a:pt x="234" y="14534"/>
                    <a:pt x="67" y="15101"/>
                  </a:cubicBezTo>
                  <a:cubicBezTo>
                    <a:pt x="0" y="15301"/>
                    <a:pt x="34" y="15502"/>
                    <a:pt x="167" y="15668"/>
                  </a:cubicBezTo>
                  <a:cubicBezTo>
                    <a:pt x="3603" y="19271"/>
                    <a:pt x="8340" y="21339"/>
                    <a:pt x="13343" y="21339"/>
                  </a:cubicBezTo>
                  <a:cubicBezTo>
                    <a:pt x="15211" y="21306"/>
                    <a:pt x="17113" y="21039"/>
                    <a:pt x="18914" y="20538"/>
                  </a:cubicBezTo>
                  <a:cubicBezTo>
                    <a:pt x="29021" y="17670"/>
                    <a:pt x="31023" y="6762"/>
                    <a:pt x="31023" y="6662"/>
                  </a:cubicBezTo>
                  <a:cubicBezTo>
                    <a:pt x="31056" y="6495"/>
                    <a:pt x="31023" y="6328"/>
                    <a:pt x="30922" y="6195"/>
                  </a:cubicBezTo>
                  <a:cubicBezTo>
                    <a:pt x="30741" y="5922"/>
                    <a:pt x="26453" y="0"/>
                    <a:pt x="17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9"/>
            <p:cNvSpPr/>
            <p:nvPr/>
          </p:nvSpPr>
          <p:spPr>
            <a:xfrm rot="1820504">
              <a:off x="7974978" y="3942115"/>
              <a:ext cx="208570" cy="249862"/>
            </a:xfrm>
            <a:custGeom>
              <a:rect b="b" l="l" r="r" t="t"/>
              <a:pathLst>
                <a:path extrusionOk="0" h="7830" w="6536">
                  <a:moveTo>
                    <a:pt x="886" y="1"/>
                  </a:moveTo>
                  <a:cubicBezTo>
                    <a:pt x="431" y="1"/>
                    <a:pt x="0" y="539"/>
                    <a:pt x="364" y="1025"/>
                  </a:cubicBezTo>
                  <a:lnTo>
                    <a:pt x="5335" y="7563"/>
                  </a:lnTo>
                  <a:cubicBezTo>
                    <a:pt x="5468" y="7729"/>
                    <a:pt x="5635" y="7830"/>
                    <a:pt x="5835" y="7830"/>
                  </a:cubicBezTo>
                  <a:cubicBezTo>
                    <a:pt x="5968" y="7796"/>
                    <a:pt x="6102" y="7763"/>
                    <a:pt x="6235" y="7663"/>
                  </a:cubicBezTo>
                  <a:cubicBezTo>
                    <a:pt x="6502" y="7463"/>
                    <a:pt x="6535" y="7062"/>
                    <a:pt x="6335" y="6795"/>
                  </a:cubicBezTo>
                  <a:lnTo>
                    <a:pt x="1365" y="257"/>
                  </a:lnTo>
                  <a:cubicBezTo>
                    <a:pt x="1229" y="76"/>
                    <a:pt x="1056" y="1"/>
                    <a:pt x="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9"/>
            <p:cNvSpPr/>
            <p:nvPr/>
          </p:nvSpPr>
          <p:spPr>
            <a:xfrm rot="1820504">
              <a:off x="8336524" y="3903886"/>
              <a:ext cx="114050" cy="311738"/>
            </a:xfrm>
            <a:custGeom>
              <a:rect b="b" l="l" r="r" t="t"/>
              <a:pathLst>
                <a:path extrusionOk="0" h="9769" w="3574">
                  <a:moveTo>
                    <a:pt x="759" y="0"/>
                  </a:moveTo>
                  <a:cubicBezTo>
                    <a:pt x="381" y="0"/>
                    <a:pt x="0" y="306"/>
                    <a:pt x="138" y="795"/>
                  </a:cubicBezTo>
                  <a:lnTo>
                    <a:pt x="2272" y="9302"/>
                  </a:lnTo>
                  <a:cubicBezTo>
                    <a:pt x="2339" y="9568"/>
                    <a:pt x="2573" y="9769"/>
                    <a:pt x="2873" y="9769"/>
                  </a:cubicBezTo>
                  <a:lnTo>
                    <a:pt x="3006" y="9769"/>
                  </a:lnTo>
                  <a:cubicBezTo>
                    <a:pt x="3373" y="9668"/>
                    <a:pt x="3573" y="9335"/>
                    <a:pt x="3473" y="9001"/>
                  </a:cubicBezTo>
                  <a:lnTo>
                    <a:pt x="1372" y="495"/>
                  </a:lnTo>
                  <a:cubicBezTo>
                    <a:pt x="1289" y="151"/>
                    <a:pt x="1025"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9"/>
            <p:cNvSpPr/>
            <p:nvPr/>
          </p:nvSpPr>
          <p:spPr>
            <a:xfrm rot="1820504">
              <a:off x="8626464" y="4035401"/>
              <a:ext cx="74129" cy="320290"/>
            </a:xfrm>
            <a:custGeom>
              <a:rect b="b" l="l" r="r" t="t"/>
              <a:pathLst>
                <a:path extrusionOk="0" h="10037" w="2323">
                  <a:moveTo>
                    <a:pt x="1639" y="0"/>
                  </a:moveTo>
                  <a:cubicBezTo>
                    <a:pt x="1350" y="0"/>
                    <a:pt x="1065" y="179"/>
                    <a:pt x="1034" y="563"/>
                  </a:cubicBezTo>
                  <a:lnTo>
                    <a:pt x="67" y="9369"/>
                  </a:lnTo>
                  <a:cubicBezTo>
                    <a:pt x="0" y="9703"/>
                    <a:pt x="267" y="10003"/>
                    <a:pt x="600" y="10037"/>
                  </a:cubicBezTo>
                  <a:lnTo>
                    <a:pt x="667" y="10037"/>
                  </a:lnTo>
                  <a:cubicBezTo>
                    <a:pt x="1001" y="10037"/>
                    <a:pt x="1268" y="9803"/>
                    <a:pt x="1301" y="9503"/>
                  </a:cubicBezTo>
                  <a:lnTo>
                    <a:pt x="2268" y="696"/>
                  </a:lnTo>
                  <a:cubicBezTo>
                    <a:pt x="2322" y="246"/>
                    <a:pt x="1978" y="0"/>
                    <a:pt x="16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9"/>
            <p:cNvSpPr/>
            <p:nvPr/>
          </p:nvSpPr>
          <p:spPr>
            <a:xfrm rot="1820504">
              <a:off x="7858817" y="4627382"/>
              <a:ext cx="96371" cy="143120"/>
            </a:xfrm>
            <a:custGeom>
              <a:rect b="b" l="l" r="r" t="t"/>
              <a:pathLst>
                <a:path extrusionOk="0" h="4485" w="3020">
                  <a:moveTo>
                    <a:pt x="2190" y="1"/>
                  </a:moveTo>
                  <a:cubicBezTo>
                    <a:pt x="1970" y="1"/>
                    <a:pt x="1751" y="114"/>
                    <a:pt x="1635" y="382"/>
                  </a:cubicBezTo>
                  <a:lnTo>
                    <a:pt x="134" y="3584"/>
                  </a:lnTo>
                  <a:cubicBezTo>
                    <a:pt x="1" y="3884"/>
                    <a:pt x="134" y="4285"/>
                    <a:pt x="434" y="4418"/>
                  </a:cubicBezTo>
                  <a:cubicBezTo>
                    <a:pt x="534" y="4451"/>
                    <a:pt x="601" y="4485"/>
                    <a:pt x="701" y="4485"/>
                  </a:cubicBezTo>
                  <a:cubicBezTo>
                    <a:pt x="935" y="4485"/>
                    <a:pt x="1168" y="4351"/>
                    <a:pt x="1268" y="4118"/>
                  </a:cubicBezTo>
                  <a:lnTo>
                    <a:pt x="2803" y="916"/>
                  </a:lnTo>
                  <a:cubicBezTo>
                    <a:pt x="3020" y="395"/>
                    <a:pt x="2601"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9"/>
            <p:cNvSpPr/>
            <p:nvPr/>
          </p:nvSpPr>
          <p:spPr>
            <a:xfrm rot="1820504">
              <a:off x="8103373" y="4759148"/>
              <a:ext cx="58812" cy="153779"/>
            </a:xfrm>
            <a:custGeom>
              <a:rect b="b" l="l" r="r" t="t"/>
              <a:pathLst>
                <a:path extrusionOk="0" h="4819" w="1843">
                  <a:moveTo>
                    <a:pt x="697" y="0"/>
                  </a:moveTo>
                  <a:cubicBezTo>
                    <a:pt x="351" y="0"/>
                    <a:pt x="1" y="257"/>
                    <a:pt x="74" y="715"/>
                  </a:cubicBezTo>
                  <a:lnTo>
                    <a:pt x="541" y="4284"/>
                  </a:lnTo>
                  <a:cubicBezTo>
                    <a:pt x="575" y="4585"/>
                    <a:pt x="841" y="4818"/>
                    <a:pt x="1175" y="4818"/>
                  </a:cubicBezTo>
                  <a:lnTo>
                    <a:pt x="1242" y="4818"/>
                  </a:lnTo>
                  <a:cubicBezTo>
                    <a:pt x="1609" y="4751"/>
                    <a:pt x="1842" y="4451"/>
                    <a:pt x="1775" y="4118"/>
                  </a:cubicBezTo>
                  <a:lnTo>
                    <a:pt x="1308" y="548"/>
                  </a:lnTo>
                  <a:cubicBezTo>
                    <a:pt x="1263" y="173"/>
                    <a:pt x="981"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9"/>
            <p:cNvSpPr/>
            <p:nvPr/>
          </p:nvSpPr>
          <p:spPr>
            <a:xfrm rot="1820504">
              <a:off x="8381237" y="4799633"/>
              <a:ext cx="122410" cy="115071"/>
            </a:xfrm>
            <a:custGeom>
              <a:rect b="b" l="l" r="r" t="t"/>
              <a:pathLst>
                <a:path extrusionOk="0" h="3606" w="3836">
                  <a:moveTo>
                    <a:pt x="896" y="0"/>
                  </a:moveTo>
                  <a:cubicBezTo>
                    <a:pt x="421" y="0"/>
                    <a:pt x="1" y="613"/>
                    <a:pt x="433" y="1070"/>
                  </a:cubicBezTo>
                  <a:lnTo>
                    <a:pt x="2668" y="3438"/>
                  </a:lnTo>
                  <a:cubicBezTo>
                    <a:pt x="2801" y="3538"/>
                    <a:pt x="2968" y="3605"/>
                    <a:pt x="3135" y="3605"/>
                  </a:cubicBezTo>
                  <a:cubicBezTo>
                    <a:pt x="3301" y="3605"/>
                    <a:pt x="3468" y="3572"/>
                    <a:pt x="3568" y="3438"/>
                  </a:cubicBezTo>
                  <a:cubicBezTo>
                    <a:pt x="3835" y="3205"/>
                    <a:pt x="3835" y="2805"/>
                    <a:pt x="3568" y="2571"/>
                  </a:cubicBezTo>
                  <a:lnTo>
                    <a:pt x="1333" y="203"/>
                  </a:lnTo>
                  <a:cubicBezTo>
                    <a:pt x="1198" y="60"/>
                    <a:pt x="1044" y="0"/>
                    <a:pt x="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p:nvPr/>
          </p:nvSpPr>
          <p:spPr>
            <a:xfrm rot="1820504">
              <a:off x="8008632" y="4233660"/>
              <a:ext cx="535465" cy="516510"/>
            </a:xfrm>
            <a:custGeom>
              <a:rect b="b" l="l" r="r" t="t"/>
              <a:pathLst>
                <a:path extrusionOk="0" h="16186" w="16780">
                  <a:moveTo>
                    <a:pt x="8321" y="0"/>
                  </a:moveTo>
                  <a:cubicBezTo>
                    <a:pt x="7986" y="0"/>
                    <a:pt x="7647" y="22"/>
                    <a:pt x="7306" y="67"/>
                  </a:cubicBezTo>
                  <a:cubicBezTo>
                    <a:pt x="3003" y="668"/>
                    <a:pt x="1" y="4737"/>
                    <a:pt x="601" y="9140"/>
                  </a:cubicBezTo>
                  <a:cubicBezTo>
                    <a:pt x="1152" y="13211"/>
                    <a:pt x="4538" y="16186"/>
                    <a:pt x="8417" y="16186"/>
                  </a:cubicBezTo>
                  <a:cubicBezTo>
                    <a:pt x="8766" y="16186"/>
                    <a:pt x="9119" y="16162"/>
                    <a:pt x="9474" y="16112"/>
                  </a:cubicBezTo>
                  <a:cubicBezTo>
                    <a:pt x="13777" y="15545"/>
                    <a:pt x="16779" y="11475"/>
                    <a:pt x="16179" y="7039"/>
                  </a:cubicBezTo>
                  <a:cubicBezTo>
                    <a:pt x="15626" y="2954"/>
                    <a:pt x="12217"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9"/>
            <p:cNvSpPr/>
            <p:nvPr/>
          </p:nvSpPr>
          <p:spPr>
            <a:xfrm rot="1820504">
              <a:off x="7976831" y="4212940"/>
              <a:ext cx="571620" cy="543570"/>
            </a:xfrm>
            <a:custGeom>
              <a:rect b="b" l="l" r="r" t="t"/>
              <a:pathLst>
                <a:path extrusionOk="0" h="17034" w="17913">
                  <a:moveTo>
                    <a:pt x="9340" y="822"/>
                  </a:moveTo>
                  <a:cubicBezTo>
                    <a:pt x="10975" y="822"/>
                    <a:pt x="12576" y="1389"/>
                    <a:pt x="13877" y="2423"/>
                  </a:cubicBezTo>
                  <a:cubicBezTo>
                    <a:pt x="15444" y="3657"/>
                    <a:pt x="16512" y="5492"/>
                    <a:pt x="16745" y="7493"/>
                  </a:cubicBezTo>
                  <a:cubicBezTo>
                    <a:pt x="17046" y="9528"/>
                    <a:pt x="16512" y="11563"/>
                    <a:pt x="15311" y="13197"/>
                  </a:cubicBezTo>
                  <a:cubicBezTo>
                    <a:pt x="13885" y="15151"/>
                    <a:pt x="11670" y="16177"/>
                    <a:pt x="9429" y="16177"/>
                  </a:cubicBezTo>
                  <a:cubicBezTo>
                    <a:pt x="7843" y="16177"/>
                    <a:pt x="6245" y="15663"/>
                    <a:pt x="4904" y="14598"/>
                  </a:cubicBezTo>
                  <a:cubicBezTo>
                    <a:pt x="1601" y="11997"/>
                    <a:pt x="967" y="7226"/>
                    <a:pt x="3436" y="3824"/>
                  </a:cubicBezTo>
                  <a:cubicBezTo>
                    <a:pt x="4603" y="2223"/>
                    <a:pt x="6371" y="1155"/>
                    <a:pt x="8339" y="889"/>
                  </a:cubicBezTo>
                  <a:cubicBezTo>
                    <a:pt x="8673" y="855"/>
                    <a:pt x="9006" y="822"/>
                    <a:pt x="9340" y="822"/>
                  </a:cubicBezTo>
                  <a:close/>
                  <a:moveTo>
                    <a:pt x="9344" y="0"/>
                  </a:moveTo>
                  <a:cubicBezTo>
                    <a:pt x="6836" y="0"/>
                    <a:pt x="4354" y="1151"/>
                    <a:pt x="2769" y="3324"/>
                  </a:cubicBezTo>
                  <a:cubicBezTo>
                    <a:pt x="0" y="7093"/>
                    <a:pt x="734" y="12363"/>
                    <a:pt x="4370" y="15266"/>
                  </a:cubicBezTo>
                  <a:cubicBezTo>
                    <a:pt x="5804" y="16400"/>
                    <a:pt x="7605" y="17033"/>
                    <a:pt x="9440" y="17033"/>
                  </a:cubicBezTo>
                  <a:cubicBezTo>
                    <a:pt x="9807" y="17033"/>
                    <a:pt x="10141" y="17000"/>
                    <a:pt x="10508" y="16967"/>
                  </a:cubicBezTo>
                  <a:cubicBezTo>
                    <a:pt x="12709" y="16667"/>
                    <a:pt x="14677" y="15499"/>
                    <a:pt x="16011" y="13698"/>
                  </a:cubicBezTo>
                  <a:cubicBezTo>
                    <a:pt x="17312" y="11896"/>
                    <a:pt x="17913" y="9628"/>
                    <a:pt x="17579" y="7393"/>
                  </a:cubicBezTo>
                  <a:cubicBezTo>
                    <a:pt x="17312" y="5192"/>
                    <a:pt x="16145" y="3157"/>
                    <a:pt x="14377" y="1756"/>
                  </a:cubicBezTo>
                  <a:cubicBezTo>
                    <a:pt x="12888" y="571"/>
                    <a:pt x="11110" y="0"/>
                    <a:pt x="9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rot="1820504">
              <a:off x="8099200" y="4351025"/>
              <a:ext cx="323704" cy="272806"/>
            </a:xfrm>
            <a:custGeom>
              <a:rect b="b" l="l" r="r" t="t"/>
              <a:pathLst>
                <a:path extrusionOk="0" h="8549" w="10144">
                  <a:moveTo>
                    <a:pt x="5531" y="1"/>
                  </a:moveTo>
                  <a:cubicBezTo>
                    <a:pt x="4277" y="1"/>
                    <a:pt x="3011" y="545"/>
                    <a:pt x="2138" y="1731"/>
                  </a:cubicBezTo>
                  <a:cubicBezTo>
                    <a:pt x="0" y="4592"/>
                    <a:pt x="2128" y="8548"/>
                    <a:pt x="5507" y="8548"/>
                  </a:cubicBezTo>
                  <a:cubicBezTo>
                    <a:pt x="5714" y="8548"/>
                    <a:pt x="5925" y="8534"/>
                    <a:pt x="6141" y="8503"/>
                  </a:cubicBezTo>
                  <a:cubicBezTo>
                    <a:pt x="8509" y="8169"/>
                    <a:pt x="10144" y="5934"/>
                    <a:pt x="9777" y="3599"/>
                  </a:cubicBezTo>
                  <a:cubicBezTo>
                    <a:pt x="9411" y="1323"/>
                    <a:pt x="7485" y="1"/>
                    <a:pt x="5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rot="1820504">
              <a:off x="8270680" y="4380361"/>
              <a:ext cx="170372" cy="143089"/>
            </a:xfrm>
            <a:custGeom>
              <a:rect b="b" l="l" r="r" t="t"/>
              <a:pathLst>
                <a:path extrusionOk="0" h="4484" w="5339">
                  <a:moveTo>
                    <a:pt x="2909" y="0"/>
                  </a:moveTo>
                  <a:cubicBezTo>
                    <a:pt x="2253" y="0"/>
                    <a:pt x="1590" y="282"/>
                    <a:pt x="1135" y="893"/>
                  </a:cubicBezTo>
                  <a:cubicBezTo>
                    <a:pt x="1" y="2405"/>
                    <a:pt x="1129" y="4484"/>
                    <a:pt x="2917" y="4484"/>
                  </a:cubicBezTo>
                  <a:cubicBezTo>
                    <a:pt x="3021" y="4484"/>
                    <a:pt x="3128" y="4477"/>
                    <a:pt x="3237" y="4462"/>
                  </a:cubicBezTo>
                  <a:cubicBezTo>
                    <a:pt x="4471" y="4295"/>
                    <a:pt x="5338" y="3128"/>
                    <a:pt x="5138" y="1893"/>
                  </a:cubicBezTo>
                  <a:cubicBezTo>
                    <a:pt x="4955" y="692"/>
                    <a:pt x="3939" y="0"/>
                    <a:pt x="2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39"/>
          <p:cNvSpPr/>
          <p:nvPr/>
        </p:nvSpPr>
        <p:spPr>
          <a:xfrm rot="-902278">
            <a:off x="998847" y="4243266"/>
            <a:ext cx="4939" cy="1812"/>
          </a:xfrm>
          <a:custGeom>
            <a:rect b="b" l="l" r="r" t="t"/>
            <a:pathLst>
              <a:path extrusionOk="0" h="135" w="368">
                <a:moveTo>
                  <a:pt x="1" y="1"/>
                </a:moveTo>
                <a:lnTo>
                  <a:pt x="368"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9"/>
          <p:cNvSpPr/>
          <p:nvPr/>
        </p:nvSpPr>
        <p:spPr>
          <a:xfrm rot="-902278">
            <a:off x="954124" y="4243057"/>
            <a:ext cx="2698" cy="899"/>
          </a:xfrm>
          <a:custGeom>
            <a:rect b="b" l="l" r="r" t="t"/>
            <a:pathLst>
              <a:path extrusionOk="0" h="67" w="201">
                <a:moveTo>
                  <a:pt x="0" y="0"/>
                </a:moveTo>
                <a:lnTo>
                  <a:pt x="201"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rot="-902278">
            <a:off x="975431" y="4242659"/>
            <a:ext cx="4496" cy="1356"/>
          </a:xfrm>
          <a:custGeom>
            <a:rect b="b" l="l" r="r" t="t"/>
            <a:pathLst>
              <a:path extrusionOk="0" h="101" w="335">
                <a:moveTo>
                  <a:pt x="1" y="0"/>
                </a:moveTo>
                <a:lnTo>
                  <a:pt x="334" y="10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9"/>
          <p:cNvSpPr/>
          <p:nvPr/>
        </p:nvSpPr>
        <p:spPr>
          <a:xfrm rot="-902278">
            <a:off x="931068" y="4243377"/>
            <a:ext cx="4939" cy="913"/>
          </a:xfrm>
          <a:custGeom>
            <a:rect b="b" l="l" r="r" t="t"/>
            <a:pathLst>
              <a:path extrusionOk="0" h="68" w="368">
                <a:moveTo>
                  <a:pt x="1" y="1"/>
                </a:moveTo>
                <a:lnTo>
                  <a:pt x="367" y="68"/>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9"/>
          <p:cNvSpPr/>
          <p:nvPr/>
        </p:nvSpPr>
        <p:spPr>
          <a:xfrm rot="-902278">
            <a:off x="1023343" y="4245263"/>
            <a:ext cx="3141" cy="899"/>
          </a:xfrm>
          <a:custGeom>
            <a:rect b="b" l="l" r="r" t="t"/>
            <a:pathLst>
              <a:path extrusionOk="0" h="67" w="234">
                <a:moveTo>
                  <a:pt x="0" y="0"/>
                </a:moveTo>
                <a:lnTo>
                  <a:pt x="2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rot="-902278">
            <a:off x="1044320" y="4246930"/>
            <a:ext cx="4053" cy="1812"/>
          </a:xfrm>
          <a:custGeom>
            <a:rect b="b" l="l" r="r" t="t"/>
            <a:pathLst>
              <a:path extrusionOk="0" h="135" w="302">
                <a:moveTo>
                  <a:pt x="1" y="1"/>
                </a:moveTo>
                <a:lnTo>
                  <a:pt x="301" y="1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rot="-902278">
            <a:off x="717854" y="4280314"/>
            <a:ext cx="4496" cy="13"/>
          </a:xfrm>
          <a:custGeom>
            <a:rect b="b" l="l" r="r" t="t"/>
            <a:pathLst>
              <a:path extrusionOk="0" h="1" w="335">
                <a:moveTo>
                  <a:pt x="1" y="0"/>
                </a:moveTo>
                <a:lnTo>
                  <a:pt x="3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9"/>
          <p:cNvSpPr/>
          <p:nvPr/>
        </p:nvSpPr>
        <p:spPr>
          <a:xfrm rot="-902278">
            <a:off x="820741" y="4256033"/>
            <a:ext cx="3584" cy="13"/>
          </a:xfrm>
          <a:custGeom>
            <a:rect b="b" l="l" r="r" t="t"/>
            <a:pathLst>
              <a:path extrusionOk="0" h="1" w="267">
                <a:moveTo>
                  <a:pt x="0" y="1"/>
                </a:moveTo>
                <a:lnTo>
                  <a:pt x="267"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rot="-902278">
            <a:off x="697330" y="4286746"/>
            <a:ext cx="4496" cy="13"/>
          </a:xfrm>
          <a:custGeom>
            <a:rect b="b" l="l" r="r" t="t"/>
            <a:pathLst>
              <a:path extrusionOk="0" h="1" w="335">
                <a:moveTo>
                  <a:pt x="1"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9"/>
          <p:cNvSpPr/>
          <p:nvPr/>
        </p:nvSpPr>
        <p:spPr>
          <a:xfrm rot="-902278">
            <a:off x="739435" y="4274646"/>
            <a:ext cx="13" cy="13"/>
          </a:xfrm>
          <a:custGeom>
            <a:rect b="b" l="l" r="r" t="t"/>
            <a:pathLst>
              <a:path extrusionOk="0" h="1" w="1">
                <a:moveTo>
                  <a:pt x="1" y="1"/>
                </a:move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9"/>
          <p:cNvSpPr/>
          <p:nvPr/>
        </p:nvSpPr>
        <p:spPr>
          <a:xfrm rot="-902278">
            <a:off x="778949" y="4264361"/>
            <a:ext cx="4483" cy="13"/>
          </a:xfrm>
          <a:custGeom>
            <a:rect b="b" l="l" r="r" t="t"/>
            <a:pathLst>
              <a:path extrusionOk="0" h="1" w="334">
                <a:moveTo>
                  <a:pt x="0" y="1"/>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9"/>
          <p:cNvSpPr/>
          <p:nvPr/>
        </p:nvSpPr>
        <p:spPr>
          <a:xfrm rot="-902278">
            <a:off x="801255" y="4259479"/>
            <a:ext cx="3141" cy="13"/>
          </a:xfrm>
          <a:custGeom>
            <a:rect b="b" l="l" r="r" t="t"/>
            <a:pathLst>
              <a:path extrusionOk="0" h="1" w="234">
                <a:moveTo>
                  <a:pt x="0" y="0"/>
                </a:moveTo>
                <a:lnTo>
                  <a:pt x="234"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9"/>
          <p:cNvSpPr/>
          <p:nvPr/>
        </p:nvSpPr>
        <p:spPr>
          <a:xfrm rot="-902278">
            <a:off x="842547" y="4252381"/>
            <a:ext cx="4496" cy="456"/>
          </a:xfrm>
          <a:custGeom>
            <a:rect b="b" l="l" r="r" t="t"/>
            <a:pathLst>
              <a:path extrusionOk="0" h="34" w="335">
                <a:moveTo>
                  <a:pt x="1" y="0"/>
                </a:moveTo>
                <a:lnTo>
                  <a:pt x="334"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9"/>
          <p:cNvSpPr/>
          <p:nvPr/>
        </p:nvSpPr>
        <p:spPr>
          <a:xfrm rot="-902278">
            <a:off x="908293" y="4244927"/>
            <a:ext cx="4496" cy="913"/>
          </a:xfrm>
          <a:custGeom>
            <a:rect b="b" l="l" r="r" t="t"/>
            <a:pathLst>
              <a:path extrusionOk="0" h="68" w="335">
                <a:moveTo>
                  <a:pt x="1" y="0"/>
                </a:moveTo>
                <a:lnTo>
                  <a:pt x="334" y="67"/>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9"/>
          <p:cNvSpPr/>
          <p:nvPr/>
        </p:nvSpPr>
        <p:spPr>
          <a:xfrm rot="-902278">
            <a:off x="757646" y="4269685"/>
            <a:ext cx="4040" cy="13"/>
          </a:xfrm>
          <a:custGeom>
            <a:rect b="b" l="l" r="r" t="t"/>
            <a:pathLst>
              <a:path extrusionOk="0" h="1" w="301">
                <a:moveTo>
                  <a:pt x="1" y="0"/>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9"/>
          <p:cNvSpPr/>
          <p:nvPr/>
        </p:nvSpPr>
        <p:spPr>
          <a:xfrm rot="-902278">
            <a:off x="865301" y="4249109"/>
            <a:ext cx="4040" cy="456"/>
          </a:xfrm>
          <a:custGeom>
            <a:rect b="b" l="l" r="r" t="t"/>
            <a:pathLst>
              <a:path extrusionOk="0" h="34" w="301">
                <a:moveTo>
                  <a:pt x="1" y="1"/>
                </a:moveTo>
                <a:lnTo>
                  <a:pt x="301" y="34"/>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rot="-902278">
            <a:off x="659815" y="4298756"/>
            <a:ext cx="4040" cy="456"/>
          </a:xfrm>
          <a:custGeom>
            <a:rect b="b" l="l" r="r" t="t"/>
            <a:pathLst>
              <a:path extrusionOk="0" h="34" w="301">
                <a:moveTo>
                  <a:pt x="0" y="34"/>
                </a:moveTo>
                <a:lnTo>
                  <a:pt x="300"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rot="-902278">
            <a:off x="679005" y="4292842"/>
            <a:ext cx="2698" cy="13"/>
          </a:xfrm>
          <a:custGeom>
            <a:rect b="b" l="l" r="r" t="t"/>
            <a:pathLst>
              <a:path extrusionOk="0" h="1" w="201">
                <a:moveTo>
                  <a:pt x="0" y="1"/>
                </a:moveTo>
                <a:lnTo>
                  <a:pt x="200"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9"/>
          <p:cNvSpPr/>
          <p:nvPr/>
        </p:nvSpPr>
        <p:spPr>
          <a:xfrm rot="-902278">
            <a:off x="886466" y="4246855"/>
            <a:ext cx="2698" cy="456"/>
          </a:xfrm>
          <a:custGeom>
            <a:rect b="b" l="l" r="r" t="t"/>
            <a:pathLst>
              <a:path extrusionOk="0" h="34" w="201">
                <a:moveTo>
                  <a:pt x="1" y="0"/>
                </a:moveTo>
                <a:lnTo>
                  <a:pt x="201" y="33"/>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9"/>
          <p:cNvSpPr/>
          <p:nvPr/>
        </p:nvSpPr>
        <p:spPr>
          <a:xfrm rot="-902278">
            <a:off x="1016830" y="4244294"/>
            <a:ext cx="6282" cy="2255"/>
          </a:xfrm>
          <a:custGeom>
            <a:rect b="b" l="l" r="r" t="t"/>
            <a:pathLst>
              <a:path extrusionOk="0" h="168" w="468">
                <a:moveTo>
                  <a:pt x="467" y="167"/>
                </a:moveTo>
                <a:lnTo>
                  <a:pt x="0" y="0"/>
                </a:lnTo>
                <a:lnTo>
                  <a:pt x="0" y="0"/>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9"/>
          <p:cNvSpPr/>
          <p:nvPr/>
        </p:nvSpPr>
        <p:spPr>
          <a:xfrm rot="-902278">
            <a:off x="1027077" y="4243484"/>
            <a:ext cx="16563" cy="6268"/>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rot="-902278">
            <a:off x="912973" y="4242846"/>
            <a:ext cx="17919" cy="3584"/>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rot="-902278">
            <a:off x="936309" y="4241280"/>
            <a:ext cx="17476" cy="4496"/>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p:cNvSpPr/>
          <p:nvPr/>
        </p:nvSpPr>
        <p:spPr>
          <a:xfrm rot="-902278">
            <a:off x="957152" y="4241180"/>
            <a:ext cx="17919" cy="4496"/>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p:cNvSpPr/>
          <p:nvPr/>
        </p:nvSpPr>
        <p:spPr>
          <a:xfrm rot="-902278">
            <a:off x="980461" y="4240974"/>
            <a:ext cx="17919" cy="5839"/>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rot="-902278">
            <a:off x="1004237" y="4242757"/>
            <a:ext cx="12107" cy="4040"/>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rot="-902278">
            <a:off x="824286" y="4253598"/>
            <a:ext cx="18375" cy="1799"/>
          </a:xfrm>
          <a:custGeom>
            <a:rect b="b" l="l" r="r" t="t"/>
            <a:pathLst>
              <a:path extrusionOk="0" h="134" w="1369">
                <a:moveTo>
                  <a:pt x="1" y="0"/>
                </a:moveTo>
                <a:lnTo>
                  <a:pt x="1369" y="133"/>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9"/>
          <p:cNvSpPr/>
          <p:nvPr/>
        </p:nvSpPr>
        <p:spPr>
          <a:xfrm rot="-902278">
            <a:off x="889305" y="4244442"/>
            <a:ext cx="18818" cy="3597"/>
          </a:xfrm>
          <a:custGeom>
            <a:rect b="b" l="l" r="r" t="t"/>
            <a:pathLst>
              <a:path extrusionOk="0" h="268" w="1402">
                <a:moveTo>
                  <a:pt x="1" y="0"/>
                </a:moveTo>
                <a:lnTo>
                  <a:pt x="1402" y="267"/>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9"/>
          <p:cNvSpPr/>
          <p:nvPr/>
        </p:nvSpPr>
        <p:spPr>
          <a:xfrm rot="-902278">
            <a:off x="761355" y="4266830"/>
            <a:ext cx="17932" cy="456"/>
          </a:xfrm>
          <a:custGeom>
            <a:rect b="b" l="l" r="r" t="t"/>
            <a:pathLst>
              <a:path extrusionOk="0" h="34" w="1336">
                <a:moveTo>
                  <a:pt x="1" y="0"/>
                </a:moveTo>
                <a:lnTo>
                  <a:pt x="1335" y="34"/>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rot="-902278">
            <a:off x="701273" y="4283095"/>
            <a:ext cx="17019" cy="456"/>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rot="-902278">
            <a:off x="804335" y="4257328"/>
            <a:ext cx="16590" cy="1356"/>
          </a:xfrm>
          <a:custGeom>
            <a:rect b="b" l="l" r="r" t="t"/>
            <a:pathLst>
              <a:path extrusionOk="0" h="101" w="1236">
                <a:moveTo>
                  <a:pt x="1" y="1"/>
                </a:moveTo>
                <a:lnTo>
                  <a:pt x="1235" y="10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9"/>
          <p:cNvSpPr/>
          <p:nvPr/>
        </p:nvSpPr>
        <p:spPr>
          <a:xfrm rot="-902278">
            <a:off x="783202" y="4261376"/>
            <a:ext cx="18375" cy="1356"/>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9"/>
          <p:cNvSpPr/>
          <p:nvPr/>
        </p:nvSpPr>
        <p:spPr>
          <a:xfrm rot="-902278">
            <a:off x="721954" y="4277410"/>
            <a:ext cx="17919" cy="13"/>
          </a:xfrm>
          <a:custGeom>
            <a:rect b="b" l="l" r="r" t="t"/>
            <a:pathLst>
              <a:path extrusionOk="0" h="1" w="1335">
                <a:moveTo>
                  <a:pt x="0" y="0"/>
                </a:moveTo>
                <a:lnTo>
                  <a:pt x="1335"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rot="-902278">
            <a:off x="663323" y="4295266"/>
            <a:ext cx="16133" cy="913"/>
          </a:xfrm>
          <a:custGeom>
            <a:rect b="b" l="l" r="r" t="t"/>
            <a:pathLst>
              <a:path extrusionOk="0" h="68" w="1202">
                <a:moveTo>
                  <a:pt x="0" y="67"/>
                </a:moveTo>
                <a:lnTo>
                  <a:pt x="1201"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9"/>
          <p:cNvSpPr/>
          <p:nvPr/>
        </p:nvSpPr>
        <p:spPr>
          <a:xfrm rot="-902278">
            <a:off x="643822" y="4301842"/>
            <a:ext cx="16590" cy="1356"/>
          </a:xfrm>
          <a:custGeom>
            <a:rect b="b" l="l" r="r" t="t"/>
            <a:pathLst>
              <a:path extrusionOk="0" h="101" w="1236">
                <a:moveTo>
                  <a:pt x="1" y="101"/>
                </a:moveTo>
                <a:lnTo>
                  <a:pt x="1235"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rot="-902278">
            <a:off x="869375" y="4246768"/>
            <a:ext cx="17033" cy="2711"/>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rot="-902278">
            <a:off x="680693" y="4289091"/>
            <a:ext cx="17019" cy="913"/>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rot="-902278">
            <a:off x="741309" y="4271858"/>
            <a:ext cx="17019" cy="13"/>
          </a:xfrm>
          <a:custGeom>
            <a:rect b="b" l="l" r="r" t="t"/>
            <a:pathLst>
              <a:path extrusionOk="0" h="1" w="1268">
                <a:moveTo>
                  <a:pt x="0" y="1"/>
                </a:moveTo>
                <a:lnTo>
                  <a:pt x="1268" y="1"/>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rot="-902278">
            <a:off x="846987" y="4249816"/>
            <a:ext cx="18362" cy="2255"/>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9"/>
          <p:cNvSpPr/>
          <p:nvPr/>
        </p:nvSpPr>
        <p:spPr>
          <a:xfrm rot="-902278">
            <a:off x="1000817" y="4247034"/>
            <a:ext cx="4939" cy="1812"/>
          </a:xfrm>
          <a:custGeom>
            <a:rect b="b" l="l" r="r" t="t"/>
            <a:pathLst>
              <a:path extrusionOk="0" h="135" w="368">
                <a:moveTo>
                  <a:pt x="1" y="1"/>
                </a:moveTo>
                <a:lnTo>
                  <a:pt x="368"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9"/>
          <p:cNvSpPr/>
          <p:nvPr/>
        </p:nvSpPr>
        <p:spPr>
          <a:xfrm rot="-902278">
            <a:off x="956094" y="4246825"/>
            <a:ext cx="2698" cy="899"/>
          </a:xfrm>
          <a:custGeom>
            <a:rect b="b" l="l" r="r" t="t"/>
            <a:pathLst>
              <a:path extrusionOk="0" h="67" w="201">
                <a:moveTo>
                  <a:pt x="0" y="0"/>
                </a:moveTo>
                <a:lnTo>
                  <a:pt x="201"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9"/>
          <p:cNvSpPr/>
          <p:nvPr/>
        </p:nvSpPr>
        <p:spPr>
          <a:xfrm rot="-902278">
            <a:off x="977401" y="4246427"/>
            <a:ext cx="4496" cy="1356"/>
          </a:xfrm>
          <a:custGeom>
            <a:rect b="b" l="l" r="r" t="t"/>
            <a:pathLst>
              <a:path extrusionOk="0" h="101" w="335">
                <a:moveTo>
                  <a:pt x="1" y="0"/>
                </a:moveTo>
                <a:lnTo>
                  <a:pt x="334" y="10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rot="-902278">
            <a:off x="933038" y="4247145"/>
            <a:ext cx="4939" cy="913"/>
          </a:xfrm>
          <a:custGeom>
            <a:rect b="b" l="l" r="r" t="t"/>
            <a:pathLst>
              <a:path extrusionOk="0" h="68" w="368">
                <a:moveTo>
                  <a:pt x="1" y="1"/>
                </a:moveTo>
                <a:lnTo>
                  <a:pt x="367" y="68"/>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9"/>
          <p:cNvSpPr/>
          <p:nvPr/>
        </p:nvSpPr>
        <p:spPr>
          <a:xfrm rot="-902278">
            <a:off x="1025314" y="4249031"/>
            <a:ext cx="3141" cy="899"/>
          </a:xfrm>
          <a:custGeom>
            <a:rect b="b" l="l" r="r" t="t"/>
            <a:pathLst>
              <a:path extrusionOk="0" h="67" w="234">
                <a:moveTo>
                  <a:pt x="0" y="0"/>
                </a:moveTo>
                <a:lnTo>
                  <a:pt x="2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9"/>
          <p:cNvSpPr/>
          <p:nvPr/>
        </p:nvSpPr>
        <p:spPr>
          <a:xfrm rot="-902278">
            <a:off x="1046290" y="4250697"/>
            <a:ext cx="4053" cy="1812"/>
          </a:xfrm>
          <a:custGeom>
            <a:rect b="b" l="l" r="r" t="t"/>
            <a:pathLst>
              <a:path extrusionOk="0" h="135" w="302">
                <a:moveTo>
                  <a:pt x="1" y="1"/>
                </a:moveTo>
                <a:lnTo>
                  <a:pt x="301" y="1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9"/>
          <p:cNvSpPr/>
          <p:nvPr/>
        </p:nvSpPr>
        <p:spPr>
          <a:xfrm rot="-902278">
            <a:off x="719825" y="4284082"/>
            <a:ext cx="4496" cy="13"/>
          </a:xfrm>
          <a:custGeom>
            <a:rect b="b" l="l" r="r" t="t"/>
            <a:pathLst>
              <a:path extrusionOk="0" h="1" w="335">
                <a:moveTo>
                  <a:pt x="1" y="0"/>
                </a:moveTo>
                <a:lnTo>
                  <a:pt x="3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9"/>
          <p:cNvSpPr/>
          <p:nvPr/>
        </p:nvSpPr>
        <p:spPr>
          <a:xfrm rot="-902278">
            <a:off x="822711" y="4259801"/>
            <a:ext cx="3584" cy="13"/>
          </a:xfrm>
          <a:custGeom>
            <a:rect b="b" l="l" r="r" t="t"/>
            <a:pathLst>
              <a:path extrusionOk="0" h="1" w="267">
                <a:moveTo>
                  <a:pt x="0" y="1"/>
                </a:moveTo>
                <a:lnTo>
                  <a:pt x="267"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9"/>
          <p:cNvSpPr/>
          <p:nvPr/>
        </p:nvSpPr>
        <p:spPr>
          <a:xfrm rot="-902278">
            <a:off x="699300" y="4290513"/>
            <a:ext cx="4496" cy="13"/>
          </a:xfrm>
          <a:custGeom>
            <a:rect b="b" l="l" r="r" t="t"/>
            <a:pathLst>
              <a:path extrusionOk="0" h="1" w="335">
                <a:moveTo>
                  <a:pt x="1"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rot="-902278">
            <a:off x="741406" y="4278414"/>
            <a:ext cx="13" cy="13"/>
          </a:xfrm>
          <a:custGeom>
            <a:rect b="b" l="l" r="r" t="t"/>
            <a:pathLst>
              <a:path extrusionOk="0" h="1" w="1">
                <a:moveTo>
                  <a:pt x="1" y="1"/>
                </a:move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rot="-902278">
            <a:off x="780919" y="4268129"/>
            <a:ext cx="4483" cy="13"/>
          </a:xfrm>
          <a:custGeom>
            <a:rect b="b" l="l" r="r" t="t"/>
            <a:pathLst>
              <a:path extrusionOk="0" h="1" w="334">
                <a:moveTo>
                  <a:pt x="0" y="1"/>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9"/>
          <p:cNvSpPr/>
          <p:nvPr/>
        </p:nvSpPr>
        <p:spPr>
          <a:xfrm rot="-902278">
            <a:off x="803226" y="4263247"/>
            <a:ext cx="3141" cy="13"/>
          </a:xfrm>
          <a:custGeom>
            <a:rect b="b" l="l" r="r" t="t"/>
            <a:pathLst>
              <a:path extrusionOk="0" h="1" w="234">
                <a:moveTo>
                  <a:pt x="0" y="0"/>
                </a:moveTo>
                <a:lnTo>
                  <a:pt x="234"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9"/>
          <p:cNvSpPr/>
          <p:nvPr/>
        </p:nvSpPr>
        <p:spPr>
          <a:xfrm rot="-902278">
            <a:off x="844517" y="4256149"/>
            <a:ext cx="4496" cy="456"/>
          </a:xfrm>
          <a:custGeom>
            <a:rect b="b" l="l" r="r" t="t"/>
            <a:pathLst>
              <a:path extrusionOk="0" h="34" w="335">
                <a:moveTo>
                  <a:pt x="1" y="0"/>
                </a:moveTo>
                <a:lnTo>
                  <a:pt x="334"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9"/>
          <p:cNvSpPr/>
          <p:nvPr/>
        </p:nvSpPr>
        <p:spPr>
          <a:xfrm rot="-902278">
            <a:off x="910263" y="4248695"/>
            <a:ext cx="4496" cy="913"/>
          </a:xfrm>
          <a:custGeom>
            <a:rect b="b" l="l" r="r" t="t"/>
            <a:pathLst>
              <a:path extrusionOk="0" h="68" w="335">
                <a:moveTo>
                  <a:pt x="1" y="0"/>
                </a:moveTo>
                <a:lnTo>
                  <a:pt x="334" y="67"/>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9"/>
          <p:cNvSpPr/>
          <p:nvPr/>
        </p:nvSpPr>
        <p:spPr>
          <a:xfrm rot="-902278">
            <a:off x="759617" y="4273453"/>
            <a:ext cx="4040" cy="13"/>
          </a:xfrm>
          <a:custGeom>
            <a:rect b="b" l="l" r="r" t="t"/>
            <a:pathLst>
              <a:path extrusionOk="0" h="1" w="301">
                <a:moveTo>
                  <a:pt x="1" y="0"/>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9"/>
          <p:cNvSpPr/>
          <p:nvPr/>
        </p:nvSpPr>
        <p:spPr>
          <a:xfrm rot="-902278">
            <a:off x="867271" y="4252877"/>
            <a:ext cx="4040" cy="456"/>
          </a:xfrm>
          <a:custGeom>
            <a:rect b="b" l="l" r="r" t="t"/>
            <a:pathLst>
              <a:path extrusionOk="0" h="34" w="301">
                <a:moveTo>
                  <a:pt x="1" y="1"/>
                </a:moveTo>
                <a:lnTo>
                  <a:pt x="301" y="34"/>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9"/>
          <p:cNvSpPr/>
          <p:nvPr/>
        </p:nvSpPr>
        <p:spPr>
          <a:xfrm rot="-902278">
            <a:off x="661785" y="4302524"/>
            <a:ext cx="4040" cy="456"/>
          </a:xfrm>
          <a:custGeom>
            <a:rect b="b" l="l" r="r" t="t"/>
            <a:pathLst>
              <a:path extrusionOk="0" h="34" w="301">
                <a:moveTo>
                  <a:pt x="0" y="34"/>
                </a:moveTo>
                <a:lnTo>
                  <a:pt x="300"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9"/>
          <p:cNvSpPr/>
          <p:nvPr/>
        </p:nvSpPr>
        <p:spPr>
          <a:xfrm rot="-902278">
            <a:off x="680975" y="4296610"/>
            <a:ext cx="2698" cy="13"/>
          </a:xfrm>
          <a:custGeom>
            <a:rect b="b" l="l" r="r" t="t"/>
            <a:pathLst>
              <a:path extrusionOk="0" h="1" w="201">
                <a:moveTo>
                  <a:pt x="0" y="1"/>
                </a:moveTo>
                <a:lnTo>
                  <a:pt x="200"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9"/>
          <p:cNvSpPr/>
          <p:nvPr/>
        </p:nvSpPr>
        <p:spPr>
          <a:xfrm rot="-902278">
            <a:off x="888436" y="4250623"/>
            <a:ext cx="2698" cy="456"/>
          </a:xfrm>
          <a:custGeom>
            <a:rect b="b" l="l" r="r" t="t"/>
            <a:pathLst>
              <a:path extrusionOk="0" h="34" w="201">
                <a:moveTo>
                  <a:pt x="1" y="0"/>
                </a:moveTo>
                <a:lnTo>
                  <a:pt x="201" y="33"/>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9"/>
          <p:cNvSpPr/>
          <p:nvPr/>
        </p:nvSpPr>
        <p:spPr>
          <a:xfrm rot="-902278">
            <a:off x="1018800" y="4248062"/>
            <a:ext cx="6282" cy="2255"/>
          </a:xfrm>
          <a:custGeom>
            <a:rect b="b" l="l" r="r" t="t"/>
            <a:pathLst>
              <a:path extrusionOk="0" h="168" w="468">
                <a:moveTo>
                  <a:pt x="467" y="167"/>
                </a:moveTo>
                <a:lnTo>
                  <a:pt x="0" y="0"/>
                </a:lnTo>
                <a:lnTo>
                  <a:pt x="0" y="0"/>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9"/>
          <p:cNvSpPr/>
          <p:nvPr/>
        </p:nvSpPr>
        <p:spPr>
          <a:xfrm rot="-902278">
            <a:off x="1029047" y="4247252"/>
            <a:ext cx="16563" cy="6268"/>
          </a:xfrm>
          <a:custGeom>
            <a:rect b="b" l="l" r="r" t="t"/>
            <a:pathLst>
              <a:path extrusionOk="0" h="467" w="1234">
                <a:moveTo>
                  <a:pt x="0" y="0"/>
                </a:moveTo>
                <a:lnTo>
                  <a:pt x="0" y="0"/>
                </a:lnTo>
                <a:cubicBezTo>
                  <a:pt x="400" y="167"/>
                  <a:pt x="801" y="300"/>
                  <a:pt x="1234" y="467"/>
                </a:cubicBezTo>
                <a:cubicBezTo>
                  <a:pt x="834" y="300"/>
                  <a:pt x="400" y="167"/>
                  <a:pt x="0" y="0"/>
                </a:cubicBez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9"/>
          <p:cNvSpPr/>
          <p:nvPr/>
        </p:nvSpPr>
        <p:spPr>
          <a:xfrm rot="-902278">
            <a:off x="914943" y="4246614"/>
            <a:ext cx="17919" cy="3584"/>
          </a:xfrm>
          <a:custGeom>
            <a:rect b="b" l="l" r="r" t="t"/>
            <a:pathLst>
              <a:path extrusionOk="0" h="267" w="1335">
                <a:moveTo>
                  <a:pt x="0" y="0"/>
                </a:moveTo>
                <a:cubicBezTo>
                  <a:pt x="434" y="67"/>
                  <a:pt x="901" y="167"/>
                  <a:pt x="1335" y="267"/>
                </a:cubicBezTo>
                <a:cubicBezTo>
                  <a:pt x="901" y="167"/>
                  <a:pt x="434" y="67"/>
                  <a:pt x="0" y="0"/>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9"/>
          <p:cNvSpPr/>
          <p:nvPr/>
        </p:nvSpPr>
        <p:spPr>
          <a:xfrm rot="-902278">
            <a:off x="938279" y="4245048"/>
            <a:ext cx="17476" cy="4496"/>
          </a:xfrm>
          <a:custGeom>
            <a:rect b="b" l="l" r="r" t="t"/>
            <a:pathLst>
              <a:path extrusionOk="0" h="335" w="1302">
                <a:moveTo>
                  <a:pt x="0" y="1"/>
                </a:moveTo>
                <a:cubicBezTo>
                  <a:pt x="434" y="134"/>
                  <a:pt x="868" y="234"/>
                  <a:pt x="1301" y="334"/>
                </a:cubicBezTo>
                <a:cubicBezTo>
                  <a:pt x="868" y="234"/>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9"/>
          <p:cNvSpPr/>
          <p:nvPr/>
        </p:nvSpPr>
        <p:spPr>
          <a:xfrm rot="-902278">
            <a:off x="959122" y="4244948"/>
            <a:ext cx="17919" cy="4496"/>
          </a:xfrm>
          <a:custGeom>
            <a:rect b="b" l="l" r="r" t="t"/>
            <a:pathLst>
              <a:path extrusionOk="0" h="335" w="1335">
                <a:moveTo>
                  <a:pt x="1" y="1"/>
                </a:moveTo>
                <a:cubicBezTo>
                  <a:pt x="468" y="101"/>
                  <a:pt x="901" y="234"/>
                  <a:pt x="1335" y="334"/>
                </a:cubicBezTo>
                <a:cubicBezTo>
                  <a:pt x="901" y="234"/>
                  <a:pt x="468" y="101"/>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9"/>
          <p:cNvSpPr/>
          <p:nvPr/>
        </p:nvSpPr>
        <p:spPr>
          <a:xfrm rot="-902278">
            <a:off x="982431" y="4244742"/>
            <a:ext cx="17919" cy="5839"/>
          </a:xfrm>
          <a:custGeom>
            <a:rect b="b" l="l" r="r" t="t"/>
            <a:pathLst>
              <a:path extrusionOk="0" h="435" w="1335">
                <a:moveTo>
                  <a:pt x="0" y="1"/>
                </a:moveTo>
                <a:cubicBezTo>
                  <a:pt x="434" y="134"/>
                  <a:pt x="901" y="267"/>
                  <a:pt x="1335" y="434"/>
                </a:cubicBezTo>
                <a:cubicBezTo>
                  <a:pt x="901" y="267"/>
                  <a:pt x="434" y="1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rot="-902278">
            <a:off x="1006207" y="4246525"/>
            <a:ext cx="12107" cy="4040"/>
          </a:xfrm>
          <a:custGeom>
            <a:rect b="b" l="l" r="r" t="t"/>
            <a:pathLst>
              <a:path extrusionOk="0" h="301" w="902">
                <a:moveTo>
                  <a:pt x="901" y="300"/>
                </a:moveTo>
                <a:cubicBezTo>
                  <a:pt x="601" y="200"/>
                  <a:pt x="301" y="100"/>
                  <a:pt x="1" y="0"/>
                </a:cubicBezTo>
                <a:lnTo>
                  <a:pt x="901" y="30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rot="-902278">
            <a:off x="826256" y="4257366"/>
            <a:ext cx="18375" cy="1799"/>
          </a:xfrm>
          <a:custGeom>
            <a:rect b="b" l="l" r="r" t="t"/>
            <a:pathLst>
              <a:path extrusionOk="0" h="134" w="1369">
                <a:moveTo>
                  <a:pt x="1" y="0"/>
                </a:moveTo>
                <a:lnTo>
                  <a:pt x="1369" y="133"/>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9"/>
          <p:cNvSpPr/>
          <p:nvPr/>
        </p:nvSpPr>
        <p:spPr>
          <a:xfrm rot="-902278">
            <a:off x="891275" y="4248210"/>
            <a:ext cx="18818" cy="3597"/>
          </a:xfrm>
          <a:custGeom>
            <a:rect b="b" l="l" r="r" t="t"/>
            <a:pathLst>
              <a:path extrusionOk="0" h="268" w="1402">
                <a:moveTo>
                  <a:pt x="1" y="0"/>
                </a:moveTo>
                <a:lnTo>
                  <a:pt x="1402" y="267"/>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9"/>
          <p:cNvSpPr/>
          <p:nvPr/>
        </p:nvSpPr>
        <p:spPr>
          <a:xfrm rot="-902278">
            <a:off x="763325" y="4270598"/>
            <a:ext cx="17932" cy="456"/>
          </a:xfrm>
          <a:custGeom>
            <a:rect b="b" l="l" r="r" t="t"/>
            <a:pathLst>
              <a:path extrusionOk="0" h="34" w="1336">
                <a:moveTo>
                  <a:pt x="1" y="0"/>
                </a:moveTo>
                <a:lnTo>
                  <a:pt x="1335" y="34"/>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9"/>
          <p:cNvSpPr/>
          <p:nvPr/>
        </p:nvSpPr>
        <p:spPr>
          <a:xfrm rot="-902278">
            <a:off x="703243" y="4286862"/>
            <a:ext cx="17019" cy="456"/>
          </a:xfrm>
          <a:custGeom>
            <a:rect b="b" l="l" r="r" t="t"/>
            <a:pathLst>
              <a:path extrusionOk="0" h="34" w="1268">
                <a:moveTo>
                  <a:pt x="0" y="34"/>
                </a:moveTo>
                <a:cubicBezTo>
                  <a:pt x="434" y="34"/>
                  <a:pt x="834" y="0"/>
                  <a:pt x="1268" y="0"/>
                </a:cubicBezTo>
                <a:cubicBezTo>
                  <a:pt x="834" y="0"/>
                  <a:pt x="434" y="34"/>
                  <a:pt x="0" y="34"/>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9"/>
          <p:cNvSpPr/>
          <p:nvPr/>
        </p:nvSpPr>
        <p:spPr>
          <a:xfrm rot="-902278">
            <a:off x="806305" y="4261096"/>
            <a:ext cx="16590" cy="1356"/>
          </a:xfrm>
          <a:custGeom>
            <a:rect b="b" l="l" r="r" t="t"/>
            <a:pathLst>
              <a:path extrusionOk="0" h="101" w="1236">
                <a:moveTo>
                  <a:pt x="1" y="1"/>
                </a:moveTo>
                <a:lnTo>
                  <a:pt x="1235" y="10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9"/>
          <p:cNvSpPr/>
          <p:nvPr/>
        </p:nvSpPr>
        <p:spPr>
          <a:xfrm rot="-902278">
            <a:off x="785172" y="4265144"/>
            <a:ext cx="18375" cy="1356"/>
          </a:xfrm>
          <a:custGeom>
            <a:rect b="b" l="l" r="r" t="t"/>
            <a:pathLst>
              <a:path extrusionOk="0" h="101" w="1369">
                <a:moveTo>
                  <a:pt x="1" y="1"/>
                </a:moveTo>
                <a:cubicBezTo>
                  <a:pt x="468" y="34"/>
                  <a:pt x="901" y="67"/>
                  <a:pt x="1368" y="101"/>
                </a:cubicBezTo>
                <a:cubicBezTo>
                  <a:pt x="901" y="67"/>
                  <a:pt x="468" y="34"/>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rot="-902278">
            <a:off x="723924" y="4281178"/>
            <a:ext cx="17919" cy="13"/>
          </a:xfrm>
          <a:custGeom>
            <a:rect b="b" l="l" r="r" t="t"/>
            <a:pathLst>
              <a:path extrusionOk="0" h="1" w="1335">
                <a:moveTo>
                  <a:pt x="0" y="0"/>
                </a:moveTo>
                <a:lnTo>
                  <a:pt x="1335"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rot="-902278">
            <a:off x="665293" y="4299034"/>
            <a:ext cx="16133" cy="913"/>
          </a:xfrm>
          <a:custGeom>
            <a:rect b="b" l="l" r="r" t="t"/>
            <a:pathLst>
              <a:path extrusionOk="0" h="68" w="1202">
                <a:moveTo>
                  <a:pt x="0" y="67"/>
                </a:moveTo>
                <a:lnTo>
                  <a:pt x="1201"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rot="-902278">
            <a:off x="871345" y="4250536"/>
            <a:ext cx="17033" cy="2711"/>
          </a:xfrm>
          <a:custGeom>
            <a:rect b="b" l="l" r="r" t="t"/>
            <a:pathLst>
              <a:path extrusionOk="0" h="202" w="1269">
                <a:moveTo>
                  <a:pt x="1" y="1"/>
                </a:moveTo>
                <a:cubicBezTo>
                  <a:pt x="401" y="68"/>
                  <a:pt x="835" y="134"/>
                  <a:pt x="1269" y="201"/>
                </a:cubicBezTo>
                <a:cubicBezTo>
                  <a:pt x="835" y="134"/>
                  <a:pt x="401" y="68"/>
                  <a:pt x="1"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9"/>
          <p:cNvSpPr/>
          <p:nvPr/>
        </p:nvSpPr>
        <p:spPr>
          <a:xfrm rot="-902278">
            <a:off x="682663" y="4292858"/>
            <a:ext cx="17019" cy="913"/>
          </a:xfrm>
          <a:custGeom>
            <a:rect b="b" l="l" r="r" t="t"/>
            <a:pathLst>
              <a:path extrusionOk="0" h="68" w="1268">
                <a:moveTo>
                  <a:pt x="1268" y="1"/>
                </a:moveTo>
                <a:cubicBezTo>
                  <a:pt x="834" y="34"/>
                  <a:pt x="434" y="34"/>
                  <a:pt x="0" y="67"/>
                </a:cubicBezTo>
                <a:cubicBezTo>
                  <a:pt x="434" y="67"/>
                  <a:pt x="867" y="34"/>
                  <a:pt x="1268"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rot="-902278">
            <a:off x="743279" y="4275626"/>
            <a:ext cx="17019" cy="13"/>
          </a:xfrm>
          <a:custGeom>
            <a:rect b="b" l="l" r="r" t="t"/>
            <a:pathLst>
              <a:path extrusionOk="0" h="1" w="1268">
                <a:moveTo>
                  <a:pt x="0" y="1"/>
                </a:moveTo>
                <a:lnTo>
                  <a:pt x="1268"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9"/>
          <p:cNvSpPr/>
          <p:nvPr/>
        </p:nvSpPr>
        <p:spPr>
          <a:xfrm rot="-902278">
            <a:off x="848957" y="4253584"/>
            <a:ext cx="18362" cy="2255"/>
          </a:xfrm>
          <a:custGeom>
            <a:rect b="b" l="l" r="r" t="t"/>
            <a:pathLst>
              <a:path extrusionOk="0" h="168" w="1368">
                <a:moveTo>
                  <a:pt x="0" y="1"/>
                </a:moveTo>
                <a:cubicBezTo>
                  <a:pt x="467" y="34"/>
                  <a:pt x="901" y="101"/>
                  <a:pt x="1368" y="168"/>
                </a:cubicBezTo>
                <a:cubicBezTo>
                  <a:pt x="901" y="101"/>
                  <a:pt x="467" y="34"/>
                  <a:pt x="0" y="1"/>
                </a:cubicBez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39"/>
          <p:cNvGrpSpPr/>
          <p:nvPr/>
        </p:nvGrpSpPr>
        <p:grpSpPr>
          <a:xfrm>
            <a:off x="228184" y="4043790"/>
            <a:ext cx="1254346" cy="809661"/>
            <a:chOff x="228184" y="4043790"/>
            <a:chExt cx="1254346" cy="809661"/>
          </a:xfrm>
        </p:grpSpPr>
        <p:sp>
          <p:nvSpPr>
            <p:cNvPr id="1134" name="Google Shape;1134;p39"/>
            <p:cNvSpPr/>
            <p:nvPr/>
          </p:nvSpPr>
          <p:spPr>
            <a:xfrm rot="-902278">
              <a:off x="273891" y="4202170"/>
              <a:ext cx="1160963" cy="505559"/>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9"/>
            <p:cNvSpPr/>
            <p:nvPr/>
          </p:nvSpPr>
          <p:spPr>
            <a:xfrm rot="-902278">
              <a:off x="604792" y="4320030"/>
              <a:ext cx="4040" cy="456"/>
            </a:xfrm>
            <a:custGeom>
              <a:rect b="b" l="l" r="r" t="t"/>
              <a:pathLst>
                <a:path extrusionOk="0" h="34" w="301">
                  <a:moveTo>
                    <a:pt x="0" y="34"/>
                  </a:moveTo>
                  <a:lnTo>
                    <a:pt x="301" y="0"/>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9"/>
            <p:cNvSpPr/>
            <p:nvPr/>
          </p:nvSpPr>
          <p:spPr>
            <a:xfrm rot="-902278">
              <a:off x="621511" y="4313276"/>
              <a:ext cx="3597" cy="456"/>
            </a:xfrm>
            <a:custGeom>
              <a:rect b="b" l="l" r="r" t="t"/>
              <a:pathLst>
                <a:path extrusionOk="0" h="34" w="268">
                  <a:moveTo>
                    <a:pt x="1" y="34"/>
                  </a:moveTo>
                  <a:lnTo>
                    <a:pt x="268"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9"/>
            <p:cNvSpPr/>
            <p:nvPr/>
          </p:nvSpPr>
          <p:spPr>
            <a:xfrm rot="-902278">
              <a:off x="639946" y="4305884"/>
              <a:ext cx="4483" cy="470"/>
            </a:xfrm>
            <a:custGeom>
              <a:rect b="b" l="l" r="r" t="t"/>
              <a:pathLst>
                <a:path extrusionOk="0" h="35" w="334">
                  <a:moveTo>
                    <a:pt x="0" y="34"/>
                  </a:moveTo>
                  <a:lnTo>
                    <a:pt x="334" y="1"/>
                  </a:lnTo>
                  <a:close/>
                </a:path>
              </a:pathLst>
            </a:custGeom>
            <a:solidFill>
              <a:srgbClr val="754C2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rot="-902278">
              <a:off x="590248" y="4322924"/>
              <a:ext cx="15234" cy="2255"/>
            </a:xfrm>
            <a:custGeom>
              <a:rect b="b" l="l" r="r" t="t"/>
              <a:pathLst>
                <a:path extrusionOk="0" h="168" w="1135">
                  <a:moveTo>
                    <a:pt x="0" y="167"/>
                  </a:moveTo>
                  <a:lnTo>
                    <a:pt x="1134" y="1"/>
                  </a:lnTo>
                  <a:close/>
                </a:path>
              </a:pathLst>
            </a:custGeom>
            <a:solidFill>
              <a:srgbClr val="27AAB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9"/>
            <p:cNvSpPr/>
            <p:nvPr/>
          </p:nvSpPr>
          <p:spPr>
            <a:xfrm rot="-902278">
              <a:off x="624583" y="4309401"/>
              <a:ext cx="16133" cy="1799"/>
            </a:xfrm>
            <a:custGeom>
              <a:rect b="b" l="l" r="r" t="t"/>
              <a:pathLst>
                <a:path extrusionOk="0" h="134" w="1202">
                  <a:moveTo>
                    <a:pt x="1" y="134"/>
                  </a:moveTo>
                  <a:lnTo>
                    <a:pt x="1201" y="0"/>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9"/>
            <p:cNvSpPr/>
            <p:nvPr/>
          </p:nvSpPr>
          <p:spPr>
            <a:xfrm rot="-902278">
              <a:off x="614701" y="4315091"/>
              <a:ext cx="7181" cy="913"/>
            </a:xfrm>
            <a:custGeom>
              <a:rect b="b" l="l" r="r" t="t"/>
              <a:pathLst>
                <a:path extrusionOk="0" h="68" w="535">
                  <a:moveTo>
                    <a:pt x="535" y="1"/>
                  </a:moveTo>
                  <a:lnTo>
                    <a:pt x="1" y="68"/>
                  </a:lnTo>
                  <a:lnTo>
                    <a:pt x="1" y="68"/>
                  </a:lnTo>
                  <a:close/>
                </a:path>
              </a:pathLst>
            </a:custGeom>
            <a:solidFill>
              <a:srgbClr val="1A9AA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9"/>
            <p:cNvSpPr/>
            <p:nvPr/>
          </p:nvSpPr>
          <p:spPr>
            <a:xfrm rot="-902278">
              <a:off x="275861" y="4205938"/>
              <a:ext cx="1160963" cy="505559"/>
            </a:xfrm>
            <a:custGeom>
              <a:rect b="b" l="l" r="r" t="t"/>
              <a:pathLst>
                <a:path extrusionOk="0" h="37666" w="86496">
                  <a:moveTo>
                    <a:pt x="38521" y="7074"/>
                  </a:moveTo>
                  <a:cubicBezTo>
                    <a:pt x="43379" y="7074"/>
                    <a:pt x="48222" y="7626"/>
                    <a:pt x="52972" y="8709"/>
                  </a:cubicBezTo>
                  <a:cubicBezTo>
                    <a:pt x="59944" y="10377"/>
                    <a:pt x="65614" y="13212"/>
                    <a:pt x="70284" y="17382"/>
                  </a:cubicBezTo>
                  <a:cubicBezTo>
                    <a:pt x="73820" y="20584"/>
                    <a:pt x="76122" y="25188"/>
                    <a:pt x="77756" y="28824"/>
                  </a:cubicBezTo>
                  <a:cubicBezTo>
                    <a:pt x="77790" y="28857"/>
                    <a:pt x="77823" y="28924"/>
                    <a:pt x="77823" y="28990"/>
                  </a:cubicBezTo>
                  <a:cubicBezTo>
                    <a:pt x="73186" y="29691"/>
                    <a:pt x="68283" y="29858"/>
                    <a:pt x="63513" y="29991"/>
                  </a:cubicBezTo>
                  <a:cubicBezTo>
                    <a:pt x="62179" y="30024"/>
                    <a:pt x="60878" y="30091"/>
                    <a:pt x="59543" y="30124"/>
                  </a:cubicBezTo>
                  <a:lnTo>
                    <a:pt x="57342" y="30225"/>
                  </a:lnTo>
                  <a:cubicBezTo>
                    <a:pt x="53716" y="30381"/>
                    <a:pt x="49974" y="30543"/>
                    <a:pt x="46230" y="30543"/>
                  </a:cubicBezTo>
                  <a:cubicBezTo>
                    <a:pt x="33992" y="30543"/>
                    <a:pt x="21722" y="28814"/>
                    <a:pt x="13344" y="19517"/>
                  </a:cubicBezTo>
                  <a:cubicBezTo>
                    <a:pt x="11442" y="17449"/>
                    <a:pt x="9841" y="15114"/>
                    <a:pt x="8607" y="12612"/>
                  </a:cubicBezTo>
                  <a:lnTo>
                    <a:pt x="24518" y="8476"/>
                  </a:lnTo>
                  <a:cubicBezTo>
                    <a:pt x="28054" y="7575"/>
                    <a:pt x="31924" y="7308"/>
                    <a:pt x="35593" y="7141"/>
                  </a:cubicBezTo>
                  <a:cubicBezTo>
                    <a:pt x="36569" y="7097"/>
                    <a:pt x="37546" y="7074"/>
                    <a:pt x="38521" y="7074"/>
                  </a:cubicBezTo>
                  <a:close/>
                  <a:moveTo>
                    <a:pt x="38523" y="1"/>
                  </a:moveTo>
                  <a:cubicBezTo>
                    <a:pt x="32650" y="1"/>
                    <a:pt x="27958" y="407"/>
                    <a:pt x="23851" y="1337"/>
                  </a:cubicBezTo>
                  <a:cubicBezTo>
                    <a:pt x="21483" y="1871"/>
                    <a:pt x="19181" y="2505"/>
                    <a:pt x="16913" y="3105"/>
                  </a:cubicBezTo>
                  <a:cubicBezTo>
                    <a:pt x="15779" y="3405"/>
                    <a:pt x="14645" y="3706"/>
                    <a:pt x="13510" y="4006"/>
                  </a:cubicBezTo>
                  <a:lnTo>
                    <a:pt x="3003" y="6741"/>
                  </a:lnTo>
                  <a:cubicBezTo>
                    <a:pt x="1102" y="7241"/>
                    <a:pt x="1" y="9176"/>
                    <a:pt x="501" y="11077"/>
                  </a:cubicBezTo>
                  <a:cubicBezTo>
                    <a:pt x="1435" y="14780"/>
                    <a:pt x="3537" y="18650"/>
                    <a:pt x="6672" y="22619"/>
                  </a:cubicBezTo>
                  <a:cubicBezTo>
                    <a:pt x="12610" y="30058"/>
                    <a:pt x="21616" y="35061"/>
                    <a:pt x="31990" y="36729"/>
                  </a:cubicBezTo>
                  <a:cubicBezTo>
                    <a:pt x="36174" y="37363"/>
                    <a:pt x="40418" y="37666"/>
                    <a:pt x="44664" y="37666"/>
                  </a:cubicBezTo>
                  <a:cubicBezTo>
                    <a:pt x="44887" y="37666"/>
                    <a:pt x="45110" y="37665"/>
                    <a:pt x="45333" y="37663"/>
                  </a:cubicBezTo>
                  <a:cubicBezTo>
                    <a:pt x="49136" y="37663"/>
                    <a:pt x="52939" y="37496"/>
                    <a:pt x="56675" y="37330"/>
                  </a:cubicBezTo>
                  <a:lnTo>
                    <a:pt x="59243" y="37230"/>
                  </a:lnTo>
                  <a:cubicBezTo>
                    <a:pt x="64447" y="37029"/>
                    <a:pt x="68983" y="36763"/>
                    <a:pt x="73186" y="36429"/>
                  </a:cubicBezTo>
                  <a:lnTo>
                    <a:pt x="74788" y="36296"/>
                  </a:lnTo>
                  <a:cubicBezTo>
                    <a:pt x="77323" y="36129"/>
                    <a:pt x="79925" y="35929"/>
                    <a:pt x="82460" y="35328"/>
                  </a:cubicBezTo>
                  <a:cubicBezTo>
                    <a:pt x="83994" y="34928"/>
                    <a:pt x="85062" y="34194"/>
                    <a:pt x="85629" y="33060"/>
                  </a:cubicBezTo>
                  <a:cubicBezTo>
                    <a:pt x="86496" y="31259"/>
                    <a:pt x="85729" y="29424"/>
                    <a:pt x="85095" y="27923"/>
                  </a:cubicBezTo>
                  <a:lnTo>
                    <a:pt x="84895" y="27523"/>
                  </a:lnTo>
                  <a:cubicBezTo>
                    <a:pt x="82893" y="22719"/>
                    <a:pt x="79991" y="16615"/>
                    <a:pt x="75121" y="12212"/>
                  </a:cubicBezTo>
                  <a:cubicBezTo>
                    <a:pt x="70384" y="7975"/>
                    <a:pt x="64780" y="4806"/>
                    <a:pt x="58709" y="2972"/>
                  </a:cubicBezTo>
                  <a:cubicBezTo>
                    <a:pt x="52405" y="1004"/>
                    <a:pt x="45834" y="3"/>
                    <a:pt x="39229" y="3"/>
                  </a:cubicBezTo>
                  <a:cubicBezTo>
                    <a:pt x="38992" y="2"/>
                    <a:pt x="38756" y="1"/>
                    <a:pt x="385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9"/>
            <p:cNvSpPr/>
            <p:nvPr/>
          </p:nvSpPr>
          <p:spPr>
            <a:xfrm rot="-902278">
              <a:off x="606762" y="4323798"/>
              <a:ext cx="4040" cy="456"/>
            </a:xfrm>
            <a:custGeom>
              <a:rect b="b" l="l" r="r" t="t"/>
              <a:pathLst>
                <a:path extrusionOk="0" h="34" w="301">
                  <a:moveTo>
                    <a:pt x="0" y="34"/>
                  </a:moveTo>
                  <a:lnTo>
                    <a:pt x="301" y="0"/>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9"/>
            <p:cNvSpPr/>
            <p:nvPr/>
          </p:nvSpPr>
          <p:spPr>
            <a:xfrm rot="-902278">
              <a:off x="623481" y="4317044"/>
              <a:ext cx="3597" cy="456"/>
            </a:xfrm>
            <a:custGeom>
              <a:rect b="b" l="l" r="r" t="t"/>
              <a:pathLst>
                <a:path extrusionOk="0" h="34" w="268">
                  <a:moveTo>
                    <a:pt x="1" y="34"/>
                  </a:moveTo>
                  <a:lnTo>
                    <a:pt x="268"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9"/>
            <p:cNvSpPr/>
            <p:nvPr/>
          </p:nvSpPr>
          <p:spPr>
            <a:xfrm rot="-902278">
              <a:off x="641916" y="4309651"/>
              <a:ext cx="4483" cy="470"/>
            </a:xfrm>
            <a:custGeom>
              <a:rect b="b" l="l" r="r" t="t"/>
              <a:pathLst>
                <a:path extrusionOk="0" h="35" w="334">
                  <a:moveTo>
                    <a:pt x="0" y="34"/>
                  </a:moveTo>
                  <a:lnTo>
                    <a:pt x="334" y="1"/>
                  </a:lnTo>
                  <a:close/>
                </a:path>
              </a:pathLst>
            </a:custGeom>
            <a:solidFill>
              <a:srgbClr val="754C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rot="-902278">
              <a:off x="330807" y="4269992"/>
              <a:ext cx="1056646" cy="393001"/>
            </a:xfrm>
            <a:custGeom>
              <a:rect b="b" l="l" r="r" t="t"/>
              <a:pathLst>
                <a:path extrusionOk="0" h="29280" w="78724">
                  <a:moveTo>
                    <a:pt x="21016" y="0"/>
                  </a:moveTo>
                  <a:lnTo>
                    <a:pt x="1" y="5471"/>
                  </a:lnTo>
                  <a:cubicBezTo>
                    <a:pt x="1" y="5471"/>
                    <a:pt x="5338" y="26453"/>
                    <a:pt x="31924" y="28954"/>
                  </a:cubicBezTo>
                  <a:cubicBezTo>
                    <a:pt x="34316" y="29182"/>
                    <a:pt x="37718" y="29280"/>
                    <a:pt x="41611" y="29280"/>
                  </a:cubicBezTo>
                  <a:cubicBezTo>
                    <a:pt x="56554" y="29280"/>
                    <a:pt x="78724" y="27838"/>
                    <a:pt x="78724" y="26753"/>
                  </a:cubicBezTo>
                  <a:cubicBezTo>
                    <a:pt x="78724" y="26753"/>
                    <a:pt x="74821" y="15411"/>
                    <a:pt x="68817" y="10074"/>
                  </a:cubicBezTo>
                  <a:cubicBezTo>
                    <a:pt x="65881" y="7506"/>
                    <a:pt x="63947" y="5671"/>
                    <a:pt x="58676" y="3469"/>
                  </a:cubicBezTo>
                  <a:lnTo>
                    <a:pt x="58676" y="3469"/>
                  </a:lnTo>
                  <a:cubicBezTo>
                    <a:pt x="61663" y="16256"/>
                    <a:pt x="51824" y="28144"/>
                    <a:pt x="39146" y="28144"/>
                  </a:cubicBezTo>
                  <a:cubicBezTo>
                    <a:pt x="38231" y="28144"/>
                    <a:pt x="37301" y="28082"/>
                    <a:pt x="36360" y="27954"/>
                  </a:cubicBezTo>
                  <a:cubicBezTo>
                    <a:pt x="25386" y="26453"/>
                    <a:pt x="18247" y="16512"/>
                    <a:pt x="19748" y="5538"/>
                  </a:cubicBezTo>
                  <a:cubicBezTo>
                    <a:pt x="20082" y="3670"/>
                    <a:pt x="20482" y="1802"/>
                    <a:pt x="2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9"/>
            <p:cNvSpPr/>
            <p:nvPr/>
          </p:nvSpPr>
          <p:spPr>
            <a:xfrm rot="-902278">
              <a:off x="592218" y="4326692"/>
              <a:ext cx="15234" cy="2255"/>
            </a:xfrm>
            <a:custGeom>
              <a:rect b="b" l="l" r="r" t="t"/>
              <a:pathLst>
                <a:path extrusionOk="0" h="168" w="1135">
                  <a:moveTo>
                    <a:pt x="0" y="167"/>
                  </a:moveTo>
                  <a:lnTo>
                    <a:pt x="1134" y="1"/>
                  </a:lnTo>
                  <a:close/>
                </a:path>
              </a:pathLst>
            </a:custGeom>
            <a:solidFill>
              <a:srgbClr val="27A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9"/>
            <p:cNvSpPr/>
            <p:nvPr/>
          </p:nvSpPr>
          <p:spPr>
            <a:xfrm rot="-902278">
              <a:off x="626553" y="4313169"/>
              <a:ext cx="16133" cy="1799"/>
            </a:xfrm>
            <a:custGeom>
              <a:rect b="b" l="l" r="r" t="t"/>
              <a:pathLst>
                <a:path extrusionOk="0" h="134" w="1202">
                  <a:moveTo>
                    <a:pt x="1" y="134"/>
                  </a:moveTo>
                  <a:lnTo>
                    <a:pt x="1201" y="0"/>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9"/>
            <p:cNvSpPr/>
            <p:nvPr/>
          </p:nvSpPr>
          <p:spPr>
            <a:xfrm rot="-902278">
              <a:off x="616671" y="4318859"/>
              <a:ext cx="7181" cy="913"/>
            </a:xfrm>
            <a:custGeom>
              <a:rect b="b" l="l" r="r" t="t"/>
              <a:pathLst>
                <a:path extrusionOk="0" h="68" w="535">
                  <a:moveTo>
                    <a:pt x="535" y="1"/>
                  </a:moveTo>
                  <a:lnTo>
                    <a:pt x="1" y="68"/>
                  </a:lnTo>
                  <a:lnTo>
                    <a:pt x="1" y="68"/>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rot="-902278">
              <a:off x="645792" y="4305610"/>
              <a:ext cx="16590" cy="1356"/>
            </a:xfrm>
            <a:custGeom>
              <a:rect b="b" l="l" r="r" t="t"/>
              <a:pathLst>
                <a:path extrusionOk="0" h="101" w="1236">
                  <a:moveTo>
                    <a:pt x="1" y="101"/>
                  </a:moveTo>
                  <a:lnTo>
                    <a:pt x="1235" y="1"/>
                  </a:lnTo>
                  <a:close/>
                </a:path>
              </a:pathLst>
            </a:custGeom>
            <a:solidFill>
              <a:srgbClr val="1A9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9"/>
            <p:cNvSpPr/>
            <p:nvPr/>
          </p:nvSpPr>
          <p:spPr>
            <a:xfrm rot="-4697230">
              <a:off x="540610" y="4095617"/>
              <a:ext cx="568947" cy="568947"/>
            </a:xfrm>
            <a:prstGeom prst="chord">
              <a:avLst>
                <a:gd fmla="val 3127025" name="adj1"/>
                <a:gd fmla="val 15684363" name="adj2"/>
              </a:avLst>
            </a:pr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p:nvPr/>
          </p:nvSpPr>
          <p:spPr>
            <a:xfrm rot="-902373">
              <a:off x="547955" y="4261342"/>
              <a:ext cx="534479" cy="120957"/>
            </a:xfrm>
            <a:custGeom>
              <a:rect b="b" l="l" r="r" t="t"/>
              <a:pathLst>
                <a:path extrusionOk="0" h="4838" w="21378">
                  <a:moveTo>
                    <a:pt x="310" y="994"/>
                  </a:moveTo>
                  <a:lnTo>
                    <a:pt x="6559" y="0"/>
                  </a:lnTo>
                  <a:lnTo>
                    <a:pt x="12725" y="296"/>
                  </a:lnTo>
                  <a:lnTo>
                    <a:pt x="17101" y="691"/>
                  </a:lnTo>
                  <a:lnTo>
                    <a:pt x="21378" y="1975"/>
                  </a:lnTo>
                  <a:lnTo>
                    <a:pt x="20781" y="4838"/>
                  </a:lnTo>
                  <a:lnTo>
                    <a:pt x="0" y="2327"/>
                  </a:lnTo>
                  <a:close/>
                </a:path>
              </a:pathLst>
            </a:custGeom>
            <a:solidFill>
              <a:schemeClr val="dk2"/>
            </a:solidFill>
            <a:ln>
              <a:noFill/>
            </a:ln>
          </p:spPr>
        </p:sp>
        <p:sp>
          <p:nvSpPr>
            <p:cNvPr id="1152" name="Google Shape;1152;p39"/>
            <p:cNvSpPr/>
            <p:nvPr/>
          </p:nvSpPr>
          <p:spPr>
            <a:xfrm rot="-902278">
              <a:off x="309700" y="4235490"/>
              <a:ext cx="1103207" cy="443696"/>
            </a:xfrm>
            <a:custGeom>
              <a:rect b="b" l="l" r="r" t="t"/>
              <a:pathLst>
                <a:path extrusionOk="0" h="33057" w="82193">
                  <a:moveTo>
                    <a:pt x="36147" y="2494"/>
                  </a:moveTo>
                  <a:cubicBezTo>
                    <a:pt x="41129" y="2494"/>
                    <a:pt x="46095" y="3077"/>
                    <a:pt x="50971" y="4207"/>
                  </a:cubicBezTo>
                  <a:cubicBezTo>
                    <a:pt x="57876" y="5874"/>
                    <a:pt x="63980" y="8676"/>
                    <a:pt x="69317" y="13380"/>
                  </a:cubicBezTo>
                  <a:cubicBezTo>
                    <a:pt x="72953" y="16682"/>
                    <a:pt x="75355" y="21185"/>
                    <a:pt x="77323" y="25589"/>
                  </a:cubicBezTo>
                  <a:cubicBezTo>
                    <a:pt x="77656" y="26356"/>
                    <a:pt x="77990" y="27090"/>
                    <a:pt x="78290" y="27857"/>
                  </a:cubicBezTo>
                  <a:cubicBezTo>
                    <a:pt x="78357" y="27990"/>
                    <a:pt x="78390" y="28224"/>
                    <a:pt x="78457" y="28457"/>
                  </a:cubicBezTo>
                  <a:lnTo>
                    <a:pt x="78390" y="28457"/>
                  </a:lnTo>
                  <a:cubicBezTo>
                    <a:pt x="71519" y="29892"/>
                    <a:pt x="64113" y="29825"/>
                    <a:pt x="57108" y="30125"/>
                  </a:cubicBezTo>
                  <a:cubicBezTo>
                    <a:pt x="52756" y="30300"/>
                    <a:pt x="48222" y="30531"/>
                    <a:pt x="43681" y="30531"/>
                  </a:cubicBezTo>
                  <a:cubicBezTo>
                    <a:pt x="30924" y="30531"/>
                    <a:pt x="18111" y="28713"/>
                    <a:pt x="9107" y="18750"/>
                  </a:cubicBezTo>
                  <a:cubicBezTo>
                    <a:pt x="6572" y="15948"/>
                    <a:pt x="4171" y="12446"/>
                    <a:pt x="2970" y="8743"/>
                  </a:cubicBezTo>
                  <a:lnTo>
                    <a:pt x="21450" y="3973"/>
                  </a:lnTo>
                  <a:cubicBezTo>
                    <a:pt x="25186" y="3006"/>
                    <a:pt x="29122" y="2739"/>
                    <a:pt x="32991" y="2572"/>
                  </a:cubicBezTo>
                  <a:cubicBezTo>
                    <a:pt x="34043" y="2520"/>
                    <a:pt x="35095" y="2494"/>
                    <a:pt x="36147" y="2494"/>
                  </a:cubicBezTo>
                  <a:close/>
                  <a:moveTo>
                    <a:pt x="35831" y="1"/>
                  </a:moveTo>
                  <a:cubicBezTo>
                    <a:pt x="31213" y="1"/>
                    <a:pt x="26339" y="266"/>
                    <a:pt x="21850" y="1271"/>
                  </a:cubicBezTo>
                  <a:cubicBezTo>
                    <a:pt x="18381" y="2038"/>
                    <a:pt x="14978" y="3039"/>
                    <a:pt x="11576" y="3906"/>
                  </a:cubicBezTo>
                  <a:lnTo>
                    <a:pt x="1068" y="6642"/>
                  </a:lnTo>
                  <a:cubicBezTo>
                    <a:pt x="401" y="6842"/>
                    <a:pt x="1" y="7509"/>
                    <a:pt x="168" y="8176"/>
                  </a:cubicBezTo>
                  <a:cubicBezTo>
                    <a:pt x="1168" y="12079"/>
                    <a:pt x="3470" y="15782"/>
                    <a:pt x="5939" y="18850"/>
                  </a:cubicBezTo>
                  <a:cubicBezTo>
                    <a:pt x="11843" y="26256"/>
                    <a:pt x="20549" y="30692"/>
                    <a:pt x="29789" y="32160"/>
                  </a:cubicBezTo>
                  <a:cubicBezTo>
                    <a:pt x="34070" y="32841"/>
                    <a:pt x="38437" y="33057"/>
                    <a:pt x="42810" y="33057"/>
                  </a:cubicBezTo>
                  <a:cubicBezTo>
                    <a:pt x="47434" y="33057"/>
                    <a:pt x="52065" y="32815"/>
                    <a:pt x="56608" y="32627"/>
                  </a:cubicBezTo>
                  <a:cubicBezTo>
                    <a:pt x="61245" y="32460"/>
                    <a:pt x="65881" y="32227"/>
                    <a:pt x="70485" y="31826"/>
                  </a:cubicBezTo>
                  <a:cubicBezTo>
                    <a:pt x="73420" y="31593"/>
                    <a:pt x="76522" y="31493"/>
                    <a:pt x="79391" y="30792"/>
                  </a:cubicBezTo>
                  <a:cubicBezTo>
                    <a:pt x="82193" y="30125"/>
                    <a:pt x="81092" y="28124"/>
                    <a:pt x="80258" y="26089"/>
                  </a:cubicBezTo>
                  <a:cubicBezTo>
                    <a:pt x="78057" y="20852"/>
                    <a:pt x="75321" y="15481"/>
                    <a:pt x="71085" y="11612"/>
                  </a:cubicBezTo>
                  <a:cubicBezTo>
                    <a:pt x="66582" y="7609"/>
                    <a:pt x="61245" y="4607"/>
                    <a:pt x="55507" y="2839"/>
                  </a:cubicBezTo>
                  <a:cubicBezTo>
                    <a:pt x="49403" y="971"/>
                    <a:pt x="43065" y="4"/>
                    <a:pt x="36694" y="4"/>
                  </a:cubicBezTo>
                  <a:cubicBezTo>
                    <a:pt x="36407" y="2"/>
                    <a:pt x="36120" y="1"/>
                    <a:pt x="35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p:nvPr/>
          </p:nvSpPr>
          <p:spPr>
            <a:xfrm rot="-902278">
              <a:off x="737073" y="4287517"/>
              <a:ext cx="208647" cy="198071"/>
            </a:xfrm>
            <a:custGeom>
              <a:rect b="b" l="l" r="r" t="t"/>
              <a:pathLst>
                <a:path extrusionOk="0" h="14757" w="15545">
                  <a:moveTo>
                    <a:pt x="7363" y="0"/>
                  </a:moveTo>
                  <a:cubicBezTo>
                    <a:pt x="5601" y="0"/>
                    <a:pt x="3838" y="634"/>
                    <a:pt x="2435" y="1902"/>
                  </a:cubicBezTo>
                  <a:cubicBezTo>
                    <a:pt x="2835" y="2669"/>
                    <a:pt x="3002" y="3537"/>
                    <a:pt x="2869" y="4404"/>
                  </a:cubicBezTo>
                  <a:cubicBezTo>
                    <a:pt x="2669" y="6005"/>
                    <a:pt x="1534" y="7339"/>
                    <a:pt x="0" y="7840"/>
                  </a:cubicBezTo>
                  <a:cubicBezTo>
                    <a:pt x="200" y="11342"/>
                    <a:pt x="2869" y="14211"/>
                    <a:pt x="6371" y="14678"/>
                  </a:cubicBezTo>
                  <a:cubicBezTo>
                    <a:pt x="6715" y="14730"/>
                    <a:pt x="7066" y="14756"/>
                    <a:pt x="7418" y="14756"/>
                  </a:cubicBezTo>
                  <a:cubicBezTo>
                    <a:pt x="8192" y="14756"/>
                    <a:pt x="8973" y="14630"/>
                    <a:pt x="9707" y="14378"/>
                  </a:cubicBezTo>
                  <a:cubicBezTo>
                    <a:pt x="9707" y="14211"/>
                    <a:pt x="9707" y="14044"/>
                    <a:pt x="9740" y="13877"/>
                  </a:cubicBezTo>
                  <a:cubicBezTo>
                    <a:pt x="9923" y="12417"/>
                    <a:pt x="11160" y="11345"/>
                    <a:pt x="12591" y="11345"/>
                  </a:cubicBezTo>
                  <a:cubicBezTo>
                    <a:pt x="12729" y="11345"/>
                    <a:pt x="12869" y="11355"/>
                    <a:pt x="13009" y="11376"/>
                  </a:cubicBezTo>
                  <a:cubicBezTo>
                    <a:pt x="13176" y="11376"/>
                    <a:pt x="13343" y="11409"/>
                    <a:pt x="13510" y="11476"/>
                  </a:cubicBezTo>
                  <a:cubicBezTo>
                    <a:pt x="15544" y="8373"/>
                    <a:pt x="14977" y="4237"/>
                    <a:pt x="12175" y="1802"/>
                  </a:cubicBezTo>
                  <a:cubicBezTo>
                    <a:pt x="10793" y="601"/>
                    <a:pt x="9079" y="0"/>
                    <a:pt x="7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rot="-902278">
              <a:off x="649846" y="4316929"/>
              <a:ext cx="119457" cy="111820"/>
            </a:xfrm>
            <a:custGeom>
              <a:rect b="b" l="l" r="r" t="t"/>
              <a:pathLst>
                <a:path extrusionOk="0" h="8331" w="8900">
                  <a:moveTo>
                    <a:pt x="4717" y="0"/>
                  </a:moveTo>
                  <a:cubicBezTo>
                    <a:pt x="2345" y="0"/>
                    <a:pt x="0" y="1978"/>
                    <a:pt x="527" y="4926"/>
                  </a:cubicBezTo>
                  <a:cubicBezTo>
                    <a:pt x="885" y="6884"/>
                    <a:pt x="2585" y="8331"/>
                    <a:pt x="4594" y="8331"/>
                  </a:cubicBezTo>
                  <a:cubicBezTo>
                    <a:pt x="4639" y="8331"/>
                    <a:pt x="4684" y="8330"/>
                    <a:pt x="4730" y="8329"/>
                  </a:cubicBezTo>
                  <a:cubicBezTo>
                    <a:pt x="6764" y="8295"/>
                    <a:pt x="8499" y="6761"/>
                    <a:pt x="8766" y="4726"/>
                  </a:cubicBezTo>
                  <a:cubicBezTo>
                    <a:pt x="8899" y="3859"/>
                    <a:pt x="8732" y="2991"/>
                    <a:pt x="8332" y="2224"/>
                  </a:cubicBezTo>
                  <a:cubicBezTo>
                    <a:pt x="7496" y="675"/>
                    <a:pt x="6102"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9"/>
            <p:cNvSpPr/>
            <p:nvPr/>
          </p:nvSpPr>
          <p:spPr>
            <a:xfrm rot="-902278">
              <a:off x="889001" y="4418540"/>
              <a:ext cx="88224" cy="78654"/>
            </a:xfrm>
            <a:custGeom>
              <a:rect b="b" l="l" r="r" t="t"/>
              <a:pathLst>
                <a:path extrusionOk="0" h="5860" w="6573">
                  <a:moveTo>
                    <a:pt x="2928" y="0"/>
                  </a:moveTo>
                  <a:cubicBezTo>
                    <a:pt x="1479" y="0"/>
                    <a:pt x="219" y="1051"/>
                    <a:pt x="34" y="2525"/>
                  </a:cubicBezTo>
                  <a:cubicBezTo>
                    <a:pt x="1" y="2692"/>
                    <a:pt x="1" y="2859"/>
                    <a:pt x="1" y="3026"/>
                  </a:cubicBezTo>
                  <a:cubicBezTo>
                    <a:pt x="49" y="4714"/>
                    <a:pt x="1451" y="5859"/>
                    <a:pt x="2930" y="5859"/>
                  </a:cubicBezTo>
                  <a:cubicBezTo>
                    <a:pt x="3526" y="5859"/>
                    <a:pt x="4134" y="5673"/>
                    <a:pt x="4671" y="5261"/>
                  </a:cubicBezTo>
                  <a:cubicBezTo>
                    <a:pt x="6572" y="3826"/>
                    <a:pt x="6039" y="858"/>
                    <a:pt x="3770" y="157"/>
                  </a:cubicBezTo>
                  <a:lnTo>
                    <a:pt x="3804" y="157"/>
                  </a:lnTo>
                  <a:cubicBezTo>
                    <a:pt x="3637" y="90"/>
                    <a:pt x="3470" y="57"/>
                    <a:pt x="3303" y="24"/>
                  </a:cubicBezTo>
                  <a:cubicBezTo>
                    <a:pt x="3177" y="8"/>
                    <a:pt x="3052" y="0"/>
                    <a:pt x="2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tty Eyes Newsletter by Slidesgo">
  <a:themeElements>
    <a:clrScheme name="Simple Light">
      <a:dk1>
        <a:srgbClr val="000000"/>
      </a:dk1>
      <a:lt1>
        <a:srgbClr val="FFFFFF"/>
      </a:lt1>
      <a:dk2>
        <a:srgbClr val="65C2ED"/>
      </a:dk2>
      <a:lt2>
        <a:srgbClr val="0C96D6"/>
      </a:lt2>
      <a:accent1>
        <a:srgbClr val="E22F22"/>
      </a:accent1>
      <a:accent2>
        <a:srgbClr val="FF608D"/>
      </a:accent2>
      <a:accent3>
        <a:srgbClr val="FF9EB9"/>
      </a:accent3>
      <a:accent4>
        <a:srgbClr val="00D4A5"/>
      </a:accent4>
      <a:accent5>
        <a:srgbClr val="FED700"/>
      </a:accent5>
      <a:accent6>
        <a:srgbClr val="8A53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