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Playfair Display Regular" panose="020B0604020202020204" charset="0"/>
      <p:regular r:id="rId15"/>
      <p:bold r:id="rId16"/>
      <p:italic r:id="rId17"/>
      <p:boldItalic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9c7f24f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9c7f24f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9c7f24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9c7f24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9c7f24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9c7f24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9c7f24f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9c7f24f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9c7f24f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9c7f24f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9c7f24f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9c7f24f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39c7f24f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39c7f24f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memesan tiket buS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87900" y="40428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Faris Hassan Aly Firman - 1906381552</a:t>
            </a:r>
            <a:endParaRPr b="0" dirty="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Muhammad Aidan - 1906300800</a:t>
            </a:r>
            <a:endParaRPr b="0" dirty="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Menu 4(Print tiket)</a:t>
            </a:r>
            <a:endParaRPr sz="40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t="2913" r="55598" b="47706"/>
          <a:stretch/>
        </p:blipFill>
        <p:spPr>
          <a:xfrm>
            <a:off x="376025" y="1322925"/>
            <a:ext cx="3851323" cy="240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r="56080" b="51881"/>
          <a:stretch/>
        </p:blipFill>
        <p:spPr>
          <a:xfrm>
            <a:off x="4572000" y="1322925"/>
            <a:ext cx="3909725" cy="24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Tujuan program ini adalah	: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Kami berusaha membuat program pemesanan tiket yang terkomputasi dengan baik dan mudah digunakan oleh seluruh kalangan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 ini akan diterapkan di mesin yang bersifat ‘Self Service Machine’ sehingga pelanggan akan berinteraksi langsung dengan mesin untuk membeli tiket mengurangi human 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Untuk menyelesaikan tugas proyek UTS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Menyadari masih banyak program atau app yang bertujuan memesan tiket dengan interface yang masih sulit dimengerti untuk beberapa kalangan.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Kami tertantang untuk mengaplikasikan materi yang telah dipelajari namun bisa diaplikasikan di dunia nyata.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" y="950625"/>
            <a:ext cx="8742126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luar (Menu utama)</a:t>
            </a:r>
            <a:endParaRPr sz="40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t="2765" r="64951" b="65955"/>
          <a:stretch/>
        </p:blipFill>
        <p:spPr>
          <a:xfrm>
            <a:off x="152400" y="1620350"/>
            <a:ext cx="6700651" cy="33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Menu 1( Pesan Tiket)</a:t>
            </a:r>
            <a:endParaRPr sz="40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t="3036" r="63811" b="63524"/>
          <a:stretch/>
        </p:blipFill>
        <p:spPr>
          <a:xfrm>
            <a:off x="152400" y="1441962"/>
            <a:ext cx="4347326" cy="225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t="2417" r="76231" b="74925"/>
          <a:stretch/>
        </p:blipFill>
        <p:spPr>
          <a:xfrm>
            <a:off x="4864825" y="1516825"/>
            <a:ext cx="3668050" cy="19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Menu 1( Pesan Tiket)</a:t>
            </a:r>
            <a:endParaRPr sz="400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4862" r="77264" b="70416"/>
          <a:stretch/>
        </p:blipFill>
        <p:spPr>
          <a:xfrm>
            <a:off x="152400" y="1486550"/>
            <a:ext cx="4326326" cy="2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Menu 2 (Info program)</a:t>
            </a:r>
            <a:endParaRPr sz="4000"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l="9572" t="2704" r="66302" b="50579"/>
          <a:stretch/>
        </p:blipFill>
        <p:spPr>
          <a:xfrm>
            <a:off x="163525" y="1414025"/>
            <a:ext cx="2125776" cy="2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t="6284" r="56756" b="47711"/>
          <a:stretch/>
        </p:blipFill>
        <p:spPr>
          <a:xfrm>
            <a:off x="2516538" y="1603562"/>
            <a:ext cx="3235776" cy="19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5">
            <a:alphaModFix/>
          </a:blip>
          <a:srcRect l="8934" t="2219" r="64402" b="46033"/>
          <a:stretch/>
        </p:blipFill>
        <p:spPr>
          <a:xfrm>
            <a:off x="5979575" y="1295100"/>
            <a:ext cx="2731675" cy="29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08375" y="200325"/>
            <a:ext cx="76521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Tampilan Menu 3( Pembayaran )</a:t>
            </a:r>
            <a:endParaRPr sz="4000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t="3697" r="78856" b="68485"/>
          <a:stretch/>
        </p:blipFill>
        <p:spPr>
          <a:xfrm>
            <a:off x="397575" y="1170525"/>
            <a:ext cx="1787674" cy="132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t="3495" r="78827" b="80177"/>
          <a:stretch/>
        </p:blipFill>
        <p:spPr>
          <a:xfrm>
            <a:off x="2962000" y="1170525"/>
            <a:ext cx="3682925" cy="15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5">
            <a:alphaModFix/>
          </a:blip>
          <a:srcRect l="3589" t="4866" r="70878" b="53292"/>
          <a:stretch/>
        </p:blipFill>
        <p:spPr>
          <a:xfrm>
            <a:off x="397575" y="2934625"/>
            <a:ext cx="2218776" cy="20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6">
            <a:alphaModFix/>
          </a:blip>
          <a:srcRect t="4464" r="74049" b="75449"/>
          <a:stretch/>
        </p:blipFill>
        <p:spPr>
          <a:xfrm>
            <a:off x="3095800" y="3295788"/>
            <a:ext cx="3994949" cy="13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Playfair Display Regular</vt:lpstr>
      <vt:lpstr>Arial</vt:lpstr>
      <vt:lpstr>Amatic SC</vt:lpstr>
      <vt:lpstr>Source Code Pro</vt:lpstr>
      <vt:lpstr>Beach Day</vt:lpstr>
      <vt:lpstr>Program memesan tiket buS</vt:lpstr>
      <vt:lpstr>Tujuan</vt:lpstr>
      <vt:lpstr>Latar Belakang</vt:lpstr>
      <vt:lpstr>Flowchart</vt:lpstr>
      <vt:lpstr>Tampilan luar (Menu utama)</vt:lpstr>
      <vt:lpstr>Tampilan Menu 1( Pesan Tiket)</vt:lpstr>
      <vt:lpstr>Tampilan Menu 1( Pesan Tiket)</vt:lpstr>
      <vt:lpstr>Tampilan Menu 2 (Info program)</vt:lpstr>
      <vt:lpstr>Tampilan Menu 3( Pembayaran )</vt:lpstr>
      <vt:lpstr>Tampilan Menu 4(Print tiket)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memesan tiket buS</dc:title>
  <cp:lastModifiedBy>aidan daffa</cp:lastModifiedBy>
  <cp:revision>1</cp:revision>
  <dcterms:modified xsi:type="dcterms:W3CDTF">2020-10-18T16:33:28Z</dcterms:modified>
</cp:coreProperties>
</file>