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Abel" panose="020B0604020202020204" charset="0"/>
      <p:regular r:id="rId13"/>
    </p:embeddedFont>
    <p:embeddedFont>
      <p:font typeface="Calibri" panose="020F0502020204030204" pitchFamily="34" charset="0"/>
      <p:regular r:id="rId14"/>
      <p:bold r:id="rId15"/>
      <p:italic r:id="rId16"/>
      <p:boldItalic r:id="rId17"/>
    </p:embeddedFont>
    <p:embeddedFont>
      <p:font typeface="Megrim"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35f391192_05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b23d6deb2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b23d6deb2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b23d6deb27_0_5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23d6deb2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b23d6deb27_0_8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b23d6deb2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b23d6deb27_0_1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b23d6deb2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b23d6deb27_0_1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b23d6deb2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06"/>
        <p:cNvGrpSpPr/>
        <p:nvPr/>
      </p:nvGrpSpPr>
      <p:grpSpPr>
        <a:xfrm>
          <a:off x="0" y="0"/>
          <a:ext cx="0" cy="0"/>
          <a:chOff x="0" y="0"/>
          <a:chExt cx="0" cy="0"/>
        </a:xfrm>
      </p:grpSpPr>
      <p:sp>
        <p:nvSpPr>
          <p:cNvPr id="307" name="Google Shape;307;p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planets">
  <p:cSld name="BLANK_1">
    <p:spTree>
      <p:nvGrpSpPr>
        <p:cNvPr id="1" name="Shape 684"/>
        <p:cNvGrpSpPr/>
        <p:nvPr/>
      </p:nvGrpSpPr>
      <p:grpSpPr>
        <a:xfrm>
          <a:off x="0" y="0"/>
          <a:ext cx="0" cy="0"/>
          <a:chOff x="0" y="0"/>
          <a:chExt cx="0" cy="0"/>
        </a:xfrm>
      </p:grpSpPr>
      <p:sp>
        <p:nvSpPr>
          <p:cNvPr id="685" name="Google Shape;685;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86" name="Google Shape;686;p11"/>
          <p:cNvGrpSpPr/>
          <p:nvPr/>
        </p:nvGrpSpPr>
        <p:grpSpPr>
          <a:xfrm>
            <a:off x="581155" y="275916"/>
            <a:ext cx="1130761" cy="1130761"/>
            <a:chOff x="1911350" y="374650"/>
            <a:chExt cx="1739900" cy="1739900"/>
          </a:xfrm>
        </p:grpSpPr>
        <p:sp>
          <p:nvSpPr>
            <p:cNvPr id="687" name="Google Shape;687;p11"/>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11"/>
            <p:cNvGrpSpPr/>
            <p:nvPr/>
          </p:nvGrpSpPr>
          <p:grpSpPr>
            <a:xfrm>
              <a:off x="1911350" y="534943"/>
              <a:ext cx="1733550" cy="1506282"/>
              <a:chOff x="1911350" y="534943"/>
              <a:chExt cx="1733550" cy="1506282"/>
            </a:xfrm>
          </p:grpSpPr>
          <p:sp>
            <p:nvSpPr>
              <p:cNvPr id="689" name="Google Shape;689;p11"/>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1"/>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94" name="Google Shape;694;p11"/>
          <p:cNvGrpSpPr/>
          <p:nvPr/>
        </p:nvGrpSpPr>
        <p:grpSpPr>
          <a:xfrm>
            <a:off x="6777442" y="3826987"/>
            <a:ext cx="1407373" cy="1409541"/>
            <a:chOff x="7512049" y="977900"/>
            <a:chExt cx="4121150" cy="4127500"/>
          </a:xfrm>
        </p:grpSpPr>
        <p:sp>
          <p:nvSpPr>
            <p:cNvPr id="695" name="Google Shape;695;p11"/>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6" name="Google Shape;696;p11"/>
            <p:cNvGrpSpPr/>
            <p:nvPr/>
          </p:nvGrpSpPr>
          <p:grpSpPr>
            <a:xfrm>
              <a:off x="7782261" y="986828"/>
              <a:ext cx="3509633" cy="3805633"/>
              <a:chOff x="7782261" y="986828"/>
              <a:chExt cx="3509633" cy="3805633"/>
            </a:xfrm>
          </p:grpSpPr>
          <p:sp>
            <p:nvSpPr>
              <p:cNvPr id="697" name="Google Shape;697;p11"/>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1"/>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1"/>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1"/>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1"/>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1"/>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1"/>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1"/>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1"/>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3" name="Google Shape;723;p11"/>
          <p:cNvGrpSpPr/>
          <p:nvPr/>
        </p:nvGrpSpPr>
        <p:grpSpPr>
          <a:xfrm rot="-1239922">
            <a:off x="1885099" y="871332"/>
            <a:ext cx="685328" cy="399278"/>
            <a:chOff x="4376200" y="2476500"/>
            <a:chExt cx="2190750" cy="1276350"/>
          </a:xfrm>
        </p:grpSpPr>
        <p:sp>
          <p:nvSpPr>
            <p:cNvPr id="724" name="Google Shape;724;p11"/>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1"/>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6" name="Google Shape;726;p11"/>
          <p:cNvGrpSpPr/>
          <p:nvPr/>
        </p:nvGrpSpPr>
        <p:grpSpPr>
          <a:xfrm>
            <a:off x="138858" y="3622742"/>
            <a:ext cx="1426711" cy="2433115"/>
            <a:chOff x="385907" y="2954040"/>
            <a:chExt cx="2496869" cy="4258164"/>
          </a:xfrm>
        </p:grpSpPr>
        <p:sp>
          <p:nvSpPr>
            <p:cNvPr id="727" name="Google Shape;727;p11"/>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1"/>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1"/>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4" name="Google Shape;734;p11"/>
            <p:cNvGrpSpPr/>
            <p:nvPr/>
          </p:nvGrpSpPr>
          <p:grpSpPr>
            <a:xfrm>
              <a:off x="2044935" y="3180156"/>
              <a:ext cx="777138" cy="952684"/>
              <a:chOff x="2044935" y="3180156"/>
              <a:chExt cx="777138" cy="952684"/>
            </a:xfrm>
          </p:grpSpPr>
          <p:sp>
            <p:nvSpPr>
              <p:cNvPr id="735" name="Google Shape;735;p11"/>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1"/>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1"/>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1"/>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11"/>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0"/>
        <p:cNvGrpSpPr/>
        <p:nvPr/>
      </p:nvGrpSpPr>
      <p:grpSpPr>
        <a:xfrm>
          <a:off x="0" y="0"/>
          <a:ext cx="0" cy="0"/>
          <a:chOff x="0" y="0"/>
          <a:chExt cx="0" cy="0"/>
        </a:xfrm>
      </p:grpSpPr>
      <p:sp>
        <p:nvSpPr>
          <p:cNvPr id="371" name="Google Shape;371;p3"/>
          <p:cNvSpPr txBox="1">
            <a:spLocks noGrp="1"/>
          </p:cNvSpPr>
          <p:nvPr>
            <p:ph type="ctrTitle"/>
          </p:nvPr>
        </p:nvSpPr>
        <p:spPr>
          <a:xfrm>
            <a:off x="1953550" y="1583350"/>
            <a:ext cx="5236800" cy="1159800"/>
          </a:xfrm>
          <a:prstGeom prst="rect">
            <a:avLst/>
          </a:prstGeom>
        </p:spPr>
        <p:txBody>
          <a:bodyPr spcFirstLastPara="1" wrap="square" lIns="0" tIns="0" rIns="0" bIns="0"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subTitle" idx="1"/>
          </p:nvPr>
        </p:nvSpPr>
        <p:spPr>
          <a:xfrm>
            <a:off x="1953550" y="2840054"/>
            <a:ext cx="5236800" cy="784800"/>
          </a:xfrm>
          <a:prstGeom prst="rect">
            <a:avLst/>
          </a:prstGeom>
        </p:spPr>
        <p:txBody>
          <a:bodyPr spcFirstLastPara="1" wrap="square" lIns="0" tIns="0" rIns="0" bIns="0" anchor="t" anchorCtr="0">
            <a:noAutofit/>
          </a:bodyPr>
          <a:lstStyle>
            <a:lvl1pPr lvl="0" algn="ctr" rtl="0">
              <a:spcBef>
                <a:spcPts val="0"/>
              </a:spcBef>
              <a:spcAft>
                <a:spcPts val="0"/>
              </a:spcAft>
              <a:buClr>
                <a:srgbClr val="FFFFFF"/>
              </a:buClr>
              <a:buSzPts val="2400"/>
              <a:buNone/>
              <a:defRPr>
                <a:solidFill>
                  <a:srgbClr val="FFFFFF"/>
                </a:solidFill>
              </a:defRPr>
            </a:lvl1pPr>
            <a:lvl2pPr lvl="1" algn="ctr" rtl="0">
              <a:spcBef>
                <a:spcPts val="0"/>
              </a:spcBef>
              <a:spcAft>
                <a:spcPts val="0"/>
              </a:spcAft>
              <a:buClr>
                <a:srgbClr val="FFFFFF"/>
              </a:buClr>
              <a:buSzPts val="3000"/>
              <a:buNone/>
              <a:defRPr sz="3000">
                <a:solidFill>
                  <a:srgbClr val="FFFFFF"/>
                </a:solidFill>
              </a:defRPr>
            </a:lvl2pPr>
            <a:lvl3pPr lvl="2" algn="ctr" rtl="0">
              <a:spcBef>
                <a:spcPts val="0"/>
              </a:spcBef>
              <a:spcAft>
                <a:spcPts val="0"/>
              </a:spcAft>
              <a:buClr>
                <a:srgbClr val="FFFFFF"/>
              </a:buClr>
              <a:buSzPts val="3000"/>
              <a:buNone/>
              <a:defRPr sz="3000">
                <a:solidFill>
                  <a:srgbClr val="FFFFFF"/>
                </a:solidFill>
              </a:defRPr>
            </a:lvl3pPr>
            <a:lvl4pPr lvl="3" algn="ctr" rtl="0">
              <a:spcBef>
                <a:spcPts val="0"/>
              </a:spcBef>
              <a:spcAft>
                <a:spcPts val="0"/>
              </a:spcAft>
              <a:buClr>
                <a:srgbClr val="FFFFFF"/>
              </a:buClr>
              <a:buSzPts val="3000"/>
              <a:buNone/>
              <a:defRPr sz="3000">
                <a:solidFill>
                  <a:srgbClr val="FFFFFF"/>
                </a:solidFill>
              </a:defRPr>
            </a:lvl4pPr>
            <a:lvl5pPr lvl="4" algn="ctr" rtl="0">
              <a:spcBef>
                <a:spcPts val="0"/>
              </a:spcBef>
              <a:spcAft>
                <a:spcPts val="0"/>
              </a:spcAft>
              <a:buClr>
                <a:srgbClr val="FFFFFF"/>
              </a:buClr>
              <a:buSzPts val="3000"/>
              <a:buNone/>
              <a:defRPr sz="3000">
                <a:solidFill>
                  <a:srgbClr val="FFFFFF"/>
                </a:solidFill>
              </a:defRPr>
            </a:lvl5pPr>
            <a:lvl6pPr lvl="5" algn="ctr" rtl="0">
              <a:spcBef>
                <a:spcPts val="0"/>
              </a:spcBef>
              <a:spcAft>
                <a:spcPts val="0"/>
              </a:spcAft>
              <a:buClr>
                <a:srgbClr val="FFFFFF"/>
              </a:buClr>
              <a:buSzPts val="3000"/>
              <a:buNone/>
              <a:defRPr sz="3000">
                <a:solidFill>
                  <a:srgbClr val="FFFFFF"/>
                </a:solidFill>
              </a:defRPr>
            </a:lvl6pPr>
            <a:lvl7pPr lvl="6" algn="ctr" rtl="0">
              <a:spcBef>
                <a:spcPts val="0"/>
              </a:spcBef>
              <a:spcAft>
                <a:spcPts val="0"/>
              </a:spcAft>
              <a:buClr>
                <a:srgbClr val="FFFFFF"/>
              </a:buClr>
              <a:buSzPts val="3000"/>
              <a:buNone/>
              <a:defRPr sz="3000">
                <a:solidFill>
                  <a:srgbClr val="FFFFFF"/>
                </a:solidFill>
              </a:defRPr>
            </a:lvl7pPr>
            <a:lvl8pPr lvl="7" algn="ctr" rtl="0">
              <a:spcBef>
                <a:spcPts val="0"/>
              </a:spcBef>
              <a:spcAft>
                <a:spcPts val="0"/>
              </a:spcAft>
              <a:buClr>
                <a:srgbClr val="FFFFFF"/>
              </a:buClr>
              <a:buSzPts val="3000"/>
              <a:buNone/>
              <a:defRPr sz="3000">
                <a:solidFill>
                  <a:srgbClr val="FFFFFF"/>
                </a:solidFill>
              </a:defRPr>
            </a:lvl8pPr>
            <a:lvl9pPr lvl="8" algn="ctr" rtl="0">
              <a:spcBef>
                <a:spcPts val="0"/>
              </a:spcBef>
              <a:spcAft>
                <a:spcPts val="0"/>
              </a:spcAft>
              <a:buClr>
                <a:srgbClr val="FFFFFF"/>
              </a:buClr>
              <a:buSzPts val="3000"/>
              <a:buNone/>
              <a:defRPr sz="3000">
                <a:solidFill>
                  <a:srgbClr val="FFFFFF"/>
                </a:solidFill>
              </a:defRPr>
            </a:lvl9pPr>
          </a:lstStyle>
          <a:p>
            <a:endParaRPr/>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rot="-931907" flipH="1">
              <a:off x="2906465" y="2790999"/>
              <a:ext cx="1941119" cy="3996422"/>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35"/>
        <p:cNvGrpSpPr/>
        <p:nvPr/>
      </p:nvGrpSpPr>
      <p:grpSpPr>
        <a:xfrm>
          <a:off x="0" y="0"/>
          <a:ext cx="0" cy="0"/>
          <a:chOff x="0" y="0"/>
          <a:chExt cx="0" cy="0"/>
        </a:xfrm>
      </p:grpSpPr>
      <p:sp>
        <p:nvSpPr>
          <p:cNvPr id="436" name="Google Shape;436;p4"/>
          <p:cNvSpPr txBox="1">
            <a:spLocks noGrp="1"/>
          </p:cNvSpPr>
          <p:nvPr>
            <p:ph type="body" idx="1"/>
          </p:nvPr>
        </p:nvSpPr>
        <p:spPr>
          <a:xfrm>
            <a:off x="2095100" y="1628400"/>
            <a:ext cx="4953900" cy="819900"/>
          </a:xfrm>
          <a:prstGeom prst="rect">
            <a:avLst/>
          </a:prstGeom>
        </p:spPr>
        <p:txBody>
          <a:bodyPr spcFirstLastPara="1" wrap="square" lIns="0" tIns="0" rIns="0" bIns="0"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endParaRPr/>
          </a:p>
        </p:txBody>
      </p:sp>
      <p:sp>
        <p:nvSpPr>
          <p:cNvPr id="437" name="Google Shape;437;p4"/>
          <p:cNvSpPr txBox="1"/>
          <p:nvPr/>
        </p:nvSpPr>
        <p:spPr>
          <a:xfrm>
            <a:off x="3593400" y="705169"/>
            <a:ext cx="1957200" cy="653700"/>
          </a:xfrm>
          <a:prstGeom prst="rect">
            <a:avLst/>
          </a:prstGeom>
          <a:noFill/>
          <a:ln>
            <a:noFill/>
          </a:ln>
          <a:effectLst>
            <a:outerShdw blurRad="57150" dist="19050" dir="5400000" algn="bl" rotWithShape="0">
              <a:srgbClr val="20124D">
                <a:alpha val="50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FFFFFF"/>
                </a:solidFill>
                <a:latin typeface="Megrim"/>
                <a:ea typeface="Megrim"/>
                <a:cs typeface="Megrim"/>
                <a:sym typeface="Megrim"/>
              </a:rPr>
              <a:t>“</a:t>
            </a:r>
            <a:endParaRPr sz="9600" b="1">
              <a:solidFill>
                <a:srgbClr val="FFFFFF"/>
              </a:solidFill>
              <a:latin typeface="Megrim"/>
              <a:ea typeface="Megrim"/>
              <a:cs typeface="Megrim"/>
              <a:sym typeface="Megrim"/>
            </a:endParaRPr>
          </a:p>
        </p:txBody>
      </p:sp>
      <p:sp>
        <p:nvSpPr>
          <p:cNvPr id="438" name="Google Shape;438;p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439" name="Google Shape;439;p4"/>
          <p:cNvGrpSpPr/>
          <p:nvPr/>
        </p:nvGrpSpPr>
        <p:grpSpPr>
          <a:xfrm>
            <a:off x="7362914" y="2717685"/>
            <a:ext cx="1307013" cy="1307013"/>
            <a:chOff x="1911350" y="374650"/>
            <a:chExt cx="1739900" cy="1739900"/>
          </a:xfrm>
        </p:grpSpPr>
        <p:sp>
          <p:nvSpPr>
            <p:cNvPr id="440" name="Google Shape;440;p4"/>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1" name="Google Shape;441;p4"/>
            <p:cNvGrpSpPr/>
            <p:nvPr/>
          </p:nvGrpSpPr>
          <p:grpSpPr>
            <a:xfrm>
              <a:off x="1911350" y="534943"/>
              <a:ext cx="1733550" cy="1506282"/>
              <a:chOff x="1911350" y="534943"/>
              <a:chExt cx="1733550" cy="1506282"/>
            </a:xfrm>
          </p:grpSpPr>
          <p:sp>
            <p:nvSpPr>
              <p:cNvPr id="442" name="Google Shape;442;p4"/>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4"/>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4"/>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4"/>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7" name="Google Shape;447;p4"/>
          <p:cNvGrpSpPr/>
          <p:nvPr/>
        </p:nvGrpSpPr>
        <p:grpSpPr>
          <a:xfrm>
            <a:off x="646288" y="347874"/>
            <a:ext cx="621469" cy="622427"/>
            <a:chOff x="7512049" y="977900"/>
            <a:chExt cx="4121150" cy="4127500"/>
          </a:xfrm>
        </p:grpSpPr>
        <p:sp>
          <p:nvSpPr>
            <p:cNvPr id="448" name="Google Shape;448;p4"/>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9" name="Google Shape;449;p4"/>
            <p:cNvGrpSpPr/>
            <p:nvPr/>
          </p:nvGrpSpPr>
          <p:grpSpPr>
            <a:xfrm>
              <a:off x="7782261" y="986828"/>
              <a:ext cx="3509633" cy="3805633"/>
              <a:chOff x="7782261" y="986828"/>
              <a:chExt cx="3509633" cy="3805633"/>
            </a:xfrm>
          </p:grpSpPr>
          <p:sp>
            <p:nvSpPr>
              <p:cNvPr id="450" name="Google Shape;450;p4"/>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4"/>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4"/>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4"/>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4"/>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4"/>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4"/>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4"/>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4"/>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4"/>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4"/>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4"/>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4"/>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4"/>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4"/>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4"/>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4"/>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4"/>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4"/>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4"/>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4"/>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4"/>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4"/>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4"/>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4"/>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6" name="Google Shape;476;p4"/>
          <p:cNvGrpSpPr/>
          <p:nvPr/>
        </p:nvGrpSpPr>
        <p:grpSpPr>
          <a:xfrm rot="-906665">
            <a:off x="1352468" y="841866"/>
            <a:ext cx="1444582" cy="841626"/>
            <a:chOff x="4376200" y="2476500"/>
            <a:chExt cx="2190750" cy="1276350"/>
          </a:xfrm>
        </p:grpSpPr>
        <p:sp>
          <p:nvSpPr>
            <p:cNvPr id="477" name="Google Shape;477;p4"/>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4"/>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479;p4"/>
          <p:cNvGrpSpPr/>
          <p:nvPr/>
        </p:nvGrpSpPr>
        <p:grpSpPr>
          <a:xfrm rot="1081124" flipH="1">
            <a:off x="245074" y="2998655"/>
            <a:ext cx="1423886" cy="2428297"/>
            <a:chOff x="385907" y="2954040"/>
            <a:chExt cx="2496869" cy="4258164"/>
          </a:xfrm>
        </p:grpSpPr>
        <p:sp>
          <p:nvSpPr>
            <p:cNvPr id="480" name="Google Shape;480;p4"/>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4"/>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4"/>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4"/>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4"/>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4"/>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7" name="Google Shape;487;p4"/>
            <p:cNvGrpSpPr/>
            <p:nvPr/>
          </p:nvGrpSpPr>
          <p:grpSpPr>
            <a:xfrm>
              <a:off x="2044935" y="3180156"/>
              <a:ext cx="777138" cy="952684"/>
              <a:chOff x="2044935" y="3180156"/>
              <a:chExt cx="777138" cy="952684"/>
            </a:xfrm>
          </p:grpSpPr>
          <p:sp>
            <p:nvSpPr>
              <p:cNvPr id="488" name="Google Shape;488;p4"/>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4"/>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4"/>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4"/>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4"/>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4"/>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4"/>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4"/>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4"/>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4"/>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4"/>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4"/>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0" name="Google Shape;500;p4"/>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01"/>
        <p:cNvGrpSpPr/>
        <p:nvPr/>
      </p:nvGrpSpPr>
      <p:grpSpPr>
        <a:xfrm>
          <a:off x="0" y="0"/>
          <a:ext cx="0" cy="0"/>
          <a:chOff x="0" y="0"/>
          <a:chExt cx="0" cy="0"/>
        </a:xfrm>
      </p:grpSpPr>
      <p:sp>
        <p:nvSpPr>
          <p:cNvPr id="502" name="Google Shape;502;p5"/>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3" name="Google Shape;503;p5"/>
          <p:cNvSpPr txBox="1">
            <a:spLocks noGrp="1"/>
          </p:cNvSpPr>
          <p:nvPr>
            <p:ph type="body" idx="1"/>
          </p:nvPr>
        </p:nvSpPr>
        <p:spPr>
          <a:xfrm>
            <a:off x="1315475" y="1577785"/>
            <a:ext cx="6513000" cy="26955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504" name="Google Shape;504;p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45"/>
        <p:cNvGrpSpPr/>
        <p:nvPr/>
      </p:nvGrpSpPr>
      <p:grpSpPr>
        <a:xfrm>
          <a:off x="0" y="0"/>
          <a:ext cx="0" cy="0"/>
          <a:chOff x="0" y="0"/>
          <a:chExt cx="0" cy="0"/>
        </a:xfrm>
      </p:grpSpPr>
      <p:sp>
        <p:nvSpPr>
          <p:cNvPr id="546" name="Google Shape;546;p6"/>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47" name="Google Shape;547;p6"/>
          <p:cNvSpPr txBox="1">
            <a:spLocks noGrp="1"/>
          </p:cNvSpPr>
          <p:nvPr>
            <p:ph type="body" idx="1"/>
          </p:nvPr>
        </p:nvSpPr>
        <p:spPr>
          <a:xfrm>
            <a:off x="1315487"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8" name="Google Shape;548;p6"/>
          <p:cNvSpPr txBox="1">
            <a:spLocks noGrp="1"/>
          </p:cNvSpPr>
          <p:nvPr>
            <p:ph type="body" idx="2"/>
          </p:nvPr>
        </p:nvSpPr>
        <p:spPr>
          <a:xfrm>
            <a:off x="4667184" y="1577775"/>
            <a:ext cx="3161400" cy="2970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9" name="Google Shape;549;p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90"/>
        <p:cNvGrpSpPr/>
        <p:nvPr/>
      </p:nvGrpSpPr>
      <p:grpSpPr>
        <a:xfrm>
          <a:off x="0" y="0"/>
          <a:ext cx="0" cy="0"/>
          <a:chOff x="0" y="0"/>
          <a:chExt cx="0" cy="0"/>
        </a:xfrm>
      </p:grpSpPr>
      <p:sp>
        <p:nvSpPr>
          <p:cNvPr id="591" name="Google Shape;591;p7"/>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92" name="Google Shape;592;p7"/>
          <p:cNvSpPr txBox="1">
            <a:spLocks noGrp="1"/>
          </p:cNvSpPr>
          <p:nvPr>
            <p:ph type="body" idx="1"/>
          </p:nvPr>
        </p:nvSpPr>
        <p:spPr>
          <a:xfrm>
            <a:off x="1315475"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3" name="Google Shape;593;p7"/>
          <p:cNvSpPr txBox="1">
            <a:spLocks noGrp="1"/>
          </p:cNvSpPr>
          <p:nvPr>
            <p:ph type="body" idx="2"/>
          </p:nvPr>
        </p:nvSpPr>
        <p:spPr>
          <a:xfrm>
            <a:off x="3500604"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4" name="Google Shape;594;p7"/>
          <p:cNvSpPr txBox="1">
            <a:spLocks noGrp="1"/>
          </p:cNvSpPr>
          <p:nvPr>
            <p:ph type="body" idx="3"/>
          </p:nvPr>
        </p:nvSpPr>
        <p:spPr>
          <a:xfrm>
            <a:off x="5685733" y="1577775"/>
            <a:ext cx="2078700" cy="29706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95" name="Google Shape;595;p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6"/>
        <p:cNvGrpSpPr/>
        <p:nvPr/>
      </p:nvGrpSpPr>
      <p:grpSpPr>
        <a:xfrm>
          <a:off x="0" y="0"/>
          <a:ext cx="0" cy="0"/>
          <a:chOff x="0" y="0"/>
          <a:chExt cx="0" cy="0"/>
        </a:xfrm>
      </p:grpSpPr>
      <p:sp>
        <p:nvSpPr>
          <p:cNvPr id="637" name="Google Shape;637;p8"/>
          <p:cNvSpPr txBox="1">
            <a:spLocks noGrp="1"/>
          </p:cNvSpPr>
          <p:nvPr>
            <p:ph type="title"/>
          </p:nvPr>
        </p:nvSpPr>
        <p:spPr>
          <a:xfrm>
            <a:off x="1315475" y="858500"/>
            <a:ext cx="6513000" cy="620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38" name="Google Shape;638;p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639" name="Google Shape;639;p8"/>
          <p:cNvGrpSpPr/>
          <p:nvPr/>
        </p:nvGrpSpPr>
        <p:grpSpPr>
          <a:xfrm>
            <a:off x="8116071" y="3579918"/>
            <a:ext cx="571209" cy="571209"/>
            <a:chOff x="1911350" y="374650"/>
            <a:chExt cx="1739900" cy="1739900"/>
          </a:xfrm>
        </p:grpSpPr>
        <p:sp>
          <p:nvSpPr>
            <p:cNvPr id="640" name="Google Shape;640;p8"/>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1" name="Google Shape;641;p8"/>
            <p:cNvGrpSpPr/>
            <p:nvPr/>
          </p:nvGrpSpPr>
          <p:grpSpPr>
            <a:xfrm>
              <a:off x="1911350" y="534943"/>
              <a:ext cx="1733550" cy="1506282"/>
              <a:chOff x="1911350" y="534943"/>
              <a:chExt cx="1733550" cy="1506282"/>
            </a:xfrm>
          </p:grpSpPr>
          <p:sp>
            <p:nvSpPr>
              <p:cNvPr id="642" name="Google Shape;642;p8"/>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8"/>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8"/>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8"/>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8"/>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47" name="Google Shape;647;p8"/>
          <p:cNvGrpSpPr/>
          <p:nvPr/>
        </p:nvGrpSpPr>
        <p:grpSpPr>
          <a:xfrm>
            <a:off x="370412" y="812548"/>
            <a:ext cx="445084" cy="445770"/>
            <a:chOff x="7512049" y="977900"/>
            <a:chExt cx="4121150" cy="4127500"/>
          </a:xfrm>
        </p:grpSpPr>
        <p:sp>
          <p:nvSpPr>
            <p:cNvPr id="648" name="Google Shape;648;p8"/>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9" name="Google Shape;649;p8"/>
            <p:cNvGrpSpPr/>
            <p:nvPr/>
          </p:nvGrpSpPr>
          <p:grpSpPr>
            <a:xfrm>
              <a:off x="7782261" y="986828"/>
              <a:ext cx="3509633" cy="3805633"/>
              <a:chOff x="7782261" y="986828"/>
              <a:chExt cx="3509633" cy="3805633"/>
            </a:xfrm>
          </p:grpSpPr>
          <p:sp>
            <p:nvSpPr>
              <p:cNvPr id="650" name="Google Shape;650;p8"/>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8"/>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8"/>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8"/>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8"/>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8"/>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8"/>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8"/>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8"/>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8"/>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8"/>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8"/>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8"/>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8"/>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8"/>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8"/>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8"/>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8"/>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8"/>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8"/>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8"/>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8"/>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8"/>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8"/>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8"/>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8"/>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6" name="Google Shape;676;p8"/>
          <p:cNvGrpSpPr/>
          <p:nvPr/>
        </p:nvGrpSpPr>
        <p:grpSpPr>
          <a:xfrm rot="-907479">
            <a:off x="1345187" y="215396"/>
            <a:ext cx="506294" cy="294971"/>
            <a:chOff x="4376200" y="2476500"/>
            <a:chExt cx="2190750" cy="1276350"/>
          </a:xfrm>
        </p:grpSpPr>
        <p:sp>
          <p:nvSpPr>
            <p:cNvPr id="677" name="Google Shape;677;p8"/>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8"/>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9"/>
        <p:cNvGrpSpPr/>
        <p:nvPr/>
      </p:nvGrpSpPr>
      <p:grpSpPr>
        <a:xfrm>
          <a:off x="0" y="0"/>
          <a:ext cx="0" cy="0"/>
          <a:chOff x="0" y="0"/>
          <a:chExt cx="0" cy="0"/>
        </a:xfrm>
      </p:grpSpPr>
      <p:sp>
        <p:nvSpPr>
          <p:cNvPr id="680" name="Google Shape;680;p9"/>
          <p:cNvSpPr txBox="1">
            <a:spLocks noGrp="1"/>
          </p:cNvSpPr>
          <p:nvPr>
            <p:ph type="body" idx="1"/>
          </p:nvPr>
        </p:nvSpPr>
        <p:spPr>
          <a:xfrm>
            <a:off x="1487475" y="3949100"/>
            <a:ext cx="6168900" cy="519600"/>
          </a:xfrm>
          <a:prstGeom prst="rect">
            <a:avLst/>
          </a:prstGeom>
        </p:spPr>
        <p:txBody>
          <a:bodyPr spcFirstLastPara="1" wrap="square" lIns="0" tIns="0" rIns="0" bIns="0" anchor="t" anchorCtr="0">
            <a:noAutofit/>
          </a:bodyPr>
          <a:lstStyle>
            <a:lvl1pPr marL="457200" lvl="0" indent="-228600" algn="ctr">
              <a:spcBef>
                <a:spcPts val="360"/>
              </a:spcBef>
              <a:spcAft>
                <a:spcPts val="0"/>
              </a:spcAft>
              <a:buSzPts val="1800"/>
              <a:buNone/>
              <a:defRPr sz="1800"/>
            </a:lvl1pPr>
          </a:lstStyle>
          <a:p>
            <a:endParaRPr/>
          </a:p>
        </p:txBody>
      </p:sp>
      <p:sp>
        <p:nvSpPr>
          <p:cNvPr id="681" name="Google Shape;681;p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2"/>
        <p:cNvGrpSpPr/>
        <p:nvPr/>
      </p:nvGrpSpPr>
      <p:grpSpPr>
        <a:xfrm>
          <a:off x="0" y="0"/>
          <a:ext cx="0" cy="0"/>
          <a:chOff x="0" y="0"/>
          <a:chExt cx="0" cy="0"/>
        </a:xfrm>
      </p:grpSpPr>
      <p:sp>
        <p:nvSpPr>
          <p:cNvPr id="683" name="Google Shape;683;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
          <p:cNvSpPr txBox="1">
            <a:spLocks noGrp="1"/>
          </p:cNvSpPr>
          <p:nvPr>
            <p:ph type="ctrTitle"/>
          </p:nvPr>
        </p:nvSpPr>
        <p:spPr>
          <a:xfrm>
            <a:off x="1786450" y="1991825"/>
            <a:ext cx="55710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Snake and ladder</a:t>
            </a:r>
            <a:endParaRPr dirty="0"/>
          </a:p>
          <a:p>
            <a:pPr marL="0" lvl="0" indent="0" algn="ctr" rtl="0">
              <a:spcBef>
                <a:spcPts val="0"/>
              </a:spcBef>
              <a:spcAft>
                <a:spcPts val="0"/>
              </a:spcAft>
              <a:buNone/>
            </a:pPr>
            <a:r>
              <a:rPr lang="en" dirty="0"/>
              <a:t>GAME</a:t>
            </a:r>
            <a:endParaRPr dirty="0"/>
          </a:p>
        </p:txBody>
      </p:sp>
      <p:pic>
        <p:nvPicPr>
          <p:cNvPr id="753" name="Google Shape;753;p12"/>
          <p:cNvPicPr preferRelativeResize="0"/>
          <p:nvPr/>
        </p:nvPicPr>
        <p:blipFill>
          <a:blip r:embed="rId3">
            <a:alphaModFix/>
          </a:blip>
          <a:stretch>
            <a:fillRect/>
          </a:stretch>
        </p:blipFill>
        <p:spPr>
          <a:xfrm>
            <a:off x="7733000" y="2010954"/>
            <a:ext cx="1174774" cy="1121524"/>
          </a:xfrm>
          <a:prstGeom prst="rect">
            <a:avLst/>
          </a:prstGeom>
          <a:noFill/>
          <a:ln>
            <a:noFill/>
          </a:ln>
        </p:spPr>
      </p:pic>
      <p:pic>
        <p:nvPicPr>
          <p:cNvPr id="754" name="Google Shape;754;p12"/>
          <p:cNvPicPr preferRelativeResize="0"/>
          <p:nvPr/>
        </p:nvPicPr>
        <p:blipFill>
          <a:blip r:embed="rId4">
            <a:alphaModFix/>
          </a:blip>
          <a:stretch>
            <a:fillRect/>
          </a:stretch>
        </p:blipFill>
        <p:spPr>
          <a:xfrm>
            <a:off x="353923" y="1754463"/>
            <a:ext cx="1344075" cy="1634600"/>
          </a:xfrm>
          <a:prstGeom prst="rect">
            <a:avLst/>
          </a:prstGeom>
          <a:noFill/>
          <a:ln>
            <a:noFill/>
          </a:ln>
        </p:spPr>
      </p:pic>
      <p:sp>
        <p:nvSpPr>
          <p:cNvPr id="755" name="Google Shape;755;p12"/>
          <p:cNvSpPr txBox="1">
            <a:spLocks noGrp="1"/>
          </p:cNvSpPr>
          <p:nvPr>
            <p:ph type="ctrTitle"/>
          </p:nvPr>
        </p:nvSpPr>
        <p:spPr>
          <a:xfrm>
            <a:off x="1786500" y="3544550"/>
            <a:ext cx="55710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a:t>Kelompok 11</a:t>
            </a:r>
            <a:endParaRPr sz="1400"/>
          </a:p>
        </p:txBody>
      </p:sp>
      <p:sp>
        <p:nvSpPr>
          <p:cNvPr id="756" name="Google Shape;756;p12"/>
          <p:cNvSpPr txBox="1">
            <a:spLocks noGrp="1"/>
          </p:cNvSpPr>
          <p:nvPr>
            <p:ph type="ctrTitle"/>
          </p:nvPr>
        </p:nvSpPr>
        <p:spPr>
          <a:xfrm>
            <a:off x="5503050" y="2960075"/>
            <a:ext cx="1129500" cy="49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With TOD</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56BEC-1058-4854-9A4F-FE6C0B9FA2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7" name="Rectangle 6">
            <a:extLst>
              <a:ext uri="{FF2B5EF4-FFF2-40B4-BE49-F238E27FC236}">
                <a16:creationId xmlns:a16="http://schemas.microsoft.com/office/drawing/2014/main" id="{EC389C1E-C35E-4E39-9624-20E2BF2799A6}"/>
              </a:ext>
            </a:extLst>
          </p:cNvPr>
          <p:cNvSpPr/>
          <p:nvPr/>
        </p:nvSpPr>
        <p:spPr>
          <a:xfrm>
            <a:off x="2459883" y="1402854"/>
            <a:ext cx="4224233" cy="923330"/>
          </a:xfrm>
          <a:prstGeom prst="rect">
            <a:avLst/>
          </a:prstGeom>
          <a:noFill/>
        </p:spPr>
        <p:txBody>
          <a:bodyPr wrap="none" lIns="91440" tIns="45720" rIns="91440" bIns="45720">
            <a:spAutoFit/>
          </a:bodyPr>
          <a:lstStyle/>
          <a:p>
            <a:pPr algn="ct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Terimakasih</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Box 7">
            <a:extLst>
              <a:ext uri="{FF2B5EF4-FFF2-40B4-BE49-F238E27FC236}">
                <a16:creationId xmlns:a16="http://schemas.microsoft.com/office/drawing/2014/main" id="{8F1BAC52-02DC-4F07-B72F-839923C903D2}"/>
              </a:ext>
            </a:extLst>
          </p:cNvPr>
          <p:cNvSpPr txBox="1"/>
          <p:nvPr/>
        </p:nvSpPr>
        <p:spPr>
          <a:xfrm>
            <a:off x="3236119" y="4173304"/>
            <a:ext cx="2671762" cy="523220"/>
          </a:xfrm>
          <a:prstGeom prst="rect">
            <a:avLst/>
          </a:prstGeom>
          <a:noFill/>
        </p:spPr>
        <p:txBody>
          <a:bodyPr wrap="square" rtlCol="0">
            <a:spAutoFit/>
          </a:bodyPr>
          <a:lstStyle/>
          <a:p>
            <a:pPr algn="ctr"/>
            <a:r>
              <a:rPr lang="en-US" dirty="0">
                <a:solidFill>
                  <a:schemeClr val="bg1"/>
                </a:solidFill>
              </a:rPr>
              <a:t>Copy right</a:t>
            </a:r>
            <a:br>
              <a:rPr lang="en-US" dirty="0">
                <a:solidFill>
                  <a:schemeClr val="bg1"/>
                </a:solidFill>
              </a:rPr>
            </a:br>
            <a:r>
              <a:rPr lang="en-US" dirty="0">
                <a:solidFill>
                  <a:schemeClr val="bg1"/>
                </a:solidFill>
              </a:rPr>
              <a:t>aidan &amp; </a:t>
            </a:r>
            <a:r>
              <a:rPr lang="en-US" dirty="0" err="1">
                <a:solidFill>
                  <a:schemeClr val="bg1"/>
                </a:solidFill>
              </a:rPr>
              <a:t>faris</a:t>
            </a:r>
            <a:endParaRPr lang="en-ID" dirty="0">
              <a:solidFill>
                <a:schemeClr val="bg1"/>
              </a:solidFill>
            </a:endParaRPr>
          </a:p>
        </p:txBody>
      </p:sp>
    </p:spTree>
    <p:extLst>
      <p:ext uri="{BB962C8B-B14F-4D97-AF65-F5344CB8AC3E}">
        <p14:creationId xmlns:p14="http://schemas.microsoft.com/office/powerpoint/2010/main" val="195613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3"/>
          <p:cNvSpPr txBox="1">
            <a:spLocks noGrp="1"/>
          </p:cNvSpPr>
          <p:nvPr>
            <p:ph type="title"/>
          </p:nvPr>
        </p:nvSpPr>
        <p:spPr>
          <a:xfrm>
            <a:off x="925025" y="3312206"/>
            <a:ext cx="32970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a:t>Faris Hassan Aly F</a:t>
            </a:r>
            <a:endParaRPr sz="3000"/>
          </a:p>
          <a:p>
            <a:pPr marL="0" lvl="0" indent="0" algn="ctr" rtl="0">
              <a:spcBef>
                <a:spcPts val="0"/>
              </a:spcBef>
              <a:spcAft>
                <a:spcPts val="0"/>
              </a:spcAft>
              <a:buNone/>
            </a:pPr>
            <a:r>
              <a:rPr lang="en" sz="3000"/>
              <a:t>1906381552</a:t>
            </a:r>
            <a:endParaRPr sz="3000"/>
          </a:p>
        </p:txBody>
      </p:sp>
      <p:sp>
        <p:nvSpPr>
          <p:cNvPr id="762" name="Google Shape;762;p1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63" name="Google Shape;763;p13"/>
          <p:cNvSpPr txBox="1">
            <a:spLocks noGrp="1"/>
          </p:cNvSpPr>
          <p:nvPr>
            <p:ph type="title"/>
          </p:nvPr>
        </p:nvSpPr>
        <p:spPr>
          <a:xfrm>
            <a:off x="4698225" y="2696925"/>
            <a:ext cx="3354600" cy="620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000"/>
              <a:t>Muh. Aidan Daffa J</a:t>
            </a:r>
            <a:endParaRPr sz="3000"/>
          </a:p>
          <a:p>
            <a:pPr marL="0" lvl="0" indent="0" algn="ctr" rtl="0">
              <a:spcBef>
                <a:spcPts val="0"/>
              </a:spcBef>
              <a:spcAft>
                <a:spcPts val="0"/>
              </a:spcAft>
              <a:buNone/>
            </a:pPr>
            <a:r>
              <a:rPr lang="en" sz="3000"/>
              <a:t>1906300800</a:t>
            </a:r>
            <a:endParaRPr sz="3000"/>
          </a:p>
        </p:txBody>
      </p:sp>
      <p:grpSp>
        <p:nvGrpSpPr>
          <p:cNvPr id="764" name="Google Shape;764;p13"/>
          <p:cNvGrpSpPr/>
          <p:nvPr/>
        </p:nvGrpSpPr>
        <p:grpSpPr>
          <a:xfrm>
            <a:off x="371754" y="1470732"/>
            <a:ext cx="2599241" cy="4432749"/>
            <a:chOff x="385907" y="2954040"/>
            <a:chExt cx="2496869" cy="4258164"/>
          </a:xfrm>
        </p:grpSpPr>
        <p:sp>
          <p:nvSpPr>
            <p:cNvPr id="765" name="Google Shape;765;p1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2" name="Google Shape;772;p13"/>
            <p:cNvGrpSpPr/>
            <p:nvPr/>
          </p:nvGrpSpPr>
          <p:grpSpPr>
            <a:xfrm>
              <a:off x="2044935" y="3180156"/>
              <a:ext cx="777138" cy="952684"/>
              <a:chOff x="2044935" y="3180156"/>
              <a:chExt cx="777138" cy="952684"/>
            </a:xfrm>
          </p:grpSpPr>
          <p:sp>
            <p:nvSpPr>
              <p:cNvPr id="773" name="Google Shape;773;p1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5" name="Google Shape;785;p1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13"/>
          <p:cNvGrpSpPr/>
          <p:nvPr/>
        </p:nvGrpSpPr>
        <p:grpSpPr>
          <a:xfrm flipH="1">
            <a:off x="6090567" y="790757"/>
            <a:ext cx="2599241" cy="4432749"/>
            <a:chOff x="385907" y="2954040"/>
            <a:chExt cx="2496869" cy="4258164"/>
          </a:xfrm>
        </p:grpSpPr>
        <p:sp>
          <p:nvSpPr>
            <p:cNvPr id="787" name="Google Shape;787;p13"/>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3"/>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3"/>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3"/>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3"/>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3"/>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4" name="Google Shape;794;p13"/>
            <p:cNvGrpSpPr/>
            <p:nvPr/>
          </p:nvGrpSpPr>
          <p:grpSpPr>
            <a:xfrm>
              <a:off x="2044935" y="3180156"/>
              <a:ext cx="777138" cy="952684"/>
              <a:chOff x="2044935" y="3180156"/>
              <a:chExt cx="777138" cy="952684"/>
            </a:xfrm>
          </p:grpSpPr>
          <p:sp>
            <p:nvSpPr>
              <p:cNvPr id="795" name="Google Shape;795;p13"/>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3"/>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3"/>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3"/>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3"/>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3"/>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3"/>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3"/>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3"/>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3"/>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3"/>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3"/>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7" name="Google Shape;807;p13"/>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811"/>
        <p:cNvGrpSpPr/>
        <p:nvPr/>
      </p:nvGrpSpPr>
      <p:grpSpPr>
        <a:xfrm>
          <a:off x="0" y="0"/>
          <a:ext cx="0" cy="0"/>
          <a:chOff x="0" y="0"/>
          <a:chExt cx="0" cy="0"/>
        </a:xfrm>
      </p:grpSpPr>
      <p:sp>
        <p:nvSpPr>
          <p:cNvPr id="812" name="Google Shape;812;p14"/>
          <p:cNvSpPr txBox="1">
            <a:spLocks noGrp="1"/>
          </p:cNvSpPr>
          <p:nvPr>
            <p:ph type="ctrTitle" idx="4294967295"/>
          </p:nvPr>
        </p:nvSpPr>
        <p:spPr>
          <a:xfrm>
            <a:off x="95150" y="193775"/>
            <a:ext cx="38040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Tujuan</a:t>
            </a:r>
            <a:endParaRPr sz="4800"/>
          </a:p>
        </p:txBody>
      </p:sp>
      <p:sp>
        <p:nvSpPr>
          <p:cNvPr id="813" name="Google Shape;813;p1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814" name="Google Shape;814;p14"/>
          <p:cNvSpPr/>
          <p:nvPr/>
        </p:nvSpPr>
        <p:spPr>
          <a:xfrm>
            <a:off x="256850" y="886425"/>
            <a:ext cx="3682500" cy="2517900"/>
          </a:xfrm>
          <a:prstGeom prst="roundRect">
            <a:avLst>
              <a:gd name="adj" fmla="val 16667"/>
            </a:avLst>
          </a:prstGeom>
          <a:solidFill>
            <a:srgbClr val="4A86E8"/>
          </a:solidFill>
          <a:ln w="9525" cap="flat" cmpd="sng">
            <a:solidFill>
              <a:schemeClr val="dk2"/>
            </a:solidFill>
            <a:prstDash val="solid"/>
            <a:round/>
            <a:headEnd type="none" w="sm" len="sm"/>
            <a:tailEnd type="none" w="sm" len="sm"/>
          </a:ln>
          <a:effectLst>
            <a:outerShdw blurRad="57150" dist="19050" dir="5400000" algn="bl" rotWithShape="0">
              <a:srgbClr val="0000FF">
                <a:alpha val="50000"/>
              </a:srgbClr>
            </a:outerShdw>
          </a:effectLst>
        </p:spPr>
        <p:txBody>
          <a:bodyPr spcFirstLastPara="1" wrap="square" lIns="91425" tIns="91425" rIns="91425" bIns="91425" anchor="ctr" anchorCtr="0">
            <a:noAutofit/>
          </a:bodyPr>
          <a:lstStyle/>
          <a:p>
            <a:pPr marL="0" lvl="0" indent="457200" algn="just" rtl="0">
              <a:spcBef>
                <a:spcPts val="0"/>
              </a:spcBef>
              <a:spcAft>
                <a:spcPts val="0"/>
              </a:spcAft>
              <a:buClr>
                <a:schemeClr val="dk1"/>
              </a:buClr>
              <a:buSzPts val="1100"/>
              <a:buFont typeface="Arial"/>
              <a:buNone/>
            </a:pPr>
            <a:r>
              <a:rPr lang="en" sz="1700">
                <a:solidFill>
                  <a:srgbClr val="FFFFFF"/>
                </a:solidFill>
                <a:latin typeface="Times New Roman"/>
                <a:ea typeface="Times New Roman"/>
                <a:cs typeface="Times New Roman"/>
                <a:sym typeface="Times New Roman"/>
              </a:rPr>
              <a:t>Program (game) ini bertujuan sebagai hiburan, game ini sangat cocok dimainkan saat berkumpul dengan teman, saudara, maupun keluarga. Dengan adanya tambahan TOD, game ini juga bertujuan untuk meningkatkan komunikasi dengan lawan main.</a:t>
            </a:r>
            <a:endParaRPr sz="1700">
              <a:solidFill>
                <a:srgbClr val="FFFFFF"/>
              </a:solidFill>
            </a:endParaRPr>
          </a:p>
        </p:txBody>
      </p:sp>
      <p:sp>
        <p:nvSpPr>
          <p:cNvPr id="815" name="Google Shape;815;p14"/>
          <p:cNvSpPr txBox="1">
            <a:spLocks noGrp="1"/>
          </p:cNvSpPr>
          <p:nvPr>
            <p:ph type="ctrTitle" idx="4294967295"/>
          </p:nvPr>
        </p:nvSpPr>
        <p:spPr>
          <a:xfrm>
            <a:off x="4744725" y="1658975"/>
            <a:ext cx="43245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Latar Belakang</a:t>
            </a:r>
            <a:endParaRPr sz="4800"/>
          </a:p>
        </p:txBody>
      </p:sp>
      <p:sp>
        <p:nvSpPr>
          <p:cNvPr id="816" name="Google Shape;816;p14"/>
          <p:cNvSpPr/>
          <p:nvPr/>
        </p:nvSpPr>
        <p:spPr>
          <a:xfrm>
            <a:off x="4916475" y="2353100"/>
            <a:ext cx="3981000" cy="2590500"/>
          </a:xfrm>
          <a:prstGeom prst="roundRect">
            <a:avLst>
              <a:gd name="adj" fmla="val 16667"/>
            </a:avLst>
          </a:prstGeom>
          <a:solidFill>
            <a:srgbClr val="1155CC"/>
          </a:solidFill>
          <a:ln w="9525" cap="flat" cmpd="sng">
            <a:solidFill>
              <a:schemeClr val="dk2"/>
            </a:solidFill>
            <a:prstDash val="solid"/>
            <a:round/>
            <a:headEnd type="none" w="sm" len="sm"/>
            <a:tailEnd type="none" w="sm" len="sm"/>
          </a:ln>
          <a:effectLst>
            <a:outerShdw blurRad="57150" dist="19050" dir="5400000" algn="bl" rotWithShape="0">
              <a:srgbClr val="0000FF">
                <a:alpha val="50000"/>
              </a:srgbClr>
            </a:outerShdw>
          </a:effectLst>
        </p:spPr>
        <p:txBody>
          <a:bodyPr spcFirstLastPara="1" wrap="square" lIns="91425" tIns="91425" rIns="91425" bIns="91425" anchor="ctr" anchorCtr="0">
            <a:noAutofit/>
          </a:bodyPr>
          <a:lstStyle/>
          <a:p>
            <a:pPr marL="0" lvl="0" indent="457200" algn="just" rtl="0">
              <a:spcBef>
                <a:spcPts val="0"/>
              </a:spcBef>
              <a:spcAft>
                <a:spcPts val="0"/>
              </a:spcAft>
              <a:buNone/>
            </a:pPr>
            <a:r>
              <a:rPr lang="en" sz="1600">
                <a:solidFill>
                  <a:srgbClr val="FFFFFF"/>
                </a:solidFill>
                <a:latin typeface="Times New Roman"/>
                <a:ea typeface="Times New Roman"/>
                <a:cs typeface="Times New Roman"/>
                <a:sym typeface="Times New Roman"/>
              </a:rPr>
              <a:t>Seiring dengan perkembangan zaman, banyak permainan lama yang terus tertinggal karena kebutuhan dan sifat tiap generasi berbeda. Oleh karena itu kita ingin menghadirkan salah satu permainan board game yang dahulu terkenal yaitu, ular tangga (snake and ladder). Kita sesuaikan game ini dengan sesuatu yang disukai generasi sekarang.</a:t>
            </a:r>
            <a:endParaRPr sz="1600">
              <a:solidFill>
                <a:srgbClr val="FFFFFF"/>
              </a:solidFill>
            </a:endParaRPr>
          </a:p>
        </p:txBody>
      </p:sp>
      <p:pic>
        <p:nvPicPr>
          <p:cNvPr id="817" name="Google Shape;817;p14"/>
          <p:cNvPicPr preferRelativeResize="0"/>
          <p:nvPr/>
        </p:nvPicPr>
        <p:blipFill>
          <a:blip r:embed="rId3">
            <a:alphaModFix/>
          </a:blip>
          <a:stretch>
            <a:fillRect/>
          </a:stretch>
        </p:blipFill>
        <p:spPr>
          <a:xfrm flipH="1">
            <a:off x="1409763" y="3673979"/>
            <a:ext cx="1174774" cy="1121524"/>
          </a:xfrm>
          <a:prstGeom prst="rect">
            <a:avLst/>
          </a:prstGeom>
          <a:noFill/>
          <a:ln>
            <a:noFill/>
          </a:ln>
        </p:spPr>
      </p:pic>
      <p:grpSp>
        <p:nvGrpSpPr>
          <p:cNvPr id="818" name="Google Shape;818;p14"/>
          <p:cNvGrpSpPr/>
          <p:nvPr/>
        </p:nvGrpSpPr>
        <p:grpSpPr>
          <a:xfrm>
            <a:off x="3966441" y="1539685"/>
            <a:ext cx="1211100" cy="1211378"/>
            <a:chOff x="6654650" y="3665275"/>
            <a:chExt cx="409100" cy="409125"/>
          </a:xfrm>
        </p:grpSpPr>
        <p:sp>
          <p:nvSpPr>
            <p:cNvPr id="819" name="Google Shape;819;p14"/>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15"/>
          <p:cNvSpPr txBox="1">
            <a:spLocks noGrp="1"/>
          </p:cNvSpPr>
          <p:nvPr>
            <p:ph type="ctrTitle" idx="4294967295"/>
          </p:nvPr>
        </p:nvSpPr>
        <p:spPr>
          <a:xfrm>
            <a:off x="5069300" y="727950"/>
            <a:ext cx="3559500" cy="2058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Flow Chart</a:t>
            </a:r>
            <a:endParaRPr sz="4800"/>
          </a:p>
        </p:txBody>
      </p:sp>
      <p:sp>
        <p:nvSpPr>
          <p:cNvPr id="826" name="Google Shape;826;p15"/>
          <p:cNvSpPr/>
          <p:nvPr/>
        </p:nvSpPr>
        <p:spPr>
          <a:xfrm>
            <a:off x="7872826" y="305512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828" name="Google Shape;828;p15"/>
          <p:cNvGrpSpPr/>
          <p:nvPr/>
        </p:nvGrpSpPr>
        <p:grpSpPr>
          <a:xfrm>
            <a:off x="6730315" y="3325062"/>
            <a:ext cx="1024216" cy="2285782"/>
            <a:chOff x="385907" y="2954040"/>
            <a:chExt cx="2496869" cy="4258164"/>
          </a:xfrm>
        </p:grpSpPr>
        <p:sp>
          <p:nvSpPr>
            <p:cNvPr id="829" name="Google Shape;829;p15"/>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5"/>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5"/>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5"/>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5"/>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5"/>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6" name="Google Shape;836;p15"/>
            <p:cNvGrpSpPr/>
            <p:nvPr/>
          </p:nvGrpSpPr>
          <p:grpSpPr>
            <a:xfrm>
              <a:off x="2044935" y="3180156"/>
              <a:ext cx="777138" cy="952684"/>
              <a:chOff x="2044935" y="3180156"/>
              <a:chExt cx="777138" cy="952684"/>
            </a:xfrm>
          </p:grpSpPr>
          <p:sp>
            <p:nvSpPr>
              <p:cNvPr id="837" name="Google Shape;837;p15"/>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5"/>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5"/>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5"/>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5"/>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5"/>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5"/>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5"/>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5"/>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5"/>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5"/>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5"/>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9" name="Google Shape;849;p15"/>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0" name="Google Shape;850;p15"/>
          <p:cNvPicPr preferRelativeResize="0"/>
          <p:nvPr/>
        </p:nvPicPr>
        <p:blipFill>
          <a:blip r:embed="rId3">
            <a:alphaModFix/>
          </a:blip>
          <a:stretch>
            <a:fillRect/>
          </a:stretch>
        </p:blipFill>
        <p:spPr>
          <a:xfrm>
            <a:off x="790125" y="64725"/>
            <a:ext cx="3664350" cy="5014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6"/>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56" name="Google Shape;856;p16"/>
          <p:cNvSpPr txBox="1">
            <a:spLocks noGrp="1"/>
          </p:cNvSpPr>
          <p:nvPr>
            <p:ph type="ctrTitle" idx="4294967295"/>
          </p:nvPr>
        </p:nvSpPr>
        <p:spPr>
          <a:xfrm>
            <a:off x="65225" y="72450"/>
            <a:ext cx="3559500" cy="39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a:t>Menu Awal</a:t>
            </a:r>
            <a:endParaRPr sz="2400"/>
          </a:p>
        </p:txBody>
      </p:sp>
      <p:sp>
        <p:nvSpPr>
          <p:cNvPr id="857" name="Google Shape;857;p16"/>
          <p:cNvSpPr txBox="1">
            <a:spLocks noGrp="1"/>
          </p:cNvSpPr>
          <p:nvPr>
            <p:ph type="ctrTitle" idx="4294967295"/>
          </p:nvPr>
        </p:nvSpPr>
        <p:spPr>
          <a:xfrm>
            <a:off x="5516425" y="4600250"/>
            <a:ext cx="3559500" cy="39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a:t>Display Leader Board</a:t>
            </a:r>
            <a:endParaRPr sz="2400"/>
          </a:p>
        </p:txBody>
      </p:sp>
      <p:pic>
        <p:nvPicPr>
          <p:cNvPr id="858" name="Google Shape;858;p16"/>
          <p:cNvPicPr preferRelativeResize="0"/>
          <p:nvPr/>
        </p:nvPicPr>
        <p:blipFill>
          <a:blip r:embed="rId3">
            <a:alphaModFix/>
          </a:blip>
          <a:stretch>
            <a:fillRect/>
          </a:stretch>
        </p:blipFill>
        <p:spPr>
          <a:xfrm>
            <a:off x="199275" y="891175"/>
            <a:ext cx="4098374" cy="2305325"/>
          </a:xfrm>
          <a:prstGeom prst="rect">
            <a:avLst/>
          </a:prstGeom>
          <a:noFill/>
          <a:ln>
            <a:noFill/>
          </a:ln>
        </p:spPr>
      </p:pic>
      <p:pic>
        <p:nvPicPr>
          <p:cNvPr id="3" name="Picture 2">
            <a:extLst>
              <a:ext uri="{FF2B5EF4-FFF2-40B4-BE49-F238E27FC236}">
                <a16:creationId xmlns:a16="http://schemas.microsoft.com/office/drawing/2014/main" id="{BF498520-85C7-4C7C-85EA-D2D65C18C6FA}"/>
              </a:ext>
            </a:extLst>
          </p:cNvPr>
          <p:cNvPicPr>
            <a:picLocks noChangeAspect="1"/>
          </p:cNvPicPr>
          <p:nvPr/>
        </p:nvPicPr>
        <p:blipFill>
          <a:blip r:embed="rId4"/>
          <a:stretch>
            <a:fillRect/>
          </a:stretch>
        </p:blipFill>
        <p:spPr>
          <a:xfrm>
            <a:off x="4846350" y="1941307"/>
            <a:ext cx="4098373" cy="23053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7"/>
          <p:cNvSpPr/>
          <p:nvPr/>
        </p:nvSpPr>
        <p:spPr>
          <a:xfrm>
            <a:off x="7872826" y="305512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866" name="Google Shape;866;p17"/>
          <p:cNvGrpSpPr/>
          <p:nvPr/>
        </p:nvGrpSpPr>
        <p:grpSpPr>
          <a:xfrm>
            <a:off x="4059890" y="3980962"/>
            <a:ext cx="1024216" cy="2285782"/>
            <a:chOff x="385907" y="2954040"/>
            <a:chExt cx="2496869" cy="4258164"/>
          </a:xfrm>
        </p:grpSpPr>
        <p:sp>
          <p:nvSpPr>
            <p:cNvPr id="867" name="Google Shape;867;p17"/>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7"/>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7"/>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7"/>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7"/>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7"/>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4" name="Google Shape;874;p17"/>
            <p:cNvGrpSpPr/>
            <p:nvPr/>
          </p:nvGrpSpPr>
          <p:grpSpPr>
            <a:xfrm>
              <a:off x="2044935" y="3180156"/>
              <a:ext cx="777138" cy="952684"/>
              <a:chOff x="2044935" y="3180156"/>
              <a:chExt cx="777138" cy="952684"/>
            </a:xfrm>
          </p:grpSpPr>
          <p:sp>
            <p:nvSpPr>
              <p:cNvPr id="875" name="Google Shape;875;p17"/>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7"/>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7"/>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7"/>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7"/>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7"/>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7"/>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7"/>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7"/>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7"/>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7"/>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7"/>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7" name="Google Shape;887;p17"/>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 name="Google Shape;888;p17"/>
          <p:cNvSpPr txBox="1">
            <a:spLocks noGrp="1"/>
          </p:cNvSpPr>
          <p:nvPr>
            <p:ph type="ctrTitle" idx="4294967295"/>
          </p:nvPr>
        </p:nvSpPr>
        <p:spPr>
          <a:xfrm>
            <a:off x="2792250" y="141475"/>
            <a:ext cx="3559500" cy="39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a:t>Display How To Play</a:t>
            </a:r>
            <a:endParaRPr sz="2400"/>
          </a:p>
        </p:txBody>
      </p:sp>
      <p:pic>
        <p:nvPicPr>
          <p:cNvPr id="889" name="Google Shape;889;p17"/>
          <p:cNvPicPr preferRelativeResize="0"/>
          <p:nvPr/>
        </p:nvPicPr>
        <p:blipFill>
          <a:blip r:embed="rId3">
            <a:alphaModFix/>
          </a:blip>
          <a:stretch>
            <a:fillRect/>
          </a:stretch>
        </p:blipFill>
        <p:spPr>
          <a:xfrm>
            <a:off x="4562701" y="1244338"/>
            <a:ext cx="4418112" cy="2485188"/>
          </a:xfrm>
          <a:prstGeom prst="rect">
            <a:avLst/>
          </a:prstGeom>
          <a:noFill/>
          <a:ln>
            <a:noFill/>
          </a:ln>
        </p:spPr>
      </p:pic>
      <p:pic>
        <p:nvPicPr>
          <p:cNvPr id="890" name="Google Shape;890;p17"/>
          <p:cNvPicPr preferRelativeResize="0"/>
          <p:nvPr/>
        </p:nvPicPr>
        <p:blipFill>
          <a:blip r:embed="rId4">
            <a:alphaModFix/>
          </a:blip>
          <a:stretch>
            <a:fillRect/>
          </a:stretch>
        </p:blipFill>
        <p:spPr>
          <a:xfrm>
            <a:off x="82725" y="1274326"/>
            <a:ext cx="4311499" cy="2425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18"/>
          <p:cNvSpPr/>
          <p:nvPr/>
        </p:nvSpPr>
        <p:spPr>
          <a:xfrm>
            <a:off x="7872826" y="305512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897" name="Google Shape;897;p18"/>
          <p:cNvGrpSpPr/>
          <p:nvPr/>
        </p:nvGrpSpPr>
        <p:grpSpPr>
          <a:xfrm>
            <a:off x="6730315" y="3325062"/>
            <a:ext cx="1024216" cy="2285782"/>
            <a:chOff x="385907" y="2954040"/>
            <a:chExt cx="2496869" cy="4258164"/>
          </a:xfrm>
        </p:grpSpPr>
        <p:sp>
          <p:nvSpPr>
            <p:cNvPr id="898" name="Google Shape;898;p18"/>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8"/>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8"/>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8"/>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8"/>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8"/>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5" name="Google Shape;905;p18"/>
            <p:cNvGrpSpPr/>
            <p:nvPr/>
          </p:nvGrpSpPr>
          <p:grpSpPr>
            <a:xfrm>
              <a:off x="2044935" y="3180156"/>
              <a:ext cx="777138" cy="952684"/>
              <a:chOff x="2044935" y="3180156"/>
              <a:chExt cx="777138" cy="952684"/>
            </a:xfrm>
          </p:grpSpPr>
          <p:sp>
            <p:nvSpPr>
              <p:cNvPr id="906" name="Google Shape;906;p18"/>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8"/>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8"/>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8"/>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8"/>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8"/>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8"/>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8"/>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18"/>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8"/>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8"/>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8"/>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8" name="Google Shape;918;p18"/>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18"/>
          <p:cNvSpPr txBox="1">
            <a:spLocks noGrp="1"/>
          </p:cNvSpPr>
          <p:nvPr>
            <p:ph type="ctrTitle" idx="4294967295"/>
          </p:nvPr>
        </p:nvSpPr>
        <p:spPr>
          <a:xfrm>
            <a:off x="2792250" y="383125"/>
            <a:ext cx="3559500" cy="39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a:t>Tampilan saat Game Mulai</a:t>
            </a:r>
            <a:endParaRPr sz="2400"/>
          </a:p>
        </p:txBody>
      </p:sp>
      <p:pic>
        <p:nvPicPr>
          <p:cNvPr id="920" name="Google Shape;920;p18"/>
          <p:cNvPicPr preferRelativeResize="0"/>
          <p:nvPr/>
        </p:nvPicPr>
        <p:blipFill>
          <a:blip r:embed="rId3">
            <a:alphaModFix/>
          </a:blip>
          <a:stretch>
            <a:fillRect/>
          </a:stretch>
        </p:blipFill>
        <p:spPr>
          <a:xfrm>
            <a:off x="247651" y="811575"/>
            <a:ext cx="3988512" cy="2243538"/>
          </a:xfrm>
          <a:prstGeom prst="rect">
            <a:avLst/>
          </a:prstGeom>
          <a:noFill/>
          <a:ln>
            <a:noFill/>
          </a:ln>
        </p:spPr>
      </p:pic>
      <p:pic>
        <p:nvPicPr>
          <p:cNvPr id="921" name="Google Shape;921;p18"/>
          <p:cNvPicPr preferRelativeResize="0"/>
          <p:nvPr/>
        </p:nvPicPr>
        <p:blipFill>
          <a:blip r:embed="rId4">
            <a:alphaModFix/>
          </a:blip>
          <a:stretch>
            <a:fillRect/>
          </a:stretch>
        </p:blipFill>
        <p:spPr>
          <a:xfrm>
            <a:off x="4483527" y="2485475"/>
            <a:ext cx="4152062" cy="2335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9"/>
          <p:cNvSpPr/>
          <p:nvPr/>
        </p:nvSpPr>
        <p:spPr>
          <a:xfrm>
            <a:off x="7872826" y="305512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928" name="Google Shape;928;p19"/>
          <p:cNvGrpSpPr/>
          <p:nvPr/>
        </p:nvGrpSpPr>
        <p:grpSpPr>
          <a:xfrm>
            <a:off x="6730315" y="3325062"/>
            <a:ext cx="1024216" cy="2285782"/>
            <a:chOff x="385907" y="2954040"/>
            <a:chExt cx="2496869" cy="4258164"/>
          </a:xfrm>
        </p:grpSpPr>
        <p:sp>
          <p:nvSpPr>
            <p:cNvPr id="929" name="Google Shape;929;p19"/>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9"/>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9"/>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6" name="Google Shape;936;p19"/>
            <p:cNvGrpSpPr/>
            <p:nvPr/>
          </p:nvGrpSpPr>
          <p:grpSpPr>
            <a:xfrm>
              <a:off x="2044935" y="3180156"/>
              <a:ext cx="777138" cy="952684"/>
              <a:chOff x="2044935" y="3180156"/>
              <a:chExt cx="777138" cy="952684"/>
            </a:xfrm>
          </p:grpSpPr>
          <p:sp>
            <p:nvSpPr>
              <p:cNvPr id="937" name="Google Shape;937;p19"/>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9"/>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9"/>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9"/>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9"/>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9"/>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9"/>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9"/>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9"/>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9"/>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49" name="Google Shape;949;p19"/>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19"/>
          <p:cNvSpPr txBox="1">
            <a:spLocks noGrp="1"/>
          </p:cNvSpPr>
          <p:nvPr>
            <p:ph type="ctrTitle" idx="4294967295"/>
          </p:nvPr>
        </p:nvSpPr>
        <p:spPr>
          <a:xfrm>
            <a:off x="2792250" y="529825"/>
            <a:ext cx="3559500" cy="39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a:t>Tampilan saat Game Berlangsung</a:t>
            </a:r>
            <a:endParaRPr sz="2400"/>
          </a:p>
        </p:txBody>
      </p:sp>
      <p:pic>
        <p:nvPicPr>
          <p:cNvPr id="951" name="Google Shape;951;p19"/>
          <p:cNvPicPr preferRelativeResize="0"/>
          <p:nvPr/>
        </p:nvPicPr>
        <p:blipFill>
          <a:blip r:embed="rId3">
            <a:alphaModFix/>
          </a:blip>
          <a:stretch>
            <a:fillRect/>
          </a:stretch>
        </p:blipFill>
        <p:spPr>
          <a:xfrm>
            <a:off x="139969" y="1030625"/>
            <a:ext cx="4240406" cy="2385226"/>
          </a:xfrm>
          <a:prstGeom prst="rect">
            <a:avLst/>
          </a:prstGeom>
          <a:noFill/>
          <a:ln>
            <a:noFill/>
          </a:ln>
        </p:spPr>
      </p:pic>
      <p:pic>
        <p:nvPicPr>
          <p:cNvPr id="952" name="Google Shape;952;p19"/>
          <p:cNvPicPr preferRelativeResize="0"/>
          <p:nvPr/>
        </p:nvPicPr>
        <p:blipFill>
          <a:blip r:embed="rId4">
            <a:alphaModFix/>
          </a:blip>
          <a:stretch>
            <a:fillRect/>
          </a:stretch>
        </p:blipFill>
        <p:spPr>
          <a:xfrm>
            <a:off x="4507473" y="2364623"/>
            <a:ext cx="4240426" cy="2385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20"/>
          <p:cNvSpPr/>
          <p:nvPr/>
        </p:nvSpPr>
        <p:spPr>
          <a:xfrm>
            <a:off x="7872826" y="3055125"/>
            <a:ext cx="282701" cy="26993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959" name="Google Shape;959;p20"/>
          <p:cNvGrpSpPr/>
          <p:nvPr/>
        </p:nvGrpSpPr>
        <p:grpSpPr>
          <a:xfrm>
            <a:off x="6730315" y="3325062"/>
            <a:ext cx="1024216" cy="2285782"/>
            <a:chOff x="385907" y="2954040"/>
            <a:chExt cx="2496869" cy="4258164"/>
          </a:xfrm>
        </p:grpSpPr>
        <p:sp>
          <p:nvSpPr>
            <p:cNvPr id="960" name="Google Shape;960;p20"/>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0"/>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20"/>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20"/>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20"/>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20"/>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20"/>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20"/>
            <p:cNvGrpSpPr/>
            <p:nvPr/>
          </p:nvGrpSpPr>
          <p:grpSpPr>
            <a:xfrm>
              <a:off x="2044935" y="3180156"/>
              <a:ext cx="777138" cy="952684"/>
              <a:chOff x="2044935" y="3180156"/>
              <a:chExt cx="777138" cy="952684"/>
            </a:xfrm>
          </p:grpSpPr>
          <p:sp>
            <p:nvSpPr>
              <p:cNvPr id="968" name="Google Shape;968;p20"/>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20"/>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20"/>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20"/>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20"/>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20"/>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20"/>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20"/>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20"/>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20"/>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20"/>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20"/>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0" name="Google Shape;980;p20"/>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20"/>
          <p:cNvSpPr txBox="1">
            <a:spLocks noGrp="1"/>
          </p:cNvSpPr>
          <p:nvPr>
            <p:ph type="ctrTitle" idx="4294967295"/>
          </p:nvPr>
        </p:nvSpPr>
        <p:spPr>
          <a:xfrm>
            <a:off x="2792250" y="469400"/>
            <a:ext cx="3559500" cy="393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400"/>
              <a:t>Tampilan Saat Game Selesai</a:t>
            </a:r>
            <a:endParaRPr sz="2400"/>
          </a:p>
        </p:txBody>
      </p:sp>
      <p:pic>
        <p:nvPicPr>
          <p:cNvPr id="982" name="Google Shape;982;p20"/>
          <p:cNvPicPr preferRelativeResize="0"/>
          <p:nvPr/>
        </p:nvPicPr>
        <p:blipFill>
          <a:blip r:embed="rId3">
            <a:alphaModFix/>
          </a:blip>
          <a:stretch>
            <a:fillRect/>
          </a:stretch>
        </p:blipFill>
        <p:spPr>
          <a:xfrm>
            <a:off x="557451" y="1167800"/>
            <a:ext cx="3835133" cy="2157262"/>
          </a:xfrm>
          <a:prstGeom prst="rect">
            <a:avLst/>
          </a:prstGeom>
          <a:noFill/>
          <a:ln>
            <a:noFill/>
          </a:ln>
        </p:spPr>
      </p:pic>
      <p:pic>
        <p:nvPicPr>
          <p:cNvPr id="983" name="Google Shape;983;p20"/>
          <p:cNvPicPr preferRelativeResize="0"/>
          <p:nvPr/>
        </p:nvPicPr>
        <p:blipFill>
          <a:blip r:embed="rId4">
            <a:alphaModFix/>
          </a:blip>
          <a:stretch>
            <a:fillRect/>
          </a:stretch>
        </p:blipFill>
        <p:spPr>
          <a:xfrm>
            <a:off x="4985099" y="2499775"/>
            <a:ext cx="3835118" cy="2157249"/>
          </a:xfrm>
          <a:prstGeom prst="rect">
            <a:avLst/>
          </a:prstGeom>
          <a:noFill/>
          <a:ln>
            <a:noFill/>
          </a:ln>
        </p:spPr>
      </p:pic>
    </p:spTree>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154</Words>
  <Application>Microsoft Office PowerPoint</Application>
  <PresentationFormat>On-screen Show (16:9)</PresentationFormat>
  <Paragraphs>30</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Megrim</vt:lpstr>
      <vt:lpstr>Times New Roman</vt:lpstr>
      <vt:lpstr>Calibri</vt:lpstr>
      <vt:lpstr>Abel</vt:lpstr>
      <vt:lpstr>Arial</vt:lpstr>
      <vt:lpstr>Iris template</vt:lpstr>
      <vt:lpstr>Snake and ladder GAME</vt:lpstr>
      <vt:lpstr>Faris Hassan Aly F 1906381552</vt:lpstr>
      <vt:lpstr>Tujuan</vt:lpstr>
      <vt:lpstr>Flow Chart</vt:lpstr>
      <vt:lpstr>Menu Awal</vt:lpstr>
      <vt:lpstr>Display How To Play</vt:lpstr>
      <vt:lpstr>Tampilan saat Game Mulai</vt:lpstr>
      <vt:lpstr>Tampilan saat Game Berlangsung</vt:lpstr>
      <vt:lpstr>Tampilan Saat Game Selesai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and ladder GAME</dc:title>
  <cp:lastModifiedBy>aidan daffa</cp:lastModifiedBy>
  <cp:revision>2</cp:revision>
  <dcterms:modified xsi:type="dcterms:W3CDTF">2020-12-20T11:44:04Z</dcterms:modified>
</cp:coreProperties>
</file>