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Slab Light"/>
      <p:regular r:id="rId27"/>
      <p:bold r:id="rId28"/>
    </p:embeddedFont>
    <p:embeddedFont>
      <p:font typeface="Bebas Neue"/>
      <p:regular r:id="rId29"/>
    </p:embeddedFont>
    <p:embeddedFont>
      <p:font typeface="Overpass"/>
      <p:regular r:id="rId30"/>
      <p:bold r:id="rId31"/>
      <p:italic r:id="rId32"/>
      <p:boldItalic r:id="rId33"/>
    </p:embeddedFont>
    <p:embeddedFont>
      <p:font typeface="Fira Sans Extra Condensed Medium"/>
      <p:regular r:id="rId34"/>
      <p:bold r:id="rId35"/>
      <p:italic r:id="rId36"/>
      <p:boldItalic r:id="rId37"/>
    </p:embeddedFont>
    <p:embeddedFont>
      <p:font typeface="Overpass ExtraLight"/>
      <p:regular r:id="rId38"/>
      <p:bold r:id="rId39"/>
      <p:italic r:id="rId40"/>
      <p:boldItalic r:id="rId41"/>
    </p:embeddedFont>
    <p:embeddedFont>
      <p:font typeface="Overpass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verpassExtraLight-italic.fntdata"/><Relationship Id="rId42" Type="http://schemas.openxmlformats.org/officeDocument/2006/relationships/font" Target="fonts/OverpassLight-regular.fntdata"/><Relationship Id="rId41" Type="http://schemas.openxmlformats.org/officeDocument/2006/relationships/font" Target="fonts/OverpassExtraLight-boldItalic.fntdata"/><Relationship Id="rId44" Type="http://schemas.openxmlformats.org/officeDocument/2006/relationships/font" Target="fonts/OverpassLight-italic.fntdata"/><Relationship Id="rId43" Type="http://schemas.openxmlformats.org/officeDocument/2006/relationships/font" Target="fonts/OverpassLight-bold.fntdata"/><Relationship Id="rId45" Type="http://schemas.openxmlformats.org/officeDocument/2006/relationships/font" Target="fonts/Overpass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verpass-bold.fntdata"/><Relationship Id="rId30" Type="http://schemas.openxmlformats.org/officeDocument/2006/relationships/font" Target="fonts/Overpass-regular.fntdata"/><Relationship Id="rId33" Type="http://schemas.openxmlformats.org/officeDocument/2006/relationships/font" Target="fonts/Overpass-boldItalic.fntdata"/><Relationship Id="rId32" Type="http://schemas.openxmlformats.org/officeDocument/2006/relationships/font" Target="fonts/Overpass-italic.fntdata"/><Relationship Id="rId35" Type="http://schemas.openxmlformats.org/officeDocument/2006/relationships/font" Target="fonts/FiraSansExtraCondensedMedium-bold.fntdata"/><Relationship Id="rId34" Type="http://schemas.openxmlformats.org/officeDocument/2006/relationships/font" Target="fonts/FiraSansExtraCondensedMedium-regular.fntdata"/><Relationship Id="rId37" Type="http://schemas.openxmlformats.org/officeDocument/2006/relationships/font" Target="fonts/FiraSansExtraCondensedMedium-boldItalic.fntdata"/><Relationship Id="rId36" Type="http://schemas.openxmlformats.org/officeDocument/2006/relationships/font" Target="fonts/FiraSansExtraCondensedMedium-italic.fntdata"/><Relationship Id="rId39" Type="http://schemas.openxmlformats.org/officeDocument/2006/relationships/font" Target="fonts/OverpassExtraLight-bold.fntdata"/><Relationship Id="rId38" Type="http://schemas.openxmlformats.org/officeDocument/2006/relationships/font" Target="fonts/OverpassExtraLight-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Light-bold.fntdata"/><Relationship Id="rId27" Type="http://schemas.openxmlformats.org/officeDocument/2006/relationships/font" Target="fonts/RobotoSlabLight-regular.fntdata"/><Relationship Id="rId29" Type="http://schemas.openxmlformats.org/officeDocument/2006/relationships/font" Target="fonts/BebasNeu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2a9076c92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2a9076c92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2a9076c92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2a9076c92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a9076c92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2a9076c92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2a9076c92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2a9076c92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2a9076c92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2a9076c92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2a9076c92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2a9076c92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2a9076c92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2a9076c92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2a9076c92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2a9076c92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2a9076c92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2a9076c92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2a9076c92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2a9076c92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2a9076c9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2a9076c9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2a9076c92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2a9076c92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7d29277cd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7d29277cd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77a667ef0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77a667ef0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2a9076c9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2a9076c9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2a9076c9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2a9076c9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a9076c9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2a9076c9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2a9076c92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2a9076c92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2a9076c9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2a9076c9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2a9076c9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2a9076c9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a8b67ad3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2a8b67ad3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94450" y="2571750"/>
            <a:ext cx="9308100" cy="258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103225" y="2571750"/>
            <a:ext cx="8940900" cy="2481600"/>
            <a:chOff x="103225" y="2571750"/>
            <a:chExt cx="8940900" cy="2481600"/>
          </a:xfrm>
        </p:grpSpPr>
        <p:cxnSp>
          <p:nvCxnSpPr>
            <p:cNvPr id="12" name="Google Shape;12;p2"/>
            <p:cNvCxnSpPr/>
            <p:nvPr/>
          </p:nvCxnSpPr>
          <p:spPr>
            <a:xfrm>
              <a:off x="103225" y="2571750"/>
              <a:ext cx="0" cy="2481600"/>
            </a:xfrm>
            <a:prstGeom prst="straightConnector1">
              <a:avLst/>
            </a:prstGeom>
            <a:noFill/>
            <a:ln cap="flat" cmpd="sng" w="19050">
              <a:solidFill>
                <a:schemeClr val="lt1"/>
              </a:solidFill>
              <a:prstDash val="solid"/>
              <a:round/>
              <a:headEnd len="med" w="med" type="none"/>
              <a:tailEnd len="med" w="med" type="none"/>
            </a:ln>
          </p:spPr>
        </p:cxnSp>
        <p:cxnSp>
          <p:nvCxnSpPr>
            <p:cNvPr id="13" name="Google Shape;13;p2"/>
            <p:cNvCxnSpPr/>
            <p:nvPr/>
          </p:nvCxnSpPr>
          <p:spPr>
            <a:xfrm>
              <a:off x="9044125" y="2571750"/>
              <a:ext cx="0" cy="2481600"/>
            </a:xfrm>
            <a:prstGeom prst="straightConnector1">
              <a:avLst/>
            </a:prstGeom>
            <a:noFill/>
            <a:ln cap="flat" cmpd="sng" w="19050">
              <a:solidFill>
                <a:schemeClr val="lt1"/>
              </a:solidFill>
              <a:prstDash val="solid"/>
              <a:round/>
              <a:headEnd len="med" w="med" type="none"/>
              <a:tailEnd len="med" w="med" type="none"/>
            </a:ln>
          </p:spPr>
        </p:cxnSp>
        <p:cxnSp>
          <p:nvCxnSpPr>
            <p:cNvPr id="14" name="Google Shape;14;p2"/>
            <p:cNvCxnSpPr/>
            <p:nvPr/>
          </p:nvCxnSpPr>
          <p:spPr>
            <a:xfrm>
              <a:off x="103225" y="5053350"/>
              <a:ext cx="8940900" cy="0"/>
            </a:xfrm>
            <a:prstGeom prst="straightConnector1">
              <a:avLst/>
            </a:prstGeom>
            <a:noFill/>
            <a:ln cap="flat" cmpd="sng" w="19050">
              <a:solidFill>
                <a:schemeClr val="lt1"/>
              </a:solidFill>
              <a:prstDash val="solid"/>
              <a:round/>
              <a:headEnd len="med" w="med" type="none"/>
              <a:tailEnd len="med" w="med" type="none"/>
            </a:ln>
          </p:spPr>
        </p:cxnSp>
      </p:grpSp>
      <p:sp>
        <p:nvSpPr>
          <p:cNvPr id="15" name="Google Shape;15;p2"/>
          <p:cNvSpPr txBox="1"/>
          <p:nvPr/>
        </p:nvSpPr>
        <p:spPr>
          <a:xfrm>
            <a:off x="4697175" y="1320225"/>
            <a:ext cx="3616800" cy="1782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6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5911825" y="2977800"/>
            <a:ext cx="2402100" cy="717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1200">
              <a:latin typeface="Roboto Slab Light"/>
              <a:ea typeface="Roboto Slab Light"/>
              <a:cs typeface="Roboto Slab Light"/>
              <a:sym typeface="Roboto Slab Light"/>
            </a:endParaRPr>
          </a:p>
        </p:txBody>
      </p:sp>
      <p:sp>
        <p:nvSpPr>
          <p:cNvPr id="17" name="Google Shape;17;p2"/>
          <p:cNvSpPr txBox="1"/>
          <p:nvPr>
            <p:ph type="ctrTitle"/>
          </p:nvPr>
        </p:nvSpPr>
        <p:spPr>
          <a:xfrm>
            <a:off x="2194775" y="1457250"/>
            <a:ext cx="4754400" cy="222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p:txBody>
      </p:sp>
      <p:sp>
        <p:nvSpPr>
          <p:cNvPr id="18" name="Google Shape;18;p2"/>
          <p:cNvSpPr txBox="1"/>
          <p:nvPr>
            <p:ph idx="1" type="subTitle"/>
          </p:nvPr>
        </p:nvSpPr>
        <p:spPr>
          <a:xfrm>
            <a:off x="2364775" y="3681600"/>
            <a:ext cx="4417800" cy="3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rtl="0" algn="r">
              <a:lnSpc>
                <a:spcPct val="100000"/>
              </a:lnSpc>
              <a:spcBef>
                <a:spcPts val="0"/>
              </a:spcBef>
              <a:spcAft>
                <a:spcPts val="0"/>
              </a:spcAft>
              <a:buClr>
                <a:srgbClr val="434343"/>
              </a:buClr>
              <a:buSzPts val="2800"/>
              <a:buNone/>
              <a:defRPr sz="2800">
                <a:solidFill>
                  <a:srgbClr val="434343"/>
                </a:solidFill>
              </a:defRPr>
            </a:lvl2pPr>
            <a:lvl3pPr lvl="2" rtl="0" algn="r">
              <a:lnSpc>
                <a:spcPct val="100000"/>
              </a:lnSpc>
              <a:spcBef>
                <a:spcPts val="0"/>
              </a:spcBef>
              <a:spcAft>
                <a:spcPts val="0"/>
              </a:spcAft>
              <a:buClr>
                <a:srgbClr val="434343"/>
              </a:buClr>
              <a:buSzPts val="2800"/>
              <a:buNone/>
              <a:defRPr sz="2800">
                <a:solidFill>
                  <a:srgbClr val="434343"/>
                </a:solidFill>
              </a:defRPr>
            </a:lvl3pPr>
            <a:lvl4pPr lvl="3" rtl="0" algn="r">
              <a:lnSpc>
                <a:spcPct val="100000"/>
              </a:lnSpc>
              <a:spcBef>
                <a:spcPts val="0"/>
              </a:spcBef>
              <a:spcAft>
                <a:spcPts val="0"/>
              </a:spcAft>
              <a:buClr>
                <a:srgbClr val="434343"/>
              </a:buClr>
              <a:buSzPts val="2800"/>
              <a:buNone/>
              <a:defRPr sz="2800">
                <a:solidFill>
                  <a:srgbClr val="434343"/>
                </a:solidFill>
              </a:defRPr>
            </a:lvl4pPr>
            <a:lvl5pPr lvl="4" rtl="0" algn="r">
              <a:lnSpc>
                <a:spcPct val="100000"/>
              </a:lnSpc>
              <a:spcBef>
                <a:spcPts val="0"/>
              </a:spcBef>
              <a:spcAft>
                <a:spcPts val="0"/>
              </a:spcAft>
              <a:buClr>
                <a:srgbClr val="434343"/>
              </a:buClr>
              <a:buSzPts val="2800"/>
              <a:buNone/>
              <a:defRPr sz="2800">
                <a:solidFill>
                  <a:srgbClr val="434343"/>
                </a:solidFill>
              </a:defRPr>
            </a:lvl5pPr>
            <a:lvl6pPr lvl="5" rtl="0" algn="r">
              <a:lnSpc>
                <a:spcPct val="100000"/>
              </a:lnSpc>
              <a:spcBef>
                <a:spcPts val="0"/>
              </a:spcBef>
              <a:spcAft>
                <a:spcPts val="0"/>
              </a:spcAft>
              <a:buClr>
                <a:srgbClr val="434343"/>
              </a:buClr>
              <a:buSzPts val="2800"/>
              <a:buNone/>
              <a:defRPr sz="2800">
                <a:solidFill>
                  <a:srgbClr val="434343"/>
                </a:solidFill>
              </a:defRPr>
            </a:lvl6pPr>
            <a:lvl7pPr lvl="6" rtl="0" algn="r">
              <a:lnSpc>
                <a:spcPct val="100000"/>
              </a:lnSpc>
              <a:spcBef>
                <a:spcPts val="0"/>
              </a:spcBef>
              <a:spcAft>
                <a:spcPts val="0"/>
              </a:spcAft>
              <a:buClr>
                <a:srgbClr val="434343"/>
              </a:buClr>
              <a:buSzPts val="2800"/>
              <a:buNone/>
              <a:defRPr sz="2800">
                <a:solidFill>
                  <a:srgbClr val="434343"/>
                </a:solidFill>
              </a:defRPr>
            </a:lvl7pPr>
            <a:lvl8pPr lvl="7" rtl="0" algn="r">
              <a:lnSpc>
                <a:spcPct val="100000"/>
              </a:lnSpc>
              <a:spcBef>
                <a:spcPts val="0"/>
              </a:spcBef>
              <a:spcAft>
                <a:spcPts val="0"/>
              </a:spcAft>
              <a:buClr>
                <a:srgbClr val="434343"/>
              </a:buClr>
              <a:buSzPts val="2800"/>
              <a:buNone/>
              <a:defRPr sz="2800">
                <a:solidFill>
                  <a:srgbClr val="434343"/>
                </a:solidFill>
              </a:defRPr>
            </a:lvl8pPr>
            <a:lvl9pPr lvl="8" rtl="0" algn="r">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0" name="Shape 60"/>
        <p:cNvGrpSpPr/>
        <p:nvPr/>
      </p:nvGrpSpPr>
      <p:grpSpPr>
        <a:xfrm>
          <a:off x="0" y="0"/>
          <a:ext cx="0" cy="0"/>
          <a:chOff x="0" y="0"/>
          <a:chExt cx="0" cy="0"/>
        </a:xfrm>
      </p:grpSpPr>
      <p:sp>
        <p:nvSpPr>
          <p:cNvPr id="61" name="Google Shape;61;p11"/>
          <p:cNvSpPr/>
          <p:nvPr/>
        </p:nvSpPr>
        <p:spPr>
          <a:xfrm>
            <a:off x="-116125" y="2561775"/>
            <a:ext cx="9281100" cy="141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hasCustomPrompt="1" type="title"/>
          </p:nvPr>
        </p:nvSpPr>
        <p:spPr>
          <a:xfrm>
            <a:off x="2061788" y="723875"/>
            <a:ext cx="5019000" cy="185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0"/>
              <a:buNone/>
              <a:defRPr sz="20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2" type="title"/>
          </p:nvPr>
        </p:nvSpPr>
        <p:spPr>
          <a:xfrm>
            <a:off x="2485555" y="2871475"/>
            <a:ext cx="4167600" cy="818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43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5">
    <p:spTree>
      <p:nvGrpSpPr>
        <p:cNvPr id="66" name="Shape 66"/>
        <p:cNvGrpSpPr/>
        <p:nvPr/>
      </p:nvGrpSpPr>
      <p:grpSpPr>
        <a:xfrm>
          <a:off x="0" y="0"/>
          <a:ext cx="0" cy="0"/>
          <a:chOff x="0" y="0"/>
          <a:chExt cx="0" cy="0"/>
        </a:xfrm>
      </p:grpSpPr>
      <p:cxnSp>
        <p:nvCxnSpPr>
          <p:cNvPr id="67" name="Google Shape;67;p13"/>
          <p:cNvCxnSpPr/>
          <p:nvPr/>
        </p:nvCxnSpPr>
        <p:spPr>
          <a:xfrm>
            <a:off x="107975" y="2076050"/>
            <a:ext cx="0" cy="1011000"/>
          </a:xfrm>
          <a:prstGeom prst="straightConnector1">
            <a:avLst/>
          </a:prstGeom>
          <a:noFill/>
          <a:ln cap="flat" cmpd="sng" w="19050">
            <a:solidFill>
              <a:schemeClr val="dk2"/>
            </a:solidFill>
            <a:prstDash val="solid"/>
            <a:round/>
            <a:headEnd len="med" w="med" type="none"/>
            <a:tailEnd len="med" w="med" type="none"/>
          </a:ln>
        </p:spPr>
      </p:cxnSp>
      <p:cxnSp>
        <p:nvCxnSpPr>
          <p:cNvPr id="68" name="Google Shape;68;p13"/>
          <p:cNvCxnSpPr/>
          <p:nvPr/>
        </p:nvCxnSpPr>
        <p:spPr>
          <a:xfrm>
            <a:off x="9040374" y="2076050"/>
            <a:ext cx="0" cy="1011000"/>
          </a:xfrm>
          <a:prstGeom prst="straightConnector1">
            <a:avLst/>
          </a:prstGeom>
          <a:noFill/>
          <a:ln cap="flat" cmpd="sng" w="19050">
            <a:solidFill>
              <a:schemeClr val="dk2"/>
            </a:solidFill>
            <a:prstDash val="solid"/>
            <a:round/>
            <a:headEnd len="med" w="med" type="none"/>
            <a:tailEnd len="med" w="med" type="none"/>
          </a:ln>
        </p:spPr>
      </p:cxnSp>
      <p:sp>
        <p:nvSpPr>
          <p:cNvPr id="69" name="Google Shape;69;p13"/>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type="title"/>
          </p:nvPr>
        </p:nvSpPr>
        <p:spPr>
          <a:xfrm>
            <a:off x="625275" y="374693"/>
            <a:ext cx="3852000" cy="7236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3"/>
          <p:cNvSpPr txBox="1"/>
          <p:nvPr>
            <p:ph hasCustomPrompt="1" idx="2" type="title"/>
          </p:nvPr>
        </p:nvSpPr>
        <p:spPr>
          <a:xfrm>
            <a:off x="2042990" y="1354938"/>
            <a:ext cx="966000" cy="47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2" name="Google Shape;72;p13"/>
          <p:cNvSpPr txBox="1"/>
          <p:nvPr>
            <p:ph idx="1" type="subTitle"/>
          </p:nvPr>
        </p:nvSpPr>
        <p:spPr>
          <a:xfrm>
            <a:off x="1588790" y="1916625"/>
            <a:ext cx="18744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73" name="Google Shape;73;p13"/>
          <p:cNvSpPr txBox="1"/>
          <p:nvPr>
            <p:ph idx="3" type="subTitle"/>
          </p:nvPr>
        </p:nvSpPr>
        <p:spPr>
          <a:xfrm>
            <a:off x="1465040" y="2195840"/>
            <a:ext cx="21219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74" name="Google Shape;74;p13"/>
          <p:cNvSpPr txBox="1"/>
          <p:nvPr>
            <p:ph hasCustomPrompt="1" idx="4" type="title"/>
          </p:nvPr>
        </p:nvSpPr>
        <p:spPr>
          <a:xfrm>
            <a:off x="4542225" y="1354938"/>
            <a:ext cx="966000" cy="47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5" name="Google Shape;75;p13"/>
          <p:cNvSpPr txBox="1"/>
          <p:nvPr>
            <p:ph idx="5" type="subTitle"/>
          </p:nvPr>
        </p:nvSpPr>
        <p:spPr>
          <a:xfrm>
            <a:off x="4088025" y="1908702"/>
            <a:ext cx="1874400" cy="28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76" name="Google Shape;76;p13"/>
          <p:cNvSpPr txBox="1"/>
          <p:nvPr>
            <p:ph idx="6" type="subTitle"/>
          </p:nvPr>
        </p:nvSpPr>
        <p:spPr>
          <a:xfrm>
            <a:off x="3852975" y="2195840"/>
            <a:ext cx="23445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77" name="Google Shape;77;p13"/>
          <p:cNvSpPr txBox="1"/>
          <p:nvPr>
            <p:ph hasCustomPrompt="1" idx="7" type="title"/>
          </p:nvPr>
        </p:nvSpPr>
        <p:spPr>
          <a:xfrm>
            <a:off x="6994306" y="1354938"/>
            <a:ext cx="966000" cy="47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8" name="Google Shape;78;p13"/>
          <p:cNvSpPr txBox="1"/>
          <p:nvPr>
            <p:ph idx="8" type="subTitle"/>
          </p:nvPr>
        </p:nvSpPr>
        <p:spPr>
          <a:xfrm>
            <a:off x="6541456" y="1908693"/>
            <a:ext cx="1871700" cy="28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79" name="Google Shape;79;p13"/>
          <p:cNvSpPr txBox="1"/>
          <p:nvPr>
            <p:ph idx="9" type="subTitle"/>
          </p:nvPr>
        </p:nvSpPr>
        <p:spPr>
          <a:xfrm>
            <a:off x="6343756" y="2195840"/>
            <a:ext cx="22671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80" name="Google Shape;80;p13"/>
          <p:cNvSpPr txBox="1"/>
          <p:nvPr>
            <p:ph hasCustomPrompt="1" idx="13" type="title"/>
          </p:nvPr>
        </p:nvSpPr>
        <p:spPr>
          <a:xfrm>
            <a:off x="2042990" y="3241327"/>
            <a:ext cx="96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1" name="Google Shape;81;p13"/>
          <p:cNvSpPr txBox="1"/>
          <p:nvPr>
            <p:ph idx="14" type="subTitle"/>
          </p:nvPr>
        </p:nvSpPr>
        <p:spPr>
          <a:xfrm>
            <a:off x="1588790" y="3830925"/>
            <a:ext cx="18744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82" name="Google Shape;82;p13"/>
          <p:cNvSpPr txBox="1"/>
          <p:nvPr>
            <p:ph idx="15" type="subTitle"/>
          </p:nvPr>
        </p:nvSpPr>
        <p:spPr>
          <a:xfrm>
            <a:off x="1465040" y="4089824"/>
            <a:ext cx="21219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83" name="Google Shape;83;p13"/>
          <p:cNvSpPr txBox="1"/>
          <p:nvPr>
            <p:ph hasCustomPrompt="1" idx="16" type="title"/>
          </p:nvPr>
        </p:nvSpPr>
        <p:spPr>
          <a:xfrm>
            <a:off x="4542225" y="3241327"/>
            <a:ext cx="96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4" name="Google Shape;84;p13"/>
          <p:cNvSpPr txBox="1"/>
          <p:nvPr>
            <p:ph idx="17" type="subTitle"/>
          </p:nvPr>
        </p:nvSpPr>
        <p:spPr>
          <a:xfrm>
            <a:off x="4089375" y="3830925"/>
            <a:ext cx="18717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85" name="Google Shape;85;p13"/>
          <p:cNvSpPr txBox="1"/>
          <p:nvPr>
            <p:ph idx="18" type="subTitle"/>
          </p:nvPr>
        </p:nvSpPr>
        <p:spPr>
          <a:xfrm>
            <a:off x="3919575" y="4091377"/>
            <a:ext cx="22113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86" name="Google Shape;86;p13"/>
          <p:cNvSpPr txBox="1"/>
          <p:nvPr>
            <p:ph hasCustomPrompt="1" idx="19" type="title"/>
          </p:nvPr>
        </p:nvSpPr>
        <p:spPr>
          <a:xfrm>
            <a:off x="6994306" y="3241327"/>
            <a:ext cx="96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7" name="Google Shape;87;p13"/>
          <p:cNvSpPr txBox="1"/>
          <p:nvPr>
            <p:ph idx="20" type="subTitle"/>
          </p:nvPr>
        </p:nvSpPr>
        <p:spPr>
          <a:xfrm>
            <a:off x="6541456" y="3830925"/>
            <a:ext cx="18717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88" name="Google Shape;88;p13"/>
          <p:cNvSpPr txBox="1"/>
          <p:nvPr>
            <p:ph idx="21" type="subTitle"/>
          </p:nvPr>
        </p:nvSpPr>
        <p:spPr>
          <a:xfrm>
            <a:off x="6371656" y="4091377"/>
            <a:ext cx="22113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89" name="Shape 89"/>
        <p:cNvGrpSpPr/>
        <p:nvPr/>
      </p:nvGrpSpPr>
      <p:grpSpPr>
        <a:xfrm>
          <a:off x="0" y="0"/>
          <a:ext cx="0" cy="0"/>
          <a:chOff x="0" y="0"/>
          <a:chExt cx="0" cy="0"/>
        </a:xfrm>
      </p:grpSpPr>
      <p:sp>
        <p:nvSpPr>
          <p:cNvPr id="90" name="Google Shape;90;p14"/>
          <p:cNvSpPr/>
          <p:nvPr/>
        </p:nvSpPr>
        <p:spPr>
          <a:xfrm>
            <a:off x="150" y="2074046"/>
            <a:ext cx="9144000" cy="101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4"/>
          <p:cNvCxnSpPr/>
          <p:nvPr/>
        </p:nvCxnSpPr>
        <p:spPr>
          <a:xfrm>
            <a:off x="107975" y="2076050"/>
            <a:ext cx="0" cy="1011000"/>
          </a:xfrm>
          <a:prstGeom prst="straightConnector1">
            <a:avLst/>
          </a:prstGeom>
          <a:noFill/>
          <a:ln cap="flat" cmpd="sng" w="19050">
            <a:solidFill>
              <a:schemeClr val="dk2"/>
            </a:solidFill>
            <a:prstDash val="solid"/>
            <a:round/>
            <a:headEnd len="med" w="med" type="none"/>
            <a:tailEnd len="med" w="med" type="none"/>
          </a:ln>
        </p:spPr>
      </p:cxnSp>
      <p:cxnSp>
        <p:nvCxnSpPr>
          <p:cNvPr id="92" name="Google Shape;92;p14"/>
          <p:cNvCxnSpPr/>
          <p:nvPr/>
        </p:nvCxnSpPr>
        <p:spPr>
          <a:xfrm>
            <a:off x="9040374" y="2076050"/>
            <a:ext cx="0" cy="1011000"/>
          </a:xfrm>
          <a:prstGeom prst="straightConnector1">
            <a:avLst/>
          </a:prstGeom>
          <a:noFill/>
          <a:ln cap="flat" cmpd="sng" w="19050">
            <a:solidFill>
              <a:schemeClr val="dk2"/>
            </a:solidFill>
            <a:prstDash val="solid"/>
            <a:round/>
            <a:headEnd len="med" w="med" type="none"/>
            <a:tailEnd len="med" w="med" type="none"/>
          </a:ln>
        </p:spPr>
      </p:cxnSp>
      <p:sp>
        <p:nvSpPr>
          <p:cNvPr id="93" name="Google Shape;93;p14"/>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type="title"/>
          </p:nvPr>
        </p:nvSpPr>
        <p:spPr>
          <a:xfrm>
            <a:off x="2646000" y="2214851"/>
            <a:ext cx="3852000" cy="7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4"/>
          <p:cNvSpPr txBox="1"/>
          <p:nvPr>
            <p:ph hasCustomPrompt="1" idx="2" type="title"/>
          </p:nvPr>
        </p:nvSpPr>
        <p:spPr>
          <a:xfrm>
            <a:off x="2179558" y="591141"/>
            <a:ext cx="2340900" cy="47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6" name="Google Shape;96;p14"/>
          <p:cNvSpPr txBox="1"/>
          <p:nvPr>
            <p:ph idx="1" type="subTitle"/>
          </p:nvPr>
        </p:nvSpPr>
        <p:spPr>
          <a:xfrm>
            <a:off x="2179558" y="1185101"/>
            <a:ext cx="23409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97" name="Google Shape;97;p14"/>
          <p:cNvSpPr txBox="1"/>
          <p:nvPr>
            <p:ph idx="3" type="subTitle"/>
          </p:nvPr>
        </p:nvSpPr>
        <p:spPr>
          <a:xfrm>
            <a:off x="2179558" y="1480453"/>
            <a:ext cx="23409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98" name="Google Shape;98;p14"/>
          <p:cNvSpPr txBox="1"/>
          <p:nvPr>
            <p:ph hasCustomPrompt="1" idx="4" type="title"/>
          </p:nvPr>
        </p:nvSpPr>
        <p:spPr>
          <a:xfrm>
            <a:off x="4623144" y="591141"/>
            <a:ext cx="2340900" cy="47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9" name="Google Shape;99;p14"/>
          <p:cNvSpPr txBox="1"/>
          <p:nvPr>
            <p:ph idx="5" type="subTitle"/>
          </p:nvPr>
        </p:nvSpPr>
        <p:spPr>
          <a:xfrm>
            <a:off x="4623144" y="1177178"/>
            <a:ext cx="2340900" cy="28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a:solidFill>
                  <a:schemeClr val="dk1"/>
                </a:solidFill>
                <a:latin typeface="Bebas Neue"/>
                <a:ea typeface="Bebas Neue"/>
                <a:cs typeface="Bebas Neue"/>
                <a:sym typeface="Bebas Neue"/>
              </a:defRPr>
            </a:lvl9pPr>
          </a:lstStyle>
          <a:p/>
        </p:txBody>
      </p:sp>
      <p:sp>
        <p:nvSpPr>
          <p:cNvPr id="100" name="Google Shape;100;p14"/>
          <p:cNvSpPr txBox="1"/>
          <p:nvPr>
            <p:ph idx="6" type="subTitle"/>
          </p:nvPr>
        </p:nvSpPr>
        <p:spPr>
          <a:xfrm>
            <a:off x="4621344" y="1480453"/>
            <a:ext cx="23445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01" name="Google Shape;101;p14"/>
          <p:cNvSpPr txBox="1"/>
          <p:nvPr>
            <p:ph hasCustomPrompt="1" idx="7" type="title"/>
          </p:nvPr>
        </p:nvSpPr>
        <p:spPr>
          <a:xfrm>
            <a:off x="2179558" y="3241327"/>
            <a:ext cx="23409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2" name="Google Shape;102;p14"/>
          <p:cNvSpPr txBox="1"/>
          <p:nvPr>
            <p:ph idx="8" type="subTitle"/>
          </p:nvPr>
        </p:nvSpPr>
        <p:spPr>
          <a:xfrm>
            <a:off x="2179558" y="3848406"/>
            <a:ext cx="23409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103" name="Google Shape;103;p14"/>
          <p:cNvSpPr txBox="1"/>
          <p:nvPr>
            <p:ph idx="9" type="subTitle"/>
          </p:nvPr>
        </p:nvSpPr>
        <p:spPr>
          <a:xfrm>
            <a:off x="2179558" y="4132855"/>
            <a:ext cx="23409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04" name="Google Shape;104;p14"/>
          <p:cNvSpPr txBox="1"/>
          <p:nvPr>
            <p:ph hasCustomPrompt="1" idx="13" type="title"/>
          </p:nvPr>
        </p:nvSpPr>
        <p:spPr>
          <a:xfrm>
            <a:off x="4623144" y="3241327"/>
            <a:ext cx="23409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5" name="Google Shape;105;p14"/>
          <p:cNvSpPr txBox="1"/>
          <p:nvPr>
            <p:ph idx="14" type="subTitle"/>
          </p:nvPr>
        </p:nvSpPr>
        <p:spPr>
          <a:xfrm>
            <a:off x="4623144" y="3848406"/>
            <a:ext cx="23409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solidFill>
                  <a:schemeClr val="dk1"/>
                </a:solidFill>
                <a:latin typeface="Bebas Neue"/>
                <a:ea typeface="Bebas Neue"/>
                <a:cs typeface="Bebas Neue"/>
                <a:sym typeface="Bebas Neue"/>
              </a:defRPr>
            </a:lvl2pPr>
            <a:lvl3pPr lvl="2" rtl="0" algn="ctr">
              <a:spcBef>
                <a:spcPts val="0"/>
              </a:spcBef>
              <a:spcAft>
                <a:spcPts val="0"/>
              </a:spcAft>
              <a:buNone/>
              <a:defRPr>
                <a:solidFill>
                  <a:schemeClr val="dk1"/>
                </a:solidFill>
                <a:latin typeface="Bebas Neue"/>
                <a:ea typeface="Bebas Neue"/>
                <a:cs typeface="Bebas Neue"/>
                <a:sym typeface="Bebas Neue"/>
              </a:defRPr>
            </a:lvl3pPr>
            <a:lvl4pPr lvl="3" rtl="0" algn="ctr">
              <a:spcBef>
                <a:spcPts val="0"/>
              </a:spcBef>
              <a:spcAft>
                <a:spcPts val="0"/>
              </a:spcAft>
              <a:buNone/>
              <a:defRPr>
                <a:solidFill>
                  <a:schemeClr val="dk1"/>
                </a:solidFill>
                <a:latin typeface="Bebas Neue"/>
                <a:ea typeface="Bebas Neue"/>
                <a:cs typeface="Bebas Neue"/>
                <a:sym typeface="Bebas Neue"/>
              </a:defRPr>
            </a:lvl4pPr>
            <a:lvl5pPr lvl="4" rtl="0" algn="ctr">
              <a:spcBef>
                <a:spcPts val="0"/>
              </a:spcBef>
              <a:spcAft>
                <a:spcPts val="0"/>
              </a:spcAft>
              <a:buNone/>
              <a:defRPr>
                <a:solidFill>
                  <a:schemeClr val="dk1"/>
                </a:solidFill>
                <a:latin typeface="Bebas Neue"/>
                <a:ea typeface="Bebas Neue"/>
                <a:cs typeface="Bebas Neue"/>
                <a:sym typeface="Bebas Neue"/>
              </a:defRPr>
            </a:lvl5pPr>
            <a:lvl6pPr lvl="5" rtl="0" algn="ctr">
              <a:spcBef>
                <a:spcPts val="0"/>
              </a:spcBef>
              <a:spcAft>
                <a:spcPts val="0"/>
              </a:spcAft>
              <a:buNone/>
              <a:defRPr>
                <a:solidFill>
                  <a:schemeClr val="dk1"/>
                </a:solidFill>
                <a:latin typeface="Bebas Neue"/>
                <a:ea typeface="Bebas Neue"/>
                <a:cs typeface="Bebas Neue"/>
                <a:sym typeface="Bebas Neue"/>
              </a:defRPr>
            </a:lvl6pPr>
            <a:lvl7pPr lvl="6" rtl="0" algn="ctr">
              <a:spcBef>
                <a:spcPts val="0"/>
              </a:spcBef>
              <a:spcAft>
                <a:spcPts val="0"/>
              </a:spcAft>
              <a:buNone/>
              <a:defRPr>
                <a:solidFill>
                  <a:schemeClr val="dk1"/>
                </a:solidFill>
                <a:latin typeface="Bebas Neue"/>
                <a:ea typeface="Bebas Neue"/>
                <a:cs typeface="Bebas Neue"/>
                <a:sym typeface="Bebas Neue"/>
              </a:defRPr>
            </a:lvl7pPr>
            <a:lvl8pPr lvl="7" rtl="0" algn="ctr">
              <a:spcBef>
                <a:spcPts val="0"/>
              </a:spcBef>
              <a:spcAft>
                <a:spcPts val="0"/>
              </a:spcAft>
              <a:buNone/>
              <a:defRPr>
                <a:solidFill>
                  <a:schemeClr val="dk1"/>
                </a:solidFill>
                <a:latin typeface="Bebas Neue"/>
                <a:ea typeface="Bebas Neue"/>
                <a:cs typeface="Bebas Neue"/>
                <a:sym typeface="Bebas Neue"/>
              </a:defRPr>
            </a:lvl8pPr>
            <a:lvl9pPr lvl="8" rtl="0" algn="ctr">
              <a:spcBef>
                <a:spcPts val="0"/>
              </a:spcBef>
              <a:spcAft>
                <a:spcPts val="0"/>
              </a:spcAft>
              <a:buNone/>
              <a:defRPr>
                <a:solidFill>
                  <a:schemeClr val="dk1"/>
                </a:solidFill>
                <a:latin typeface="Bebas Neue"/>
                <a:ea typeface="Bebas Neue"/>
                <a:cs typeface="Bebas Neue"/>
                <a:sym typeface="Bebas Neue"/>
              </a:defRPr>
            </a:lvl9pPr>
          </a:lstStyle>
          <a:p/>
        </p:txBody>
      </p:sp>
      <p:sp>
        <p:nvSpPr>
          <p:cNvPr id="106" name="Google Shape;106;p14"/>
          <p:cNvSpPr txBox="1"/>
          <p:nvPr>
            <p:ph idx="15" type="subTitle"/>
          </p:nvPr>
        </p:nvSpPr>
        <p:spPr>
          <a:xfrm>
            <a:off x="4623144" y="4132855"/>
            <a:ext cx="23409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7" name="Shape 107"/>
        <p:cNvGrpSpPr/>
        <p:nvPr/>
      </p:nvGrpSpPr>
      <p:grpSpPr>
        <a:xfrm>
          <a:off x="0" y="0"/>
          <a:ext cx="0" cy="0"/>
          <a:chOff x="0" y="0"/>
          <a:chExt cx="0" cy="0"/>
        </a:xfrm>
      </p:grpSpPr>
      <p:sp>
        <p:nvSpPr>
          <p:cNvPr id="108" name="Google Shape;108;p15"/>
          <p:cNvSpPr/>
          <p:nvPr/>
        </p:nvSpPr>
        <p:spPr>
          <a:xfrm>
            <a:off x="5905875" y="874075"/>
            <a:ext cx="3275700" cy="113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72675" y="2002900"/>
            <a:ext cx="4198200" cy="113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ph hasCustomPrompt="1" type="title"/>
          </p:nvPr>
        </p:nvSpPr>
        <p:spPr>
          <a:xfrm>
            <a:off x="4454300" y="961363"/>
            <a:ext cx="1663200" cy="9354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 name="Google Shape;112;p15"/>
          <p:cNvSpPr txBox="1"/>
          <p:nvPr>
            <p:ph idx="2" type="title"/>
          </p:nvPr>
        </p:nvSpPr>
        <p:spPr>
          <a:xfrm>
            <a:off x="4454300" y="1954962"/>
            <a:ext cx="4321500" cy="123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Font typeface="Overpass"/>
              <a:buNone/>
              <a:defRPr b="1" sz="9600"/>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p:txBody>
      </p:sp>
      <p:sp>
        <p:nvSpPr>
          <p:cNvPr id="113" name="Google Shape;113;p15"/>
          <p:cNvSpPr txBox="1"/>
          <p:nvPr>
            <p:ph idx="1" type="subTitle"/>
          </p:nvPr>
        </p:nvSpPr>
        <p:spPr>
          <a:xfrm>
            <a:off x="4454300" y="3158539"/>
            <a:ext cx="3834000" cy="63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cxnSp>
        <p:nvCxnSpPr>
          <p:cNvPr id="114" name="Google Shape;114;p15"/>
          <p:cNvCxnSpPr/>
          <p:nvPr/>
        </p:nvCxnSpPr>
        <p:spPr>
          <a:xfrm>
            <a:off x="9042625" y="882362"/>
            <a:ext cx="2400" cy="1112100"/>
          </a:xfrm>
          <a:prstGeom prst="straightConnector1">
            <a:avLst/>
          </a:prstGeom>
          <a:noFill/>
          <a:ln cap="flat" cmpd="sng" w="19050">
            <a:solidFill>
              <a:schemeClr val="lt1"/>
            </a:solidFill>
            <a:prstDash val="solid"/>
            <a:round/>
            <a:headEnd len="med" w="med" type="none"/>
            <a:tailEnd len="med" w="med" type="none"/>
          </a:ln>
        </p:spPr>
      </p:cxnSp>
      <p:cxnSp>
        <p:nvCxnSpPr>
          <p:cNvPr id="115" name="Google Shape;115;p15"/>
          <p:cNvCxnSpPr/>
          <p:nvPr/>
        </p:nvCxnSpPr>
        <p:spPr>
          <a:xfrm>
            <a:off x="101785" y="2015050"/>
            <a:ext cx="2400" cy="1112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dk1"/>
        </a:solidFill>
      </p:bgPr>
    </p:bg>
    <p:spTree>
      <p:nvGrpSpPr>
        <p:cNvPr id="116" name="Shape 116"/>
        <p:cNvGrpSpPr/>
        <p:nvPr/>
      </p:nvGrpSpPr>
      <p:grpSpPr>
        <a:xfrm>
          <a:off x="0" y="0"/>
          <a:ext cx="0" cy="0"/>
          <a:chOff x="0" y="0"/>
          <a:chExt cx="0" cy="0"/>
        </a:xfrm>
      </p:grpSpPr>
      <p:sp>
        <p:nvSpPr>
          <p:cNvPr id="117" name="Google Shape;117;p16"/>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ph hasCustomPrompt="1" type="title"/>
          </p:nvPr>
        </p:nvSpPr>
        <p:spPr>
          <a:xfrm>
            <a:off x="1067805" y="2016996"/>
            <a:ext cx="1663200" cy="93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9" name="Google Shape;119;p16"/>
          <p:cNvSpPr txBox="1"/>
          <p:nvPr>
            <p:ph idx="2" type="title"/>
          </p:nvPr>
        </p:nvSpPr>
        <p:spPr>
          <a:xfrm>
            <a:off x="2704980" y="1687479"/>
            <a:ext cx="4321500" cy="1233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Font typeface="Overpass"/>
              <a:buNone/>
              <a:defRPr b="1" sz="9600">
                <a:solidFill>
                  <a:schemeClr val="lt1"/>
                </a:solidFill>
              </a:defRPr>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p:txBody>
      </p:sp>
      <p:sp>
        <p:nvSpPr>
          <p:cNvPr id="120" name="Google Shape;120;p16"/>
          <p:cNvSpPr txBox="1"/>
          <p:nvPr>
            <p:ph idx="1" type="subTitle"/>
          </p:nvPr>
        </p:nvSpPr>
        <p:spPr>
          <a:xfrm>
            <a:off x="5990546" y="2017000"/>
            <a:ext cx="1936500" cy="110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6">
    <p:bg>
      <p:bgPr>
        <a:solidFill>
          <a:schemeClr val="dk1"/>
        </a:solidFill>
      </p:bgPr>
    </p:bg>
    <p:spTree>
      <p:nvGrpSpPr>
        <p:cNvPr id="121" name="Shape 121"/>
        <p:cNvGrpSpPr/>
        <p:nvPr/>
      </p:nvGrpSpPr>
      <p:grpSpPr>
        <a:xfrm>
          <a:off x="0" y="0"/>
          <a:ext cx="0" cy="0"/>
          <a:chOff x="0" y="0"/>
          <a:chExt cx="0" cy="0"/>
        </a:xfrm>
      </p:grpSpPr>
      <p:sp>
        <p:nvSpPr>
          <p:cNvPr id="122" name="Google Shape;122;p17"/>
          <p:cNvSpPr txBox="1"/>
          <p:nvPr>
            <p:ph type="title"/>
          </p:nvPr>
        </p:nvSpPr>
        <p:spPr>
          <a:xfrm>
            <a:off x="6270600" y="1898400"/>
            <a:ext cx="2169300" cy="13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7"/>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6_1">
    <p:bg>
      <p:bgPr>
        <a:solidFill>
          <a:schemeClr val="dk1"/>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713225" y="394185"/>
            <a:ext cx="2169300" cy="134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8"/>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dk1"/>
        </a:solidFill>
      </p:bgPr>
    </p:bg>
    <p:spTree>
      <p:nvGrpSpPr>
        <p:cNvPr id="127" name="Shape 127"/>
        <p:cNvGrpSpPr/>
        <p:nvPr/>
      </p:nvGrpSpPr>
      <p:grpSpPr>
        <a:xfrm>
          <a:off x="0" y="0"/>
          <a:ext cx="0" cy="0"/>
          <a:chOff x="0" y="0"/>
          <a:chExt cx="0" cy="0"/>
        </a:xfrm>
      </p:grpSpPr>
      <p:sp>
        <p:nvSpPr>
          <p:cNvPr id="128" name="Google Shape;128;p19"/>
          <p:cNvSpPr/>
          <p:nvPr/>
        </p:nvSpPr>
        <p:spPr>
          <a:xfrm>
            <a:off x="4577950" y="1147025"/>
            <a:ext cx="4587000" cy="283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ph hasCustomPrompt="1" type="title"/>
          </p:nvPr>
        </p:nvSpPr>
        <p:spPr>
          <a:xfrm>
            <a:off x="583481" y="1624250"/>
            <a:ext cx="3858900" cy="185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2000"/>
              <a:buNone/>
              <a:defRPr sz="20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31" name="Google Shape;131;p19"/>
          <p:cNvSpPr txBox="1"/>
          <p:nvPr>
            <p:ph idx="2" type="title"/>
          </p:nvPr>
        </p:nvSpPr>
        <p:spPr>
          <a:xfrm>
            <a:off x="5044325" y="1437700"/>
            <a:ext cx="2985000" cy="222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300"/>
              <a:buNone/>
              <a:defRPr sz="57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132" name="Shape 132"/>
        <p:cNvGrpSpPr/>
        <p:nvPr/>
      </p:nvGrpSpPr>
      <p:grpSpPr>
        <a:xfrm>
          <a:off x="0" y="0"/>
          <a:ext cx="0" cy="0"/>
          <a:chOff x="0" y="0"/>
          <a:chExt cx="0" cy="0"/>
        </a:xfrm>
      </p:grpSpPr>
      <p:sp>
        <p:nvSpPr>
          <p:cNvPr id="133" name="Google Shape;133;p20"/>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 type="subTitle"/>
          </p:nvPr>
        </p:nvSpPr>
        <p:spPr>
          <a:xfrm>
            <a:off x="4724000" y="2937140"/>
            <a:ext cx="2093100" cy="48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
        <p:nvSpPr>
          <p:cNvPr id="135" name="Google Shape;135;p20"/>
          <p:cNvSpPr txBox="1"/>
          <p:nvPr>
            <p:ph idx="2" type="subTitle"/>
          </p:nvPr>
        </p:nvSpPr>
        <p:spPr>
          <a:xfrm>
            <a:off x="4724000" y="1702013"/>
            <a:ext cx="3715800" cy="12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900">
                <a:solidFill>
                  <a:schemeClr val="dk1"/>
                </a:solidFill>
              </a:defRPr>
            </a:lvl1pPr>
            <a:lvl2pPr lvl="1" rtl="0">
              <a:lnSpc>
                <a:spcPct val="100000"/>
              </a:lnSpc>
              <a:spcBef>
                <a:spcPts val="0"/>
              </a:spcBef>
              <a:spcAft>
                <a:spcPts val="0"/>
              </a:spcAft>
              <a:buNone/>
              <a:defRPr b="1" sz="1900">
                <a:solidFill>
                  <a:schemeClr val="dk1"/>
                </a:solidFill>
              </a:defRPr>
            </a:lvl2pPr>
            <a:lvl3pPr lvl="2" rtl="0">
              <a:lnSpc>
                <a:spcPct val="100000"/>
              </a:lnSpc>
              <a:spcBef>
                <a:spcPts val="0"/>
              </a:spcBef>
              <a:spcAft>
                <a:spcPts val="0"/>
              </a:spcAft>
              <a:buNone/>
              <a:defRPr b="1" sz="1900">
                <a:solidFill>
                  <a:schemeClr val="dk1"/>
                </a:solidFill>
              </a:defRPr>
            </a:lvl3pPr>
            <a:lvl4pPr lvl="3" rtl="0">
              <a:lnSpc>
                <a:spcPct val="100000"/>
              </a:lnSpc>
              <a:spcBef>
                <a:spcPts val="0"/>
              </a:spcBef>
              <a:spcAft>
                <a:spcPts val="0"/>
              </a:spcAft>
              <a:buNone/>
              <a:defRPr b="1" sz="1900">
                <a:solidFill>
                  <a:schemeClr val="dk1"/>
                </a:solidFill>
              </a:defRPr>
            </a:lvl4pPr>
            <a:lvl5pPr lvl="4" rtl="0">
              <a:lnSpc>
                <a:spcPct val="100000"/>
              </a:lnSpc>
              <a:spcBef>
                <a:spcPts val="0"/>
              </a:spcBef>
              <a:spcAft>
                <a:spcPts val="0"/>
              </a:spcAft>
              <a:buNone/>
              <a:defRPr b="1" sz="1900">
                <a:solidFill>
                  <a:schemeClr val="dk1"/>
                </a:solidFill>
              </a:defRPr>
            </a:lvl5pPr>
            <a:lvl6pPr lvl="5" rtl="0">
              <a:lnSpc>
                <a:spcPct val="100000"/>
              </a:lnSpc>
              <a:spcBef>
                <a:spcPts val="0"/>
              </a:spcBef>
              <a:spcAft>
                <a:spcPts val="0"/>
              </a:spcAft>
              <a:buNone/>
              <a:defRPr b="1" sz="1900">
                <a:solidFill>
                  <a:schemeClr val="dk1"/>
                </a:solidFill>
              </a:defRPr>
            </a:lvl6pPr>
            <a:lvl7pPr lvl="6" rtl="0">
              <a:lnSpc>
                <a:spcPct val="100000"/>
              </a:lnSpc>
              <a:spcBef>
                <a:spcPts val="0"/>
              </a:spcBef>
              <a:spcAft>
                <a:spcPts val="0"/>
              </a:spcAft>
              <a:buNone/>
              <a:defRPr b="1" sz="1900">
                <a:solidFill>
                  <a:schemeClr val="dk1"/>
                </a:solidFill>
              </a:defRPr>
            </a:lvl7pPr>
            <a:lvl8pPr lvl="7" rtl="0">
              <a:lnSpc>
                <a:spcPct val="100000"/>
              </a:lnSpc>
              <a:spcBef>
                <a:spcPts val="0"/>
              </a:spcBef>
              <a:spcAft>
                <a:spcPts val="0"/>
              </a:spcAft>
              <a:buNone/>
              <a:defRPr b="1" sz="1900">
                <a:solidFill>
                  <a:schemeClr val="dk1"/>
                </a:solidFill>
              </a:defRPr>
            </a:lvl8pPr>
            <a:lvl9pPr lvl="8" rtl="0">
              <a:lnSpc>
                <a:spcPct val="100000"/>
              </a:lnSpc>
              <a:spcBef>
                <a:spcPts val="0"/>
              </a:spcBef>
              <a:spcAft>
                <a:spcPts val="0"/>
              </a:spcAft>
              <a:buNone/>
              <a:defRPr b="1" sz="19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3740500" y="1865638"/>
            <a:ext cx="5473200" cy="113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a:off x="9042625" y="1877800"/>
            <a:ext cx="2400" cy="1112100"/>
          </a:xfrm>
          <a:prstGeom prst="straightConnector1">
            <a:avLst/>
          </a:prstGeom>
          <a:noFill/>
          <a:ln cap="flat" cmpd="sng" w="19050">
            <a:solidFill>
              <a:schemeClr val="lt1"/>
            </a:solidFill>
            <a:prstDash val="solid"/>
            <a:round/>
            <a:headEnd len="med" w="med" type="none"/>
            <a:tailEnd len="med" w="med" type="none"/>
          </a:ln>
        </p:spPr>
      </p:cxnSp>
      <p:sp>
        <p:nvSpPr>
          <p:cNvPr id="23" name="Google Shape;23;p3"/>
          <p:cNvSpPr txBox="1"/>
          <p:nvPr>
            <p:ph hasCustomPrompt="1" type="title"/>
          </p:nvPr>
        </p:nvSpPr>
        <p:spPr>
          <a:xfrm>
            <a:off x="2052200" y="2001425"/>
            <a:ext cx="1663200" cy="93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 name="Google Shape;24;p3"/>
          <p:cNvSpPr txBox="1"/>
          <p:nvPr>
            <p:ph idx="2" type="title"/>
          </p:nvPr>
        </p:nvSpPr>
        <p:spPr>
          <a:xfrm>
            <a:off x="4454300" y="1753298"/>
            <a:ext cx="4321500" cy="1233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Font typeface="Overpass"/>
              <a:buNone/>
              <a:defRPr b="1" sz="9600">
                <a:solidFill>
                  <a:schemeClr val="lt1"/>
                </a:solidFill>
              </a:defRPr>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p:txBody>
      </p:sp>
      <p:sp>
        <p:nvSpPr>
          <p:cNvPr id="25" name="Google Shape;25;p3"/>
          <p:cNvSpPr txBox="1"/>
          <p:nvPr>
            <p:ph idx="1" type="subTitle"/>
          </p:nvPr>
        </p:nvSpPr>
        <p:spPr>
          <a:xfrm>
            <a:off x="4468205" y="3131645"/>
            <a:ext cx="3834000" cy="63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6" name="Shape 136"/>
        <p:cNvGrpSpPr/>
        <p:nvPr/>
      </p:nvGrpSpPr>
      <p:grpSpPr>
        <a:xfrm>
          <a:off x="0" y="0"/>
          <a:ext cx="0" cy="0"/>
          <a:chOff x="0" y="0"/>
          <a:chExt cx="0" cy="0"/>
        </a:xfrm>
      </p:grpSpPr>
      <p:sp>
        <p:nvSpPr>
          <p:cNvPr id="137" name="Google Shape;137;p21"/>
          <p:cNvSpPr/>
          <p:nvPr/>
        </p:nvSpPr>
        <p:spPr>
          <a:xfrm>
            <a:off x="3180600" y="-56625"/>
            <a:ext cx="2782800" cy="52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title"/>
          </p:nvPr>
        </p:nvSpPr>
        <p:spPr>
          <a:xfrm>
            <a:off x="3180600" y="294790"/>
            <a:ext cx="2782800" cy="15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1"/>
          <p:cNvSpPr txBox="1"/>
          <p:nvPr>
            <p:ph idx="1" type="subTitle"/>
          </p:nvPr>
        </p:nvSpPr>
        <p:spPr>
          <a:xfrm>
            <a:off x="945404" y="2847226"/>
            <a:ext cx="1837800" cy="309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b="1"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b="1"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b="1"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b="1"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b="1"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b="1"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b="1"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b="1" sz="2200">
                <a:solidFill>
                  <a:schemeClr val="dk1"/>
                </a:solidFill>
                <a:latin typeface="Bebas Neue"/>
                <a:ea typeface="Bebas Neue"/>
                <a:cs typeface="Bebas Neue"/>
                <a:sym typeface="Bebas Neue"/>
              </a:defRPr>
            </a:lvl9pPr>
          </a:lstStyle>
          <a:p/>
        </p:txBody>
      </p:sp>
      <p:sp>
        <p:nvSpPr>
          <p:cNvPr id="141" name="Google Shape;141;p21"/>
          <p:cNvSpPr txBox="1"/>
          <p:nvPr>
            <p:ph idx="2" type="subTitle"/>
          </p:nvPr>
        </p:nvSpPr>
        <p:spPr>
          <a:xfrm>
            <a:off x="698504" y="3158786"/>
            <a:ext cx="2084700" cy="1115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
        <p:nvSpPr>
          <p:cNvPr id="142" name="Google Shape;142;p21"/>
          <p:cNvSpPr txBox="1"/>
          <p:nvPr>
            <p:ph idx="3" type="subTitle"/>
          </p:nvPr>
        </p:nvSpPr>
        <p:spPr>
          <a:xfrm>
            <a:off x="6315342" y="2847219"/>
            <a:ext cx="19200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b="1"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b="1"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b="1"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b="1"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b="1"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b="1"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b="1"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b="1" sz="2200">
                <a:solidFill>
                  <a:schemeClr val="dk1"/>
                </a:solidFill>
                <a:latin typeface="Bebas Neue"/>
                <a:ea typeface="Bebas Neue"/>
                <a:cs typeface="Bebas Neue"/>
                <a:sym typeface="Bebas Neue"/>
              </a:defRPr>
            </a:lvl9pPr>
          </a:lstStyle>
          <a:p/>
        </p:txBody>
      </p:sp>
      <p:sp>
        <p:nvSpPr>
          <p:cNvPr id="143" name="Google Shape;143;p21"/>
          <p:cNvSpPr txBox="1"/>
          <p:nvPr>
            <p:ph idx="4" type="subTitle"/>
          </p:nvPr>
        </p:nvSpPr>
        <p:spPr>
          <a:xfrm>
            <a:off x="6315342" y="3150291"/>
            <a:ext cx="2082300" cy="111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4" name="Shape 144"/>
        <p:cNvGrpSpPr/>
        <p:nvPr/>
      </p:nvGrpSpPr>
      <p:grpSpPr>
        <a:xfrm>
          <a:off x="0" y="0"/>
          <a:ext cx="0" cy="0"/>
          <a:chOff x="0" y="0"/>
          <a:chExt cx="0" cy="0"/>
        </a:xfrm>
      </p:grpSpPr>
      <p:sp>
        <p:nvSpPr>
          <p:cNvPr id="145" name="Google Shape;145;p22"/>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 type="subTitle"/>
          </p:nvPr>
        </p:nvSpPr>
        <p:spPr>
          <a:xfrm>
            <a:off x="625300" y="1217725"/>
            <a:ext cx="3892200" cy="3390900"/>
          </a:xfrm>
          <a:prstGeom prst="rect">
            <a:avLst/>
          </a:prstGeom>
        </p:spPr>
        <p:txBody>
          <a:bodyPr anchorCtr="0" anchor="ctr" bIns="91425" lIns="91425" spcFirstLastPara="1" rIns="91425" wrap="square" tIns="91425">
            <a:noAutofit/>
          </a:bodyPr>
          <a:lstStyle>
            <a:lvl1pPr lvl="0" marR="50800" rtl="0">
              <a:lnSpc>
                <a:spcPct val="100000"/>
              </a:lnSpc>
              <a:spcBef>
                <a:spcPts val="0"/>
              </a:spcBef>
              <a:spcAft>
                <a:spcPts val="0"/>
              </a:spcAft>
              <a:buNone/>
              <a:defRPr sz="1200"/>
            </a:lvl1pPr>
            <a:lvl2pPr lvl="1" marR="50800" rtl="0">
              <a:lnSpc>
                <a:spcPct val="100000"/>
              </a:lnSpc>
              <a:spcBef>
                <a:spcPts val="0"/>
              </a:spcBef>
              <a:spcAft>
                <a:spcPts val="0"/>
              </a:spcAft>
              <a:buNone/>
              <a:defRPr sz="1200"/>
            </a:lvl2pPr>
            <a:lvl3pPr lvl="2" marR="50800" rtl="0">
              <a:lnSpc>
                <a:spcPct val="100000"/>
              </a:lnSpc>
              <a:spcBef>
                <a:spcPts val="0"/>
              </a:spcBef>
              <a:spcAft>
                <a:spcPts val="0"/>
              </a:spcAft>
              <a:buNone/>
              <a:defRPr sz="1200"/>
            </a:lvl3pPr>
            <a:lvl4pPr lvl="3" marR="50800" rtl="0">
              <a:lnSpc>
                <a:spcPct val="100000"/>
              </a:lnSpc>
              <a:spcBef>
                <a:spcPts val="0"/>
              </a:spcBef>
              <a:spcAft>
                <a:spcPts val="0"/>
              </a:spcAft>
              <a:buNone/>
              <a:defRPr sz="1200"/>
            </a:lvl4pPr>
            <a:lvl5pPr lvl="4" marR="50800" rtl="0">
              <a:lnSpc>
                <a:spcPct val="100000"/>
              </a:lnSpc>
              <a:spcBef>
                <a:spcPts val="0"/>
              </a:spcBef>
              <a:spcAft>
                <a:spcPts val="0"/>
              </a:spcAft>
              <a:buNone/>
              <a:defRPr sz="1200"/>
            </a:lvl5pPr>
            <a:lvl6pPr lvl="5" marR="50800" rtl="0">
              <a:lnSpc>
                <a:spcPct val="100000"/>
              </a:lnSpc>
              <a:spcBef>
                <a:spcPts val="0"/>
              </a:spcBef>
              <a:spcAft>
                <a:spcPts val="0"/>
              </a:spcAft>
              <a:buNone/>
              <a:defRPr sz="1200"/>
            </a:lvl6pPr>
            <a:lvl7pPr lvl="6" marR="50800" rtl="0">
              <a:lnSpc>
                <a:spcPct val="100000"/>
              </a:lnSpc>
              <a:spcBef>
                <a:spcPts val="0"/>
              </a:spcBef>
              <a:spcAft>
                <a:spcPts val="0"/>
              </a:spcAft>
              <a:buNone/>
              <a:defRPr sz="1200"/>
            </a:lvl7pPr>
            <a:lvl8pPr lvl="7" marR="50800" rtl="0">
              <a:lnSpc>
                <a:spcPct val="100000"/>
              </a:lnSpc>
              <a:spcBef>
                <a:spcPts val="0"/>
              </a:spcBef>
              <a:spcAft>
                <a:spcPts val="0"/>
              </a:spcAft>
              <a:buNone/>
              <a:defRPr sz="1200"/>
            </a:lvl8pPr>
            <a:lvl9pPr lvl="8" marR="50800" rtl="0">
              <a:lnSpc>
                <a:spcPct val="100000"/>
              </a:lnSpc>
              <a:spcBef>
                <a:spcPts val="0"/>
              </a:spcBef>
              <a:spcAft>
                <a:spcPts val="0"/>
              </a:spcAft>
              <a:buNone/>
              <a:defRPr sz="1200"/>
            </a:lvl9pPr>
          </a:lstStyle>
          <a:p/>
        </p:txBody>
      </p:sp>
      <p:sp>
        <p:nvSpPr>
          <p:cNvPr id="147" name="Google Shape;147;p22"/>
          <p:cNvSpPr txBox="1"/>
          <p:nvPr>
            <p:ph type="title"/>
          </p:nvPr>
        </p:nvSpPr>
        <p:spPr>
          <a:xfrm>
            <a:off x="625300" y="315813"/>
            <a:ext cx="7704000" cy="707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22"/>
          <p:cNvSpPr txBox="1"/>
          <p:nvPr>
            <p:ph idx="2" type="subTitle"/>
          </p:nvPr>
        </p:nvSpPr>
        <p:spPr>
          <a:xfrm>
            <a:off x="4571998" y="1217725"/>
            <a:ext cx="3804300" cy="3390900"/>
          </a:xfrm>
          <a:prstGeom prst="rect">
            <a:avLst/>
          </a:prstGeom>
        </p:spPr>
        <p:txBody>
          <a:bodyPr anchorCtr="0" anchor="ctr" bIns="91425" lIns="91425" spcFirstLastPara="1" rIns="91425" wrap="square" tIns="91425">
            <a:noAutofit/>
          </a:bodyPr>
          <a:lstStyle>
            <a:lvl1pPr lvl="0" marR="50800" rtl="0">
              <a:lnSpc>
                <a:spcPct val="100000"/>
              </a:lnSpc>
              <a:spcBef>
                <a:spcPts val="0"/>
              </a:spcBef>
              <a:spcAft>
                <a:spcPts val="0"/>
              </a:spcAft>
              <a:buNone/>
              <a:defRPr sz="1200"/>
            </a:lvl1pPr>
            <a:lvl2pPr lvl="1" marR="50800" rtl="0">
              <a:lnSpc>
                <a:spcPct val="100000"/>
              </a:lnSpc>
              <a:spcBef>
                <a:spcPts val="0"/>
              </a:spcBef>
              <a:spcAft>
                <a:spcPts val="0"/>
              </a:spcAft>
              <a:buNone/>
              <a:defRPr sz="1200"/>
            </a:lvl2pPr>
            <a:lvl3pPr lvl="2" marR="50800" rtl="0">
              <a:lnSpc>
                <a:spcPct val="100000"/>
              </a:lnSpc>
              <a:spcBef>
                <a:spcPts val="0"/>
              </a:spcBef>
              <a:spcAft>
                <a:spcPts val="0"/>
              </a:spcAft>
              <a:buNone/>
              <a:defRPr sz="1200"/>
            </a:lvl3pPr>
            <a:lvl4pPr lvl="3" marR="50800" rtl="0">
              <a:lnSpc>
                <a:spcPct val="100000"/>
              </a:lnSpc>
              <a:spcBef>
                <a:spcPts val="0"/>
              </a:spcBef>
              <a:spcAft>
                <a:spcPts val="0"/>
              </a:spcAft>
              <a:buNone/>
              <a:defRPr sz="1200"/>
            </a:lvl4pPr>
            <a:lvl5pPr lvl="4" marR="50800" rtl="0">
              <a:lnSpc>
                <a:spcPct val="100000"/>
              </a:lnSpc>
              <a:spcBef>
                <a:spcPts val="0"/>
              </a:spcBef>
              <a:spcAft>
                <a:spcPts val="0"/>
              </a:spcAft>
              <a:buNone/>
              <a:defRPr sz="1200"/>
            </a:lvl5pPr>
            <a:lvl6pPr lvl="5" marR="50800" rtl="0">
              <a:lnSpc>
                <a:spcPct val="100000"/>
              </a:lnSpc>
              <a:spcBef>
                <a:spcPts val="0"/>
              </a:spcBef>
              <a:spcAft>
                <a:spcPts val="0"/>
              </a:spcAft>
              <a:buNone/>
              <a:defRPr sz="1200"/>
            </a:lvl6pPr>
            <a:lvl7pPr lvl="6" marR="50800" rtl="0">
              <a:lnSpc>
                <a:spcPct val="100000"/>
              </a:lnSpc>
              <a:spcBef>
                <a:spcPts val="0"/>
              </a:spcBef>
              <a:spcAft>
                <a:spcPts val="0"/>
              </a:spcAft>
              <a:buNone/>
              <a:defRPr sz="1200"/>
            </a:lvl7pPr>
            <a:lvl8pPr lvl="7" marR="50800" rtl="0">
              <a:lnSpc>
                <a:spcPct val="100000"/>
              </a:lnSpc>
              <a:spcBef>
                <a:spcPts val="0"/>
              </a:spcBef>
              <a:spcAft>
                <a:spcPts val="0"/>
              </a:spcAft>
              <a:buNone/>
              <a:defRPr sz="1200"/>
            </a:lvl8pPr>
            <a:lvl9pPr lvl="8" marR="50800" rtl="0">
              <a:lnSpc>
                <a:spcPct val="100000"/>
              </a:lnSpc>
              <a:spcBef>
                <a:spcPts val="0"/>
              </a:spcBef>
              <a:spcAft>
                <a:spcPts val="0"/>
              </a:spcAft>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spTree>
      <p:nvGrpSpPr>
        <p:cNvPr id="149" name="Shape 149"/>
        <p:cNvGrpSpPr/>
        <p:nvPr/>
      </p:nvGrpSpPr>
      <p:grpSpPr>
        <a:xfrm>
          <a:off x="0" y="0"/>
          <a:ext cx="0" cy="0"/>
          <a:chOff x="0" y="0"/>
          <a:chExt cx="0" cy="0"/>
        </a:xfrm>
      </p:grpSpPr>
      <p:sp>
        <p:nvSpPr>
          <p:cNvPr id="150" name="Google Shape;150;p23"/>
          <p:cNvSpPr txBox="1"/>
          <p:nvPr>
            <p:ph type="title"/>
          </p:nvPr>
        </p:nvSpPr>
        <p:spPr>
          <a:xfrm>
            <a:off x="699000" y="428125"/>
            <a:ext cx="7746000" cy="63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3"/>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5_2">
    <p:spTree>
      <p:nvGrpSpPr>
        <p:cNvPr id="152" name="Shape 152"/>
        <p:cNvGrpSpPr/>
        <p:nvPr/>
      </p:nvGrpSpPr>
      <p:grpSpPr>
        <a:xfrm>
          <a:off x="0" y="0"/>
          <a:ext cx="0" cy="0"/>
          <a:chOff x="0" y="0"/>
          <a:chExt cx="0" cy="0"/>
        </a:xfrm>
      </p:grpSpPr>
      <p:sp>
        <p:nvSpPr>
          <p:cNvPr id="153" name="Google Shape;153;p24"/>
          <p:cNvSpPr txBox="1"/>
          <p:nvPr>
            <p:ph type="title"/>
          </p:nvPr>
        </p:nvSpPr>
        <p:spPr>
          <a:xfrm>
            <a:off x="699000" y="428125"/>
            <a:ext cx="7746000" cy="6321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4"/>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699000" y="744746"/>
            <a:ext cx="2115000" cy="6321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25"/>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ONLY_3">
    <p:spTree>
      <p:nvGrpSpPr>
        <p:cNvPr id="158" name="Shape 158"/>
        <p:cNvGrpSpPr/>
        <p:nvPr/>
      </p:nvGrpSpPr>
      <p:grpSpPr>
        <a:xfrm>
          <a:off x="0" y="0"/>
          <a:ext cx="0" cy="0"/>
          <a:chOff x="0" y="0"/>
          <a:chExt cx="0" cy="0"/>
        </a:xfrm>
      </p:grpSpPr>
      <p:sp>
        <p:nvSpPr>
          <p:cNvPr id="159" name="Google Shape;159;p26"/>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3167950" y="1501134"/>
            <a:ext cx="5967900" cy="21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 name="Google Shape;161;p26"/>
          <p:cNvSpPr txBox="1"/>
          <p:nvPr>
            <p:ph type="title"/>
          </p:nvPr>
        </p:nvSpPr>
        <p:spPr>
          <a:xfrm>
            <a:off x="540600" y="1898400"/>
            <a:ext cx="2169300" cy="13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6"/>
          <p:cNvSpPr txBox="1"/>
          <p:nvPr>
            <p:ph idx="1" type="subTitle"/>
          </p:nvPr>
        </p:nvSpPr>
        <p:spPr>
          <a:xfrm>
            <a:off x="4367289" y="2334485"/>
            <a:ext cx="8778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b="1"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b="1"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b="1"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b="1"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b="1"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b="1"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b="1"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b="1" sz="2200">
                <a:solidFill>
                  <a:schemeClr val="lt1"/>
                </a:solidFill>
                <a:latin typeface="Bebas Neue"/>
                <a:ea typeface="Bebas Neue"/>
                <a:cs typeface="Bebas Neue"/>
                <a:sym typeface="Bebas Neue"/>
              </a:defRPr>
            </a:lvl9pPr>
          </a:lstStyle>
          <a:p/>
        </p:txBody>
      </p:sp>
      <p:sp>
        <p:nvSpPr>
          <p:cNvPr id="163" name="Google Shape;163;p26"/>
          <p:cNvSpPr txBox="1"/>
          <p:nvPr>
            <p:ph idx="2" type="subTitle"/>
          </p:nvPr>
        </p:nvSpPr>
        <p:spPr>
          <a:xfrm>
            <a:off x="3868989" y="2707169"/>
            <a:ext cx="18744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1"/>
                </a:solidFill>
              </a:defRPr>
            </a:lvl1pPr>
            <a:lvl2pPr lvl="1" rtl="0" algn="ctr">
              <a:lnSpc>
                <a:spcPct val="100000"/>
              </a:lnSpc>
              <a:spcBef>
                <a:spcPts val="0"/>
              </a:spcBef>
              <a:spcAft>
                <a:spcPts val="0"/>
              </a:spcAft>
              <a:buNone/>
              <a:defRPr sz="1500">
                <a:solidFill>
                  <a:schemeClr val="lt1"/>
                </a:solidFill>
              </a:defRPr>
            </a:lvl2pPr>
            <a:lvl3pPr lvl="2" rtl="0" algn="ctr">
              <a:lnSpc>
                <a:spcPct val="100000"/>
              </a:lnSpc>
              <a:spcBef>
                <a:spcPts val="0"/>
              </a:spcBef>
              <a:spcAft>
                <a:spcPts val="0"/>
              </a:spcAft>
              <a:buNone/>
              <a:defRPr sz="1500">
                <a:solidFill>
                  <a:schemeClr val="lt1"/>
                </a:solidFill>
              </a:defRPr>
            </a:lvl3pPr>
            <a:lvl4pPr lvl="3" rtl="0" algn="ctr">
              <a:lnSpc>
                <a:spcPct val="100000"/>
              </a:lnSpc>
              <a:spcBef>
                <a:spcPts val="0"/>
              </a:spcBef>
              <a:spcAft>
                <a:spcPts val="0"/>
              </a:spcAft>
              <a:buNone/>
              <a:defRPr sz="1500">
                <a:solidFill>
                  <a:schemeClr val="lt1"/>
                </a:solidFill>
              </a:defRPr>
            </a:lvl4pPr>
            <a:lvl5pPr lvl="4" rtl="0" algn="ctr">
              <a:lnSpc>
                <a:spcPct val="100000"/>
              </a:lnSpc>
              <a:spcBef>
                <a:spcPts val="0"/>
              </a:spcBef>
              <a:spcAft>
                <a:spcPts val="0"/>
              </a:spcAft>
              <a:buNone/>
              <a:defRPr sz="1500">
                <a:solidFill>
                  <a:schemeClr val="lt1"/>
                </a:solidFill>
              </a:defRPr>
            </a:lvl5pPr>
            <a:lvl6pPr lvl="5" rtl="0" algn="ctr">
              <a:lnSpc>
                <a:spcPct val="100000"/>
              </a:lnSpc>
              <a:spcBef>
                <a:spcPts val="0"/>
              </a:spcBef>
              <a:spcAft>
                <a:spcPts val="0"/>
              </a:spcAft>
              <a:buNone/>
              <a:defRPr sz="1500">
                <a:solidFill>
                  <a:schemeClr val="lt1"/>
                </a:solidFill>
              </a:defRPr>
            </a:lvl6pPr>
            <a:lvl7pPr lvl="6" rtl="0" algn="ctr">
              <a:lnSpc>
                <a:spcPct val="100000"/>
              </a:lnSpc>
              <a:spcBef>
                <a:spcPts val="0"/>
              </a:spcBef>
              <a:spcAft>
                <a:spcPts val="0"/>
              </a:spcAft>
              <a:buNone/>
              <a:defRPr sz="1500">
                <a:solidFill>
                  <a:schemeClr val="lt1"/>
                </a:solidFill>
              </a:defRPr>
            </a:lvl7pPr>
            <a:lvl8pPr lvl="7" rtl="0" algn="ctr">
              <a:lnSpc>
                <a:spcPct val="100000"/>
              </a:lnSpc>
              <a:spcBef>
                <a:spcPts val="0"/>
              </a:spcBef>
              <a:spcAft>
                <a:spcPts val="0"/>
              </a:spcAft>
              <a:buNone/>
              <a:defRPr sz="1500">
                <a:solidFill>
                  <a:schemeClr val="lt1"/>
                </a:solidFill>
              </a:defRPr>
            </a:lvl8pPr>
            <a:lvl9pPr lvl="8" rtl="0" algn="ctr">
              <a:lnSpc>
                <a:spcPct val="100000"/>
              </a:lnSpc>
              <a:spcBef>
                <a:spcPts val="0"/>
              </a:spcBef>
              <a:spcAft>
                <a:spcPts val="0"/>
              </a:spcAft>
              <a:buNone/>
              <a:defRPr sz="1500">
                <a:solidFill>
                  <a:schemeClr val="lt1"/>
                </a:solidFill>
              </a:defRPr>
            </a:lvl9pPr>
          </a:lstStyle>
          <a:p/>
        </p:txBody>
      </p:sp>
      <p:sp>
        <p:nvSpPr>
          <p:cNvPr id="164" name="Google Shape;164;p26"/>
          <p:cNvSpPr txBox="1"/>
          <p:nvPr>
            <p:ph idx="3" type="subTitle"/>
          </p:nvPr>
        </p:nvSpPr>
        <p:spPr>
          <a:xfrm>
            <a:off x="6574025" y="2334485"/>
            <a:ext cx="8778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165" name="Google Shape;165;p26"/>
          <p:cNvSpPr txBox="1"/>
          <p:nvPr>
            <p:ph idx="4" type="subTitle"/>
          </p:nvPr>
        </p:nvSpPr>
        <p:spPr>
          <a:xfrm>
            <a:off x="6075725" y="2707169"/>
            <a:ext cx="18744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1"/>
                </a:solidFill>
              </a:defRPr>
            </a:lvl1pPr>
            <a:lvl2pPr lvl="1" rtl="0" algn="ctr">
              <a:lnSpc>
                <a:spcPct val="100000"/>
              </a:lnSpc>
              <a:spcBef>
                <a:spcPts val="0"/>
              </a:spcBef>
              <a:spcAft>
                <a:spcPts val="0"/>
              </a:spcAft>
              <a:buNone/>
              <a:defRPr sz="1500">
                <a:solidFill>
                  <a:schemeClr val="lt1"/>
                </a:solidFill>
              </a:defRPr>
            </a:lvl2pPr>
            <a:lvl3pPr lvl="2" rtl="0" algn="ctr">
              <a:lnSpc>
                <a:spcPct val="100000"/>
              </a:lnSpc>
              <a:spcBef>
                <a:spcPts val="0"/>
              </a:spcBef>
              <a:spcAft>
                <a:spcPts val="0"/>
              </a:spcAft>
              <a:buNone/>
              <a:defRPr sz="1500">
                <a:solidFill>
                  <a:schemeClr val="lt1"/>
                </a:solidFill>
              </a:defRPr>
            </a:lvl3pPr>
            <a:lvl4pPr lvl="3" rtl="0" algn="ctr">
              <a:lnSpc>
                <a:spcPct val="100000"/>
              </a:lnSpc>
              <a:spcBef>
                <a:spcPts val="0"/>
              </a:spcBef>
              <a:spcAft>
                <a:spcPts val="0"/>
              </a:spcAft>
              <a:buNone/>
              <a:defRPr sz="1500">
                <a:solidFill>
                  <a:schemeClr val="lt1"/>
                </a:solidFill>
              </a:defRPr>
            </a:lvl4pPr>
            <a:lvl5pPr lvl="4" rtl="0" algn="ctr">
              <a:lnSpc>
                <a:spcPct val="100000"/>
              </a:lnSpc>
              <a:spcBef>
                <a:spcPts val="0"/>
              </a:spcBef>
              <a:spcAft>
                <a:spcPts val="0"/>
              </a:spcAft>
              <a:buNone/>
              <a:defRPr sz="1500">
                <a:solidFill>
                  <a:schemeClr val="lt1"/>
                </a:solidFill>
              </a:defRPr>
            </a:lvl5pPr>
            <a:lvl6pPr lvl="5" rtl="0" algn="ctr">
              <a:lnSpc>
                <a:spcPct val="100000"/>
              </a:lnSpc>
              <a:spcBef>
                <a:spcPts val="0"/>
              </a:spcBef>
              <a:spcAft>
                <a:spcPts val="0"/>
              </a:spcAft>
              <a:buNone/>
              <a:defRPr sz="1500">
                <a:solidFill>
                  <a:schemeClr val="lt1"/>
                </a:solidFill>
              </a:defRPr>
            </a:lvl6pPr>
            <a:lvl7pPr lvl="6" rtl="0" algn="ctr">
              <a:lnSpc>
                <a:spcPct val="100000"/>
              </a:lnSpc>
              <a:spcBef>
                <a:spcPts val="0"/>
              </a:spcBef>
              <a:spcAft>
                <a:spcPts val="0"/>
              </a:spcAft>
              <a:buNone/>
              <a:defRPr sz="1500">
                <a:solidFill>
                  <a:schemeClr val="lt1"/>
                </a:solidFill>
              </a:defRPr>
            </a:lvl7pPr>
            <a:lvl8pPr lvl="7" rtl="0" algn="ctr">
              <a:lnSpc>
                <a:spcPct val="100000"/>
              </a:lnSpc>
              <a:spcBef>
                <a:spcPts val="0"/>
              </a:spcBef>
              <a:spcAft>
                <a:spcPts val="0"/>
              </a:spcAft>
              <a:buNone/>
              <a:defRPr sz="1500">
                <a:solidFill>
                  <a:schemeClr val="lt1"/>
                </a:solidFill>
              </a:defRPr>
            </a:lvl8pPr>
            <a:lvl9pPr lvl="8" rtl="0" algn="ctr">
              <a:lnSpc>
                <a:spcPct val="100000"/>
              </a:lnSpc>
              <a:spcBef>
                <a:spcPts val="0"/>
              </a:spcBef>
              <a:spcAft>
                <a:spcPts val="0"/>
              </a:spcAft>
              <a:buNone/>
              <a:defRPr sz="15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ONLY_3_2">
    <p:bg>
      <p:bgPr>
        <a:solidFill>
          <a:schemeClr val="dk1"/>
        </a:solidFill>
      </p:bgPr>
    </p:bg>
    <p:spTree>
      <p:nvGrpSpPr>
        <p:cNvPr id="166" name="Shape 166"/>
        <p:cNvGrpSpPr/>
        <p:nvPr/>
      </p:nvGrpSpPr>
      <p:grpSpPr>
        <a:xfrm>
          <a:off x="0" y="0"/>
          <a:ext cx="0" cy="0"/>
          <a:chOff x="0" y="0"/>
          <a:chExt cx="0" cy="0"/>
        </a:xfrm>
      </p:grpSpPr>
      <p:sp>
        <p:nvSpPr>
          <p:cNvPr id="167" name="Google Shape;167;p27"/>
          <p:cNvSpPr/>
          <p:nvPr/>
        </p:nvSpPr>
        <p:spPr>
          <a:xfrm rot="5400000">
            <a:off x="2171625" y="1555375"/>
            <a:ext cx="5160600" cy="203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7"/>
          <p:cNvGrpSpPr/>
          <p:nvPr/>
        </p:nvGrpSpPr>
        <p:grpSpPr>
          <a:xfrm flipH="1">
            <a:off x="3732313" y="101275"/>
            <a:ext cx="5282613" cy="4935100"/>
            <a:chOff x="101561" y="101275"/>
            <a:chExt cx="4473000" cy="4935100"/>
          </a:xfrm>
        </p:grpSpPr>
        <p:cxnSp>
          <p:nvCxnSpPr>
            <p:cNvPr id="169" name="Google Shape;169;p27"/>
            <p:cNvCxnSpPr/>
            <p:nvPr/>
          </p:nvCxnSpPr>
          <p:spPr>
            <a:xfrm rot="10800000">
              <a:off x="103276" y="3441000"/>
              <a:ext cx="0" cy="158760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7"/>
            <p:cNvCxnSpPr/>
            <p:nvPr/>
          </p:nvCxnSpPr>
          <p:spPr>
            <a:xfrm rot="10800000">
              <a:off x="101561" y="5036375"/>
              <a:ext cx="44730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7"/>
            <p:cNvCxnSpPr/>
            <p:nvPr/>
          </p:nvCxnSpPr>
          <p:spPr>
            <a:xfrm rot="10800000">
              <a:off x="101561" y="101275"/>
              <a:ext cx="4473000" cy="0"/>
            </a:xfrm>
            <a:prstGeom prst="straightConnector1">
              <a:avLst/>
            </a:prstGeom>
            <a:noFill/>
            <a:ln cap="flat" cmpd="sng" w="19050">
              <a:solidFill>
                <a:schemeClr val="dk1"/>
              </a:solidFill>
              <a:prstDash val="solid"/>
              <a:round/>
              <a:headEnd len="med" w="med" type="none"/>
              <a:tailEnd len="med" w="med" type="none"/>
            </a:ln>
          </p:spPr>
        </p:cxnSp>
        <p:cxnSp>
          <p:nvCxnSpPr>
            <p:cNvPr id="172" name="Google Shape;172;p27"/>
            <p:cNvCxnSpPr/>
            <p:nvPr/>
          </p:nvCxnSpPr>
          <p:spPr>
            <a:xfrm rot="10800000">
              <a:off x="103284" y="115475"/>
              <a:ext cx="0" cy="1747800"/>
            </a:xfrm>
            <a:prstGeom prst="straightConnector1">
              <a:avLst/>
            </a:prstGeom>
            <a:noFill/>
            <a:ln cap="flat" cmpd="sng" w="19050">
              <a:solidFill>
                <a:schemeClr val="dk1"/>
              </a:solidFill>
              <a:prstDash val="solid"/>
              <a:round/>
              <a:headEnd len="med" w="med" type="none"/>
              <a:tailEnd len="med" w="med" type="none"/>
            </a:ln>
          </p:spPr>
        </p:cxnSp>
      </p:grpSp>
      <p:sp>
        <p:nvSpPr>
          <p:cNvPr id="173" name="Google Shape;173;p27"/>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ph type="title"/>
          </p:nvPr>
        </p:nvSpPr>
        <p:spPr>
          <a:xfrm>
            <a:off x="713225" y="539500"/>
            <a:ext cx="2169300" cy="13467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27"/>
          <p:cNvSpPr txBox="1"/>
          <p:nvPr>
            <p:ph idx="1" type="subTitle"/>
          </p:nvPr>
        </p:nvSpPr>
        <p:spPr>
          <a:xfrm>
            <a:off x="3814725" y="539500"/>
            <a:ext cx="1874400" cy="27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b="1"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b="1"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b="1"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b="1"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b="1"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b="1"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b="1"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b="1" sz="2200">
                <a:solidFill>
                  <a:schemeClr val="dk1"/>
                </a:solidFill>
                <a:latin typeface="Bebas Neue"/>
                <a:ea typeface="Bebas Neue"/>
                <a:cs typeface="Bebas Neue"/>
                <a:sym typeface="Bebas Neue"/>
              </a:defRPr>
            </a:lvl9pPr>
          </a:lstStyle>
          <a:p/>
        </p:txBody>
      </p:sp>
      <p:sp>
        <p:nvSpPr>
          <p:cNvPr id="176" name="Google Shape;176;p27"/>
          <p:cNvSpPr txBox="1"/>
          <p:nvPr>
            <p:ph idx="2" type="subTitle"/>
          </p:nvPr>
        </p:nvSpPr>
        <p:spPr>
          <a:xfrm>
            <a:off x="3814725" y="912194"/>
            <a:ext cx="1874400" cy="47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
        <p:nvSpPr>
          <p:cNvPr id="177" name="Google Shape;177;p27"/>
          <p:cNvSpPr txBox="1"/>
          <p:nvPr>
            <p:ph idx="3" type="subTitle"/>
          </p:nvPr>
        </p:nvSpPr>
        <p:spPr>
          <a:xfrm>
            <a:off x="3814725" y="2039536"/>
            <a:ext cx="1874400" cy="27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178" name="Google Shape;178;p27"/>
          <p:cNvSpPr txBox="1"/>
          <p:nvPr>
            <p:ph idx="4" type="subTitle"/>
          </p:nvPr>
        </p:nvSpPr>
        <p:spPr>
          <a:xfrm>
            <a:off x="3814725" y="2412230"/>
            <a:ext cx="1874400" cy="47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
        <p:nvSpPr>
          <p:cNvPr id="179" name="Google Shape;179;p27"/>
          <p:cNvSpPr txBox="1"/>
          <p:nvPr>
            <p:ph idx="5" type="subTitle"/>
          </p:nvPr>
        </p:nvSpPr>
        <p:spPr>
          <a:xfrm>
            <a:off x="3814725" y="3539400"/>
            <a:ext cx="1874400" cy="27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180" name="Google Shape;180;p27"/>
          <p:cNvSpPr txBox="1"/>
          <p:nvPr>
            <p:ph idx="6" type="subTitle"/>
          </p:nvPr>
        </p:nvSpPr>
        <p:spPr>
          <a:xfrm>
            <a:off x="3814725" y="3912094"/>
            <a:ext cx="1874400" cy="47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ONLY_3_1">
    <p:spTree>
      <p:nvGrpSpPr>
        <p:cNvPr id="181" name="Shape 181"/>
        <p:cNvGrpSpPr/>
        <p:nvPr/>
      </p:nvGrpSpPr>
      <p:grpSpPr>
        <a:xfrm>
          <a:off x="0" y="0"/>
          <a:ext cx="0" cy="0"/>
          <a:chOff x="0" y="0"/>
          <a:chExt cx="0" cy="0"/>
        </a:xfrm>
      </p:grpSpPr>
      <p:sp>
        <p:nvSpPr>
          <p:cNvPr id="182" name="Google Shape;182;p28"/>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25974" y="1501134"/>
            <a:ext cx="5967900" cy="21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 name="Google Shape;184;p28"/>
          <p:cNvSpPr txBox="1"/>
          <p:nvPr>
            <p:ph type="title"/>
          </p:nvPr>
        </p:nvSpPr>
        <p:spPr>
          <a:xfrm>
            <a:off x="6391941" y="1898400"/>
            <a:ext cx="2169300" cy="13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8"/>
          <p:cNvSpPr txBox="1"/>
          <p:nvPr>
            <p:ph idx="1" type="subTitle"/>
          </p:nvPr>
        </p:nvSpPr>
        <p:spPr>
          <a:xfrm>
            <a:off x="1433564" y="2334485"/>
            <a:ext cx="8778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b="1"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b="1"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b="1"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b="1"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b="1"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b="1"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b="1"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b="1" sz="2200">
                <a:solidFill>
                  <a:schemeClr val="lt1"/>
                </a:solidFill>
                <a:latin typeface="Bebas Neue"/>
                <a:ea typeface="Bebas Neue"/>
                <a:cs typeface="Bebas Neue"/>
                <a:sym typeface="Bebas Neue"/>
              </a:defRPr>
            </a:lvl9pPr>
          </a:lstStyle>
          <a:p/>
        </p:txBody>
      </p:sp>
      <p:sp>
        <p:nvSpPr>
          <p:cNvPr id="186" name="Google Shape;186;p28"/>
          <p:cNvSpPr txBox="1"/>
          <p:nvPr>
            <p:ph idx="2" type="subTitle"/>
          </p:nvPr>
        </p:nvSpPr>
        <p:spPr>
          <a:xfrm>
            <a:off x="935264" y="2705684"/>
            <a:ext cx="18744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1"/>
                </a:solidFill>
              </a:defRPr>
            </a:lvl1pPr>
            <a:lvl2pPr lvl="1" rtl="0" algn="ctr">
              <a:lnSpc>
                <a:spcPct val="100000"/>
              </a:lnSpc>
              <a:spcBef>
                <a:spcPts val="0"/>
              </a:spcBef>
              <a:spcAft>
                <a:spcPts val="0"/>
              </a:spcAft>
              <a:buNone/>
              <a:defRPr sz="1500">
                <a:solidFill>
                  <a:schemeClr val="lt1"/>
                </a:solidFill>
              </a:defRPr>
            </a:lvl2pPr>
            <a:lvl3pPr lvl="2" rtl="0" algn="ctr">
              <a:lnSpc>
                <a:spcPct val="100000"/>
              </a:lnSpc>
              <a:spcBef>
                <a:spcPts val="0"/>
              </a:spcBef>
              <a:spcAft>
                <a:spcPts val="0"/>
              </a:spcAft>
              <a:buNone/>
              <a:defRPr sz="1500">
                <a:solidFill>
                  <a:schemeClr val="lt1"/>
                </a:solidFill>
              </a:defRPr>
            </a:lvl3pPr>
            <a:lvl4pPr lvl="3" rtl="0" algn="ctr">
              <a:lnSpc>
                <a:spcPct val="100000"/>
              </a:lnSpc>
              <a:spcBef>
                <a:spcPts val="0"/>
              </a:spcBef>
              <a:spcAft>
                <a:spcPts val="0"/>
              </a:spcAft>
              <a:buNone/>
              <a:defRPr sz="1500">
                <a:solidFill>
                  <a:schemeClr val="lt1"/>
                </a:solidFill>
              </a:defRPr>
            </a:lvl4pPr>
            <a:lvl5pPr lvl="4" rtl="0" algn="ctr">
              <a:lnSpc>
                <a:spcPct val="100000"/>
              </a:lnSpc>
              <a:spcBef>
                <a:spcPts val="0"/>
              </a:spcBef>
              <a:spcAft>
                <a:spcPts val="0"/>
              </a:spcAft>
              <a:buNone/>
              <a:defRPr sz="1500">
                <a:solidFill>
                  <a:schemeClr val="lt1"/>
                </a:solidFill>
              </a:defRPr>
            </a:lvl5pPr>
            <a:lvl6pPr lvl="5" rtl="0" algn="ctr">
              <a:lnSpc>
                <a:spcPct val="100000"/>
              </a:lnSpc>
              <a:spcBef>
                <a:spcPts val="0"/>
              </a:spcBef>
              <a:spcAft>
                <a:spcPts val="0"/>
              </a:spcAft>
              <a:buNone/>
              <a:defRPr sz="1500">
                <a:solidFill>
                  <a:schemeClr val="lt1"/>
                </a:solidFill>
              </a:defRPr>
            </a:lvl6pPr>
            <a:lvl7pPr lvl="6" rtl="0" algn="ctr">
              <a:lnSpc>
                <a:spcPct val="100000"/>
              </a:lnSpc>
              <a:spcBef>
                <a:spcPts val="0"/>
              </a:spcBef>
              <a:spcAft>
                <a:spcPts val="0"/>
              </a:spcAft>
              <a:buNone/>
              <a:defRPr sz="1500">
                <a:solidFill>
                  <a:schemeClr val="lt1"/>
                </a:solidFill>
              </a:defRPr>
            </a:lvl7pPr>
            <a:lvl8pPr lvl="7" rtl="0" algn="ctr">
              <a:lnSpc>
                <a:spcPct val="100000"/>
              </a:lnSpc>
              <a:spcBef>
                <a:spcPts val="0"/>
              </a:spcBef>
              <a:spcAft>
                <a:spcPts val="0"/>
              </a:spcAft>
              <a:buNone/>
              <a:defRPr sz="1500">
                <a:solidFill>
                  <a:schemeClr val="lt1"/>
                </a:solidFill>
              </a:defRPr>
            </a:lvl8pPr>
            <a:lvl9pPr lvl="8" rtl="0" algn="ctr">
              <a:lnSpc>
                <a:spcPct val="100000"/>
              </a:lnSpc>
              <a:spcBef>
                <a:spcPts val="0"/>
              </a:spcBef>
              <a:spcAft>
                <a:spcPts val="0"/>
              </a:spcAft>
              <a:buNone/>
              <a:defRPr sz="1500">
                <a:solidFill>
                  <a:schemeClr val="lt1"/>
                </a:solidFill>
              </a:defRPr>
            </a:lvl9pPr>
          </a:lstStyle>
          <a:p/>
        </p:txBody>
      </p:sp>
      <p:sp>
        <p:nvSpPr>
          <p:cNvPr id="187" name="Google Shape;187;p28"/>
          <p:cNvSpPr txBox="1"/>
          <p:nvPr>
            <p:ph idx="3" type="subTitle"/>
          </p:nvPr>
        </p:nvSpPr>
        <p:spPr>
          <a:xfrm>
            <a:off x="3892018" y="2327453"/>
            <a:ext cx="8778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188" name="Google Shape;188;p28"/>
          <p:cNvSpPr txBox="1"/>
          <p:nvPr>
            <p:ph idx="4" type="subTitle"/>
          </p:nvPr>
        </p:nvSpPr>
        <p:spPr>
          <a:xfrm>
            <a:off x="3393718" y="2705684"/>
            <a:ext cx="18744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1"/>
                </a:solidFill>
              </a:defRPr>
            </a:lvl1pPr>
            <a:lvl2pPr lvl="1" rtl="0" algn="ctr">
              <a:lnSpc>
                <a:spcPct val="100000"/>
              </a:lnSpc>
              <a:spcBef>
                <a:spcPts val="0"/>
              </a:spcBef>
              <a:spcAft>
                <a:spcPts val="0"/>
              </a:spcAft>
              <a:buNone/>
              <a:defRPr sz="1500">
                <a:solidFill>
                  <a:schemeClr val="lt1"/>
                </a:solidFill>
              </a:defRPr>
            </a:lvl2pPr>
            <a:lvl3pPr lvl="2" rtl="0" algn="ctr">
              <a:lnSpc>
                <a:spcPct val="100000"/>
              </a:lnSpc>
              <a:spcBef>
                <a:spcPts val="0"/>
              </a:spcBef>
              <a:spcAft>
                <a:spcPts val="0"/>
              </a:spcAft>
              <a:buNone/>
              <a:defRPr sz="1500">
                <a:solidFill>
                  <a:schemeClr val="lt1"/>
                </a:solidFill>
              </a:defRPr>
            </a:lvl3pPr>
            <a:lvl4pPr lvl="3" rtl="0" algn="ctr">
              <a:lnSpc>
                <a:spcPct val="100000"/>
              </a:lnSpc>
              <a:spcBef>
                <a:spcPts val="0"/>
              </a:spcBef>
              <a:spcAft>
                <a:spcPts val="0"/>
              </a:spcAft>
              <a:buNone/>
              <a:defRPr sz="1500">
                <a:solidFill>
                  <a:schemeClr val="lt1"/>
                </a:solidFill>
              </a:defRPr>
            </a:lvl4pPr>
            <a:lvl5pPr lvl="4" rtl="0" algn="ctr">
              <a:lnSpc>
                <a:spcPct val="100000"/>
              </a:lnSpc>
              <a:spcBef>
                <a:spcPts val="0"/>
              </a:spcBef>
              <a:spcAft>
                <a:spcPts val="0"/>
              </a:spcAft>
              <a:buNone/>
              <a:defRPr sz="1500">
                <a:solidFill>
                  <a:schemeClr val="lt1"/>
                </a:solidFill>
              </a:defRPr>
            </a:lvl5pPr>
            <a:lvl6pPr lvl="5" rtl="0" algn="ctr">
              <a:lnSpc>
                <a:spcPct val="100000"/>
              </a:lnSpc>
              <a:spcBef>
                <a:spcPts val="0"/>
              </a:spcBef>
              <a:spcAft>
                <a:spcPts val="0"/>
              </a:spcAft>
              <a:buNone/>
              <a:defRPr sz="1500">
                <a:solidFill>
                  <a:schemeClr val="lt1"/>
                </a:solidFill>
              </a:defRPr>
            </a:lvl6pPr>
            <a:lvl7pPr lvl="6" rtl="0" algn="ctr">
              <a:lnSpc>
                <a:spcPct val="100000"/>
              </a:lnSpc>
              <a:spcBef>
                <a:spcPts val="0"/>
              </a:spcBef>
              <a:spcAft>
                <a:spcPts val="0"/>
              </a:spcAft>
              <a:buNone/>
              <a:defRPr sz="1500">
                <a:solidFill>
                  <a:schemeClr val="lt1"/>
                </a:solidFill>
              </a:defRPr>
            </a:lvl7pPr>
            <a:lvl8pPr lvl="7" rtl="0" algn="ctr">
              <a:lnSpc>
                <a:spcPct val="100000"/>
              </a:lnSpc>
              <a:spcBef>
                <a:spcPts val="0"/>
              </a:spcBef>
              <a:spcAft>
                <a:spcPts val="0"/>
              </a:spcAft>
              <a:buNone/>
              <a:defRPr sz="1500">
                <a:solidFill>
                  <a:schemeClr val="lt1"/>
                </a:solidFill>
              </a:defRPr>
            </a:lvl8pPr>
            <a:lvl9pPr lvl="8" rtl="0" algn="ctr">
              <a:lnSpc>
                <a:spcPct val="100000"/>
              </a:lnSpc>
              <a:spcBef>
                <a:spcPts val="0"/>
              </a:spcBef>
              <a:spcAft>
                <a:spcPts val="0"/>
              </a:spcAft>
              <a:buNone/>
              <a:defRPr sz="15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ONLY_3_1_1">
    <p:bg>
      <p:bgPr>
        <a:solidFill>
          <a:schemeClr val="dk1"/>
        </a:solidFill>
      </p:bgPr>
    </p:bg>
    <p:spTree>
      <p:nvGrpSpPr>
        <p:cNvPr id="189" name="Shape 189"/>
        <p:cNvGrpSpPr/>
        <p:nvPr/>
      </p:nvGrpSpPr>
      <p:grpSpPr>
        <a:xfrm>
          <a:off x="0" y="0"/>
          <a:ext cx="0" cy="0"/>
          <a:chOff x="0" y="0"/>
          <a:chExt cx="0" cy="0"/>
        </a:xfrm>
      </p:grpSpPr>
      <p:sp>
        <p:nvSpPr>
          <p:cNvPr id="190" name="Google Shape;190;p29"/>
          <p:cNvSpPr/>
          <p:nvPr/>
        </p:nvSpPr>
        <p:spPr>
          <a:xfrm>
            <a:off x="101550" y="109375"/>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2171625" y="1555375"/>
            <a:ext cx="5160600" cy="203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6391941" y="1898400"/>
            <a:ext cx="2169300" cy="134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9"/>
          <p:cNvSpPr txBox="1"/>
          <p:nvPr>
            <p:ph idx="1" type="subTitle"/>
          </p:nvPr>
        </p:nvSpPr>
        <p:spPr>
          <a:xfrm>
            <a:off x="3814725" y="537500"/>
            <a:ext cx="1874400" cy="27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b="1"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b="1"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b="1"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b="1"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b="1"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b="1"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b="1"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b="1" sz="2200">
                <a:solidFill>
                  <a:schemeClr val="dk1"/>
                </a:solidFill>
                <a:latin typeface="Bebas Neue"/>
                <a:ea typeface="Bebas Neue"/>
                <a:cs typeface="Bebas Neue"/>
                <a:sym typeface="Bebas Neue"/>
              </a:defRPr>
            </a:lvl9pPr>
          </a:lstStyle>
          <a:p/>
        </p:txBody>
      </p:sp>
      <p:sp>
        <p:nvSpPr>
          <p:cNvPr id="194" name="Google Shape;194;p29"/>
          <p:cNvSpPr txBox="1"/>
          <p:nvPr>
            <p:ph idx="2" type="subTitle"/>
          </p:nvPr>
        </p:nvSpPr>
        <p:spPr>
          <a:xfrm>
            <a:off x="3814725" y="908709"/>
            <a:ext cx="1874400" cy="47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
        <p:nvSpPr>
          <p:cNvPr id="195" name="Google Shape;195;p29"/>
          <p:cNvSpPr txBox="1"/>
          <p:nvPr>
            <p:ph idx="3" type="subTitle"/>
          </p:nvPr>
        </p:nvSpPr>
        <p:spPr>
          <a:xfrm>
            <a:off x="3814725" y="2150549"/>
            <a:ext cx="1874400" cy="27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196" name="Google Shape;196;p29"/>
          <p:cNvSpPr txBox="1"/>
          <p:nvPr>
            <p:ph idx="4" type="subTitle"/>
          </p:nvPr>
        </p:nvSpPr>
        <p:spPr>
          <a:xfrm>
            <a:off x="3814725" y="2531948"/>
            <a:ext cx="1874400" cy="47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
        <p:nvSpPr>
          <p:cNvPr id="197" name="Google Shape;197;p29"/>
          <p:cNvSpPr txBox="1"/>
          <p:nvPr>
            <p:ph idx="5" type="subTitle"/>
          </p:nvPr>
        </p:nvSpPr>
        <p:spPr>
          <a:xfrm>
            <a:off x="3814725" y="3770513"/>
            <a:ext cx="1874400" cy="27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198" name="Google Shape;198;p29"/>
          <p:cNvSpPr txBox="1"/>
          <p:nvPr>
            <p:ph idx="6" type="subTitle"/>
          </p:nvPr>
        </p:nvSpPr>
        <p:spPr>
          <a:xfrm>
            <a:off x="3814725" y="4151913"/>
            <a:ext cx="1874400" cy="47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
    <p:bg>
      <p:bgPr>
        <a:solidFill>
          <a:schemeClr val="dk1"/>
        </a:solidFill>
      </p:bgPr>
    </p:bg>
    <p:spTree>
      <p:nvGrpSpPr>
        <p:cNvPr id="199" name="Shape 199"/>
        <p:cNvGrpSpPr/>
        <p:nvPr/>
      </p:nvGrpSpPr>
      <p:grpSpPr>
        <a:xfrm>
          <a:off x="0" y="0"/>
          <a:ext cx="0" cy="0"/>
          <a:chOff x="0" y="0"/>
          <a:chExt cx="0" cy="0"/>
        </a:xfrm>
      </p:grpSpPr>
      <p:sp>
        <p:nvSpPr>
          <p:cNvPr id="200" name="Google Shape;200;p30"/>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625300" y="323675"/>
            <a:ext cx="78054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idx="1" type="subTitle"/>
          </p:nvPr>
        </p:nvSpPr>
        <p:spPr>
          <a:xfrm>
            <a:off x="621575" y="1228437"/>
            <a:ext cx="7878300" cy="36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29" name="Google Shape;29;p4"/>
          <p:cNvSpPr txBox="1"/>
          <p:nvPr>
            <p:ph type="title"/>
          </p:nvPr>
        </p:nvSpPr>
        <p:spPr>
          <a:xfrm>
            <a:off x="625300" y="315813"/>
            <a:ext cx="7704000" cy="707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2">
    <p:bg>
      <p:bgPr>
        <a:solidFill>
          <a:schemeClr val="lt1"/>
        </a:solidFill>
      </p:bgPr>
    </p:bg>
    <p:spTree>
      <p:nvGrpSpPr>
        <p:cNvPr id="202" name="Shape 202"/>
        <p:cNvGrpSpPr/>
        <p:nvPr/>
      </p:nvGrpSpPr>
      <p:grpSpPr>
        <a:xfrm>
          <a:off x="0" y="0"/>
          <a:ext cx="0" cy="0"/>
          <a:chOff x="0" y="0"/>
          <a:chExt cx="0" cy="0"/>
        </a:xfrm>
      </p:grpSpPr>
      <p:sp>
        <p:nvSpPr>
          <p:cNvPr id="203" name="Google Shape;203;p31"/>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ph type="title"/>
          </p:nvPr>
        </p:nvSpPr>
        <p:spPr>
          <a:xfrm>
            <a:off x="625300" y="323675"/>
            <a:ext cx="78054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1_1">
    <p:bg>
      <p:bgPr>
        <a:solidFill>
          <a:schemeClr val="dk1"/>
        </a:solidFill>
      </p:bgPr>
    </p:bg>
    <p:spTree>
      <p:nvGrpSpPr>
        <p:cNvPr id="205" name="Shape 205"/>
        <p:cNvGrpSpPr/>
        <p:nvPr/>
      </p:nvGrpSpPr>
      <p:grpSpPr>
        <a:xfrm>
          <a:off x="0" y="0"/>
          <a:ext cx="0" cy="0"/>
          <a:chOff x="0" y="0"/>
          <a:chExt cx="0" cy="0"/>
        </a:xfrm>
      </p:grpSpPr>
      <p:sp>
        <p:nvSpPr>
          <p:cNvPr id="206" name="Google Shape;206;p32"/>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ph type="title"/>
          </p:nvPr>
        </p:nvSpPr>
        <p:spPr>
          <a:xfrm>
            <a:off x="4876902" y="1200650"/>
            <a:ext cx="31767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1_1_1">
    <p:bg>
      <p:bgPr>
        <a:solidFill>
          <a:schemeClr val="lt1"/>
        </a:solidFill>
      </p:bgPr>
    </p:bg>
    <p:spTree>
      <p:nvGrpSpPr>
        <p:cNvPr id="208" name="Shape 208"/>
        <p:cNvGrpSpPr/>
        <p:nvPr/>
      </p:nvGrpSpPr>
      <p:grpSpPr>
        <a:xfrm>
          <a:off x="0" y="0"/>
          <a:ext cx="0" cy="0"/>
          <a:chOff x="0" y="0"/>
          <a:chExt cx="0" cy="0"/>
        </a:xfrm>
      </p:grpSpPr>
      <p:sp>
        <p:nvSpPr>
          <p:cNvPr id="209" name="Google Shape;209;p33"/>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txBox="1"/>
          <p:nvPr>
            <p:ph type="title"/>
          </p:nvPr>
        </p:nvSpPr>
        <p:spPr>
          <a:xfrm>
            <a:off x="713227" y="310900"/>
            <a:ext cx="31767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1_1_1_1">
    <p:bg>
      <p:bgPr>
        <a:solidFill>
          <a:schemeClr val="dk1"/>
        </a:solidFill>
      </p:bgPr>
    </p:bg>
    <p:spTree>
      <p:nvGrpSpPr>
        <p:cNvPr id="211" name="Shape 211"/>
        <p:cNvGrpSpPr/>
        <p:nvPr/>
      </p:nvGrpSpPr>
      <p:grpSpPr>
        <a:xfrm>
          <a:off x="0" y="0"/>
          <a:ext cx="0" cy="0"/>
          <a:chOff x="0" y="0"/>
          <a:chExt cx="0" cy="0"/>
        </a:xfrm>
      </p:grpSpPr>
      <p:sp>
        <p:nvSpPr>
          <p:cNvPr id="212" name="Google Shape;212;p34"/>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txBox="1"/>
          <p:nvPr>
            <p:ph type="title"/>
          </p:nvPr>
        </p:nvSpPr>
        <p:spPr>
          <a:xfrm>
            <a:off x="713227" y="539500"/>
            <a:ext cx="31767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2">
    <p:spTree>
      <p:nvGrpSpPr>
        <p:cNvPr id="214" name="Shape 214"/>
        <p:cNvGrpSpPr/>
        <p:nvPr/>
      </p:nvGrpSpPr>
      <p:grpSpPr>
        <a:xfrm>
          <a:off x="0" y="0"/>
          <a:ext cx="0" cy="0"/>
          <a:chOff x="0" y="0"/>
          <a:chExt cx="0" cy="0"/>
        </a:xfrm>
      </p:grpSpPr>
      <p:sp>
        <p:nvSpPr>
          <p:cNvPr id="215" name="Google Shape;215;p35"/>
          <p:cNvSpPr txBox="1"/>
          <p:nvPr>
            <p:ph type="title"/>
          </p:nvPr>
        </p:nvSpPr>
        <p:spPr>
          <a:xfrm>
            <a:off x="489900" y="2183550"/>
            <a:ext cx="2270700" cy="7764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35"/>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2_3">
    <p:bg>
      <p:bgPr>
        <a:solidFill>
          <a:schemeClr val="dk1"/>
        </a:solidFill>
      </p:bgPr>
    </p:bg>
    <p:spTree>
      <p:nvGrpSpPr>
        <p:cNvPr id="217" name="Shape 217"/>
        <p:cNvGrpSpPr/>
        <p:nvPr/>
      </p:nvGrpSpPr>
      <p:grpSpPr>
        <a:xfrm>
          <a:off x="0" y="0"/>
          <a:ext cx="0" cy="0"/>
          <a:chOff x="0" y="0"/>
          <a:chExt cx="0" cy="0"/>
        </a:xfrm>
      </p:grpSpPr>
      <p:sp>
        <p:nvSpPr>
          <p:cNvPr id="218" name="Google Shape;218;p36"/>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6"/>
          <p:cNvSpPr/>
          <p:nvPr/>
        </p:nvSpPr>
        <p:spPr>
          <a:xfrm>
            <a:off x="0" y="1234075"/>
            <a:ext cx="2906400" cy="267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1"/>
              </a:solidFill>
            </a:endParaRPr>
          </a:p>
        </p:txBody>
      </p:sp>
      <p:cxnSp>
        <p:nvCxnSpPr>
          <p:cNvPr id="220" name="Google Shape;220;p36"/>
          <p:cNvCxnSpPr/>
          <p:nvPr/>
        </p:nvCxnSpPr>
        <p:spPr>
          <a:xfrm>
            <a:off x="103800" y="1235275"/>
            <a:ext cx="0" cy="2688600"/>
          </a:xfrm>
          <a:prstGeom prst="straightConnector1">
            <a:avLst/>
          </a:prstGeom>
          <a:noFill/>
          <a:ln cap="flat" cmpd="sng" w="19050">
            <a:solidFill>
              <a:schemeClr val="dk1"/>
            </a:solidFill>
            <a:prstDash val="solid"/>
            <a:round/>
            <a:headEnd len="med" w="med" type="none"/>
            <a:tailEnd len="med" w="med" type="none"/>
          </a:ln>
        </p:spPr>
      </p:cxnSp>
      <p:sp>
        <p:nvSpPr>
          <p:cNvPr id="221" name="Google Shape;221;p36"/>
          <p:cNvSpPr txBox="1"/>
          <p:nvPr>
            <p:ph type="title"/>
          </p:nvPr>
        </p:nvSpPr>
        <p:spPr>
          <a:xfrm>
            <a:off x="713225" y="2183550"/>
            <a:ext cx="2270700" cy="7764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2_2">
    <p:spTree>
      <p:nvGrpSpPr>
        <p:cNvPr id="222" name="Shape 222"/>
        <p:cNvGrpSpPr/>
        <p:nvPr/>
      </p:nvGrpSpPr>
      <p:grpSpPr>
        <a:xfrm>
          <a:off x="0" y="0"/>
          <a:ext cx="0" cy="0"/>
          <a:chOff x="0" y="0"/>
          <a:chExt cx="0" cy="0"/>
        </a:xfrm>
      </p:grpSpPr>
      <p:sp>
        <p:nvSpPr>
          <p:cNvPr id="223" name="Google Shape;223;p37"/>
          <p:cNvSpPr txBox="1"/>
          <p:nvPr>
            <p:ph type="title"/>
          </p:nvPr>
        </p:nvSpPr>
        <p:spPr>
          <a:xfrm>
            <a:off x="609547" y="378511"/>
            <a:ext cx="3946800" cy="13812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4" name="Google Shape;224;p37"/>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2_2_1">
    <p:bg>
      <p:bgPr>
        <a:solidFill>
          <a:schemeClr val="dk1"/>
        </a:solidFill>
      </p:bgPr>
    </p:bg>
    <p:spTree>
      <p:nvGrpSpPr>
        <p:cNvPr id="225" name="Shape 225"/>
        <p:cNvGrpSpPr/>
        <p:nvPr/>
      </p:nvGrpSpPr>
      <p:grpSpPr>
        <a:xfrm>
          <a:off x="0" y="0"/>
          <a:ext cx="0" cy="0"/>
          <a:chOff x="0" y="0"/>
          <a:chExt cx="0" cy="0"/>
        </a:xfrm>
      </p:grpSpPr>
      <p:sp>
        <p:nvSpPr>
          <p:cNvPr id="226" name="Google Shape;226;p38"/>
          <p:cNvSpPr txBox="1"/>
          <p:nvPr>
            <p:ph type="title"/>
          </p:nvPr>
        </p:nvSpPr>
        <p:spPr>
          <a:xfrm>
            <a:off x="713225" y="353950"/>
            <a:ext cx="7726800" cy="75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38"/>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2_1">
    <p:bg>
      <p:bgPr>
        <a:solidFill>
          <a:schemeClr val="dk1"/>
        </a:solidFill>
      </p:bgPr>
    </p:bg>
    <p:spTree>
      <p:nvGrpSpPr>
        <p:cNvPr id="228" name="Shape 228"/>
        <p:cNvGrpSpPr/>
        <p:nvPr/>
      </p:nvGrpSpPr>
      <p:grpSpPr>
        <a:xfrm>
          <a:off x="0" y="0"/>
          <a:ext cx="0" cy="0"/>
          <a:chOff x="0" y="0"/>
          <a:chExt cx="0" cy="0"/>
        </a:xfrm>
      </p:grpSpPr>
      <p:sp>
        <p:nvSpPr>
          <p:cNvPr id="229" name="Google Shape;229;p39"/>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txBox="1"/>
          <p:nvPr>
            <p:ph type="title"/>
          </p:nvPr>
        </p:nvSpPr>
        <p:spPr>
          <a:xfrm>
            <a:off x="491400" y="1929600"/>
            <a:ext cx="2267700" cy="128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TITLE_ONLY_2_1_1">
    <p:bg>
      <p:bgPr>
        <a:solidFill>
          <a:schemeClr val="dk1"/>
        </a:solidFill>
      </p:bgPr>
    </p:bg>
    <p:spTree>
      <p:nvGrpSpPr>
        <p:cNvPr id="231" name="Shape 231"/>
        <p:cNvGrpSpPr/>
        <p:nvPr/>
      </p:nvGrpSpPr>
      <p:grpSpPr>
        <a:xfrm>
          <a:off x="0" y="0"/>
          <a:ext cx="0" cy="0"/>
          <a:chOff x="0" y="0"/>
          <a:chExt cx="0" cy="0"/>
        </a:xfrm>
      </p:grpSpPr>
      <p:sp>
        <p:nvSpPr>
          <p:cNvPr id="232" name="Google Shape;232;p40"/>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
          <p:cNvSpPr txBox="1"/>
          <p:nvPr>
            <p:ph type="title"/>
          </p:nvPr>
        </p:nvSpPr>
        <p:spPr>
          <a:xfrm>
            <a:off x="6172200" y="420540"/>
            <a:ext cx="2267700" cy="1284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3189572" y="-61450"/>
            <a:ext cx="6166500" cy="52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233850" y="1794300"/>
            <a:ext cx="2782800" cy="15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1" type="subTitle"/>
          </p:nvPr>
        </p:nvSpPr>
        <p:spPr>
          <a:xfrm>
            <a:off x="4153278" y="3146801"/>
            <a:ext cx="1837800" cy="309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r">
              <a:lnSpc>
                <a:spcPct val="100000"/>
              </a:lnSpc>
              <a:spcBef>
                <a:spcPts val="0"/>
              </a:spcBef>
              <a:spcAft>
                <a:spcPts val="0"/>
              </a:spcAft>
              <a:buNone/>
              <a:defRPr b="1" sz="2200">
                <a:solidFill>
                  <a:schemeClr val="lt1"/>
                </a:solidFill>
                <a:latin typeface="Bebas Neue"/>
                <a:ea typeface="Bebas Neue"/>
                <a:cs typeface="Bebas Neue"/>
                <a:sym typeface="Bebas Neue"/>
              </a:defRPr>
            </a:lvl2pPr>
            <a:lvl3pPr lvl="2" rtl="0" algn="r">
              <a:lnSpc>
                <a:spcPct val="100000"/>
              </a:lnSpc>
              <a:spcBef>
                <a:spcPts val="0"/>
              </a:spcBef>
              <a:spcAft>
                <a:spcPts val="0"/>
              </a:spcAft>
              <a:buNone/>
              <a:defRPr b="1" sz="2200">
                <a:solidFill>
                  <a:schemeClr val="lt1"/>
                </a:solidFill>
                <a:latin typeface="Bebas Neue"/>
                <a:ea typeface="Bebas Neue"/>
                <a:cs typeface="Bebas Neue"/>
                <a:sym typeface="Bebas Neue"/>
              </a:defRPr>
            </a:lvl3pPr>
            <a:lvl4pPr lvl="3" rtl="0" algn="r">
              <a:lnSpc>
                <a:spcPct val="100000"/>
              </a:lnSpc>
              <a:spcBef>
                <a:spcPts val="0"/>
              </a:spcBef>
              <a:spcAft>
                <a:spcPts val="0"/>
              </a:spcAft>
              <a:buNone/>
              <a:defRPr b="1" sz="2200">
                <a:solidFill>
                  <a:schemeClr val="lt1"/>
                </a:solidFill>
                <a:latin typeface="Bebas Neue"/>
                <a:ea typeface="Bebas Neue"/>
                <a:cs typeface="Bebas Neue"/>
                <a:sym typeface="Bebas Neue"/>
              </a:defRPr>
            </a:lvl4pPr>
            <a:lvl5pPr lvl="4" rtl="0" algn="r">
              <a:lnSpc>
                <a:spcPct val="100000"/>
              </a:lnSpc>
              <a:spcBef>
                <a:spcPts val="0"/>
              </a:spcBef>
              <a:spcAft>
                <a:spcPts val="0"/>
              </a:spcAft>
              <a:buNone/>
              <a:defRPr b="1" sz="2200">
                <a:solidFill>
                  <a:schemeClr val="lt1"/>
                </a:solidFill>
                <a:latin typeface="Bebas Neue"/>
                <a:ea typeface="Bebas Neue"/>
                <a:cs typeface="Bebas Neue"/>
                <a:sym typeface="Bebas Neue"/>
              </a:defRPr>
            </a:lvl5pPr>
            <a:lvl6pPr lvl="5" rtl="0" algn="r">
              <a:lnSpc>
                <a:spcPct val="100000"/>
              </a:lnSpc>
              <a:spcBef>
                <a:spcPts val="0"/>
              </a:spcBef>
              <a:spcAft>
                <a:spcPts val="0"/>
              </a:spcAft>
              <a:buNone/>
              <a:defRPr b="1" sz="2200">
                <a:solidFill>
                  <a:schemeClr val="lt1"/>
                </a:solidFill>
                <a:latin typeface="Bebas Neue"/>
                <a:ea typeface="Bebas Neue"/>
                <a:cs typeface="Bebas Neue"/>
                <a:sym typeface="Bebas Neue"/>
              </a:defRPr>
            </a:lvl6pPr>
            <a:lvl7pPr lvl="6" rtl="0" algn="r">
              <a:lnSpc>
                <a:spcPct val="100000"/>
              </a:lnSpc>
              <a:spcBef>
                <a:spcPts val="0"/>
              </a:spcBef>
              <a:spcAft>
                <a:spcPts val="0"/>
              </a:spcAft>
              <a:buNone/>
              <a:defRPr b="1" sz="2200">
                <a:solidFill>
                  <a:schemeClr val="lt1"/>
                </a:solidFill>
                <a:latin typeface="Bebas Neue"/>
                <a:ea typeface="Bebas Neue"/>
                <a:cs typeface="Bebas Neue"/>
                <a:sym typeface="Bebas Neue"/>
              </a:defRPr>
            </a:lvl7pPr>
            <a:lvl8pPr lvl="7" rtl="0" algn="r">
              <a:lnSpc>
                <a:spcPct val="100000"/>
              </a:lnSpc>
              <a:spcBef>
                <a:spcPts val="0"/>
              </a:spcBef>
              <a:spcAft>
                <a:spcPts val="0"/>
              </a:spcAft>
              <a:buNone/>
              <a:defRPr b="1" sz="2200">
                <a:solidFill>
                  <a:schemeClr val="lt1"/>
                </a:solidFill>
                <a:latin typeface="Bebas Neue"/>
                <a:ea typeface="Bebas Neue"/>
                <a:cs typeface="Bebas Neue"/>
                <a:sym typeface="Bebas Neue"/>
              </a:defRPr>
            </a:lvl8pPr>
            <a:lvl9pPr lvl="8" rtl="0" algn="r">
              <a:lnSpc>
                <a:spcPct val="100000"/>
              </a:lnSpc>
              <a:spcBef>
                <a:spcPts val="0"/>
              </a:spcBef>
              <a:spcAft>
                <a:spcPts val="0"/>
              </a:spcAft>
              <a:buNone/>
              <a:defRPr b="1" sz="2200">
                <a:solidFill>
                  <a:schemeClr val="lt1"/>
                </a:solidFill>
                <a:latin typeface="Bebas Neue"/>
                <a:ea typeface="Bebas Neue"/>
                <a:cs typeface="Bebas Neue"/>
                <a:sym typeface="Bebas Neue"/>
              </a:defRPr>
            </a:lvl9pPr>
          </a:lstStyle>
          <a:p/>
        </p:txBody>
      </p:sp>
      <p:sp>
        <p:nvSpPr>
          <p:cNvPr id="35" name="Google Shape;35;p5"/>
          <p:cNvSpPr txBox="1"/>
          <p:nvPr>
            <p:ph idx="2" type="subTitle"/>
          </p:nvPr>
        </p:nvSpPr>
        <p:spPr>
          <a:xfrm>
            <a:off x="3906378" y="3458361"/>
            <a:ext cx="2084700" cy="1115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1pPr>
            <a:lvl2pPr lvl="1"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2pPr>
            <a:lvl3pPr lvl="2"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3pPr>
            <a:lvl4pPr lvl="3"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4pPr>
            <a:lvl5pPr lvl="4"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5pPr>
            <a:lvl6pPr lvl="5"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6pPr>
            <a:lvl7pPr lvl="6"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7pPr>
            <a:lvl8pPr lvl="7"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8pPr>
            <a:lvl9pPr lvl="8" rtl="0" algn="r">
              <a:lnSpc>
                <a:spcPct val="100000"/>
              </a:lnSpc>
              <a:spcBef>
                <a:spcPts val="0"/>
              </a:spcBef>
              <a:spcAft>
                <a:spcPts val="0"/>
              </a:spcAft>
              <a:buNone/>
              <a:defRPr sz="1500">
                <a:solidFill>
                  <a:schemeClr val="lt1"/>
                </a:solidFill>
                <a:latin typeface="Overpass Light"/>
                <a:ea typeface="Overpass Light"/>
                <a:cs typeface="Overpass Light"/>
                <a:sym typeface="Overpass Light"/>
              </a:defRPr>
            </a:lvl9pPr>
          </a:lstStyle>
          <a:p/>
        </p:txBody>
      </p:sp>
      <p:sp>
        <p:nvSpPr>
          <p:cNvPr id="36" name="Google Shape;36;p5"/>
          <p:cNvSpPr txBox="1"/>
          <p:nvPr>
            <p:ph idx="3" type="subTitle"/>
          </p:nvPr>
        </p:nvSpPr>
        <p:spPr>
          <a:xfrm>
            <a:off x="6374237" y="580394"/>
            <a:ext cx="19200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b="1"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b="1"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b="1"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b="1"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b="1"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b="1"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b="1"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b="1" sz="2200">
                <a:solidFill>
                  <a:schemeClr val="lt1"/>
                </a:solidFill>
                <a:latin typeface="Bebas Neue"/>
                <a:ea typeface="Bebas Neue"/>
                <a:cs typeface="Bebas Neue"/>
                <a:sym typeface="Bebas Neue"/>
              </a:defRPr>
            </a:lvl9pPr>
          </a:lstStyle>
          <a:p/>
        </p:txBody>
      </p:sp>
      <p:sp>
        <p:nvSpPr>
          <p:cNvPr id="37" name="Google Shape;37;p5"/>
          <p:cNvSpPr txBox="1"/>
          <p:nvPr>
            <p:ph idx="4" type="subTitle"/>
          </p:nvPr>
        </p:nvSpPr>
        <p:spPr>
          <a:xfrm>
            <a:off x="6374239" y="883466"/>
            <a:ext cx="2082300" cy="111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TITLE_ONLY_4">
    <p:spTree>
      <p:nvGrpSpPr>
        <p:cNvPr id="234" name="Shape 234"/>
        <p:cNvGrpSpPr/>
        <p:nvPr/>
      </p:nvGrpSpPr>
      <p:grpSpPr>
        <a:xfrm>
          <a:off x="0" y="0"/>
          <a:ext cx="0" cy="0"/>
          <a:chOff x="0" y="0"/>
          <a:chExt cx="0" cy="0"/>
        </a:xfrm>
      </p:grpSpPr>
      <p:sp>
        <p:nvSpPr>
          <p:cNvPr id="235" name="Google Shape;235;p41"/>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1"/>
          <p:cNvSpPr/>
          <p:nvPr/>
        </p:nvSpPr>
        <p:spPr>
          <a:xfrm>
            <a:off x="2897" y="-49925"/>
            <a:ext cx="9144000" cy="5208300"/>
          </a:xfrm>
          <a:prstGeom prst="rect">
            <a:avLst/>
          </a:prstGeom>
          <a:solidFill>
            <a:schemeClr val="dk1">
              <a:alpha val="648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1"/>
          <p:cNvSpPr/>
          <p:nvPr/>
        </p:nvSpPr>
        <p:spPr>
          <a:xfrm>
            <a:off x="2724150" y="0"/>
            <a:ext cx="3695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cxnSp>
        <p:nvCxnSpPr>
          <p:cNvPr id="238" name="Google Shape;238;p41"/>
          <p:cNvCxnSpPr/>
          <p:nvPr/>
        </p:nvCxnSpPr>
        <p:spPr>
          <a:xfrm>
            <a:off x="2703648" y="106200"/>
            <a:ext cx="3811800" cy="0"/>
          </a:xfrm>
          <a:prstGeom prst="straightConnector1">
            <a:avLst/>
          </a:prstGeom>
          <a:noFill/>
          <a:ln cap="flat" cmpd="sng" w="19050">
            <a:solidFill>
              <a:schemeClr val="dk1"/>
            </a:solidFill>
            <a:prstDash val="solid"/>
            <a:round/>
            <a:headEnd len="med" w="med" type="none"/>
            <a:tailEnd len="med" w="med" type="none"/>
          </a:ln>
        </p:spPr>
      </p:cxnSp>
      <p:cxnSp>
        <p:nvCxnSpPr>
          <p:cNvPr id="239" name="Google Shape;239;p41"/>
          <p:cNvCxnSpPr/>
          <p:nvPr/>
        </p:nvCxnSpPr>
        <p:spPr>
          <a:xfrm>
            <a:off x="2703648" y="5037300"/>
            <a:ext cx="3811800" cy="0"/>
          </a:xfrm>
          <a:prstGeom prst="straightConnector1">
            <a:avLst/>
          </a:prstGeom>
          <a:noFill/>
          <a:ln cap="flat" cmpd="sng" w="19050">
            <a:solidFill>
              <a:schemeClr val="dk1"/>
            </a:solidFill>
            <a:prstDash val="solid"/>
            <a:round/>
            <a:headEnd len="med" w="med" type="none"/>
            <a:tailEnd len="med" w="med" type="none"/>
          </a:ln>
        </p:spPr>
      </p:cxnSp>
      <p:sp>
        <p:nvSpPr>
          <p:cNvPr id="240" name="Google Shape;240;p41"/>
          <p:cNvSpPr txBox="1"/>
          <p:nvPr>
            <p:ph type="title"/>
          </p:nvPr>
        </p:nvSpPr>
        <p:spPr>
          <a:xfrm>
            <a:off x="2724150" y="354084"/>
            <a:ext cx="3695700" cy="78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4_1">
    <p:bg>
      <p:bgPr>
        <a:solidFill>
          <a:schemeClr val="dk1"/>
        </a:solidFill>
      </p:bgPr>
    </p:bg>
    <p:spTree>
      <p:nvGrpSpPr>
        <p:cNvPr id="241" name="Shape 241"/>
        <p:cNvGrpSpPr/>
        <p:nvPr/>
      </p:nvGrpSpPr>
      <p:grpSpPr>
        <a:xfrm>
          <a:off x="0" y="0"/>
          <a:ext cx="0" cy="0"/>
          <a:chOff x="0" y="0"/>
          <a:chExt cx="0" cy="0"/>
        </a:xfrm>
      </p:grpSpPr>
      <p:sp>
        <p:nvSpPr>
          <p:cNvPr id="242" name="Google Shape;242;p42"/>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2"/>
          <p:cNvSpPr txBox="1"/>
          <p:nvPr>
            <p:ph type="title"/>
          </p:nvPr>
        </p:nvSpPr>
        <p:spPr>
          <a:xfrm>
            <a:off x="713225" y="682725"/>
            <a:ext cx="2084100" cy="78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
    <p:spTree>
      <p:nvGrpSpPr>
        <p:cNvPr id="244" name="Shape 244"/>
        <p:cNvGrpSpPr/>
        <p:nvPr/>
      </p:nvGrpSpPr>
      <p:grpSpPr>
        <a:xfrm>
          <a:off x="0" y="0"/>
          <a:ext cx="0" cy="0"/>
          <a:chOff x="0" y="0"/>
          <a:chExt cx="0" cy="0"/>
        </a:xfrm>
      </p:grpSpPr>
      <p:sp>
        <p:nvSpPr>
          <p:cNvPr id="245" name="Google Shape;245;p43"/>
          <p:cNvSpPr txBox="1"/>
          <p:nvPr>
            <p:ph type="title"/>
          </p:nvPr>
        </p:nvSpPr>
        <p:spPr>
          <a:xfrm>
            <a:off x="678626" y="323575"/>
            <a:ext cx="7795500" cy="7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6" name="Google Shape;246;p43"/>
          <p:cNvSpPr txBox="1"/>
          <p:nvPr>
            <p:ph idx="1" type="subTitle"/>
          </p:nvPr>
        </p:nvSpPr>
        <p:spPr>
          <a:xfrm>
            <a:off x="1129018" y="1419022"/>
            <a:ext cx="1874400" cy="27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247" name="Google Shape;247;p43"/>
          <p:cNvSpPr txBox="1"/>
          <p:nvPr>
            <p:ph idx="2" type="subTitle"/>
          </p:nvPr>
        </p:nvSpPr>
        <p:spPr>
          <a:xfrm>
            <a:off x="1005268" y="1701365"/>
            <a:ext cx="21219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48" name="Google Shape;248;p43"/>
          <p:cNvSpPr txBox="1"/>
          <p:nvPr>
            <p:ph idx="3" type="subTitle"/>
          </p:nvPr>
        </p:nvSpPr>
        <p:spPr>
          <a:xfrm>
            <a:off x="3549953" y="1414222"/>
            <a:ext cx="1874400" cy="28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249" name="Google Shape;249;p43"/>
          <p:cNvSpPr txBox="1"/>
          <p:nvPr>
            <p:ph idx="4" type="subTitle"/>
          </p:nvPr>
        </p:nvSpPr>
        <p:spPr>
          <a:xfrm>
            <a:off x="3426503" y="1701365"/>
            <a:ext cx="21213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50" name="Google Shape;250;p43"/>
          <p:cNvSpPr txBox="1"/>
          <p:nvPr>
            <p:ph idx="5" type="subTitle"/>
          </p:nvPr>
        </p:nvSpPr>
        <p:spPr>
          <a:xfrm>
            <a:off x="6059184" y="1414222"/>
            <a:ext cx="1871700" cy="28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a:latin typeface="Bebas Neue"/>
                <a:ea typeface="Bebas Neue"/>
                <a:cs typeface="Bebas Neue"/>
                <a:sym typeface="Bebas Neue"/>
              </a:defRPr>
            </a:lvl2pPr>
            <a:lvl3pPr lvl="2" rtl="0" algn="ctr">
              <a:lnSpc>
                <a:spcPct val="100000"/>
              </a:lnSpc>
              <a:spcBef>
                <a:spcPts val="0"/>
              </a:spcBef>
              <a:spcAft>
                <a:spcPts val="0"/>
              </a:spcAft>
              <a:buNone/>
              <a:defRPr>
                <a:latin typeface="Bebas Neue"/>
                <a:ea typeface="Bebas Neue"/>
                <a:cs typeface="Bebas Neue"/>
                <a:sym typeface="Bebas Neue"/>
              </a:defRPr>
            </a:lvl3pPr>
            <a:lvl4pPr lvl="3" rtl="0" algn="ctr">
              <a:lnSpc>
                <a:spcPct val="100000"/>
              </a:lnSpc>
              <a:spcBef>
                <a:spcPts val="0"/>
              </a:spcBef>
              <a:spcAft>
                <a:spcPts val="0"/>
              </a:spcAft>
              <a:buNone/>
              <a:defRPr>
                <a:latin typeface="Bebas Neue"/>
                <a:ea typeface="Bebas Neue"/>
                <a:cs typeface="Bebas Neue"/>
                <a:sym typeface="Bebas Neue"/>
              </a:defRPr>
            </a:lvl4pPr>
            <a:lvl5pPr lvl="4" rtl="0" algn="ctr">
              <a:lnSpc>
                <a:spcPct val="100000"/>
              </a:lnSpc>
              <a:spcBef>
                <a:spcPts val="0"/>
              </a:spcBef>
              <a:spcAft>
                <a:spcPts val="0"/>
              </a:spcAft>
              <a:buNone/>
              <a:defRPr>
                <a:latin typeface="Bebas Neue"/>
                <a:ea typeface="Bebas Neue"/>
                <a:cs typeface="Bebas Neue"/>
                <a:sym typeface="Bebas Neue"/>
              </a:defRPr>
            </a:lvl5pPr>
            <a:lvl6pPr lvl="5" rtl="0" algn="ctr">
              <a:lnSpc>
                <a:spcPct val="100000"/>
              </a:lnSpc>
              <a:spcBef>
                <a:spcPts val="0"/>
              </a:spcBef>
              <a:spcAft>
                <a:spcPts val="0"/>
              </a:spcAft>
              <a:buNone/>
              <a:defRPr>
                <a:latin typeface="Bebas Neue"/>
                <a:ea typeface="Bebas Neue"/>
                <a:cs typeface="Bebas Neue"/>
                <a:sym typeface="Bebas Neue"/>
              </a:defRPr>
            </a:lvl6pPr>
            <a:lvl7pPr lvl="6" rtl="0" algn="ctr">
              <a:lnSpc>
                <a:spcPct val="100000"/>
              </a:lnSpc>
              <a:spcBef>
                <a:spcPts val="0"/>
              </a:spcBef>
              <a:spcAft>
                <a:spcPts val="0"/>
              </a:spcAft>
              <a:buNone/>
              <a:defRPr>
                <a:latin typeface="Bebas Neue"/>
                <a:ea typeface="Bebas Neue"/>
                <a:cs typeface="Bebas Neue"/>
                <a:sym typeface="Bebas Neue"/>
              </a:defRPr>
            </a:lvl7pPr>
            <a:lvl8pPr lvl="7" rtl="0" algn="ctr">
              <a:lnSpc>
                <a:spcPct val="100000"/>
              </a:lnSpc>
              <a:spcBef>
                <a:spcPts val="0"/>
              </a:spcBef>
              <a:spcAft>
                <a:spcPts val="0"/>
              </a:spcAft>
              <a:buNone/>
              <a:defRPr>
                <a:latin typeface="Bebas Neue"/>
                <a:ea typeface="Bebas Neue"/>
                <a:cs typeface="Bebas Neue"/>
                <a:sym typeface="Bebas Neue"/>
              </a:defRPr>
            </a:lvl8pPr>
            <a:lvl9pPr lvl="8" rtl="0" algn="ctr">
              <a:lnSpc>
                <a:spcPct val="100000"/>
              </a:lnSpc>
              <a:spcBef>
                <a:spcPts val="0"/>
              </a:spcBef>
              <a:spcAft>
                <a:spcPts val="0"/>
              </a:spcAft>
              <a:buNone/>
              <a:defRPr>
                <a:latin typeface="Bebas Neue"/>
                <a:ea typeface="Bebas Neue"/>
                <a:cs typeface="Bebas Neue"/>
                <a:sym typeface="Bebas Neue"/>
              </a:defRPr>
            </a:lvl9pPr>
          </a:lstStyle>
          <a:p/>
        </p:txBody>
      </p:sp>
      <p:sp>
        <p:nvSpPr>
          <p:cNvPr id="251" name="Google Shape;251;p43"/>
          <p:cNvSpPr txBox="1"/>
          <p:nvPr>
            <p:ph idx="6" type="subTitle"/>
          </p:nvPr>
        </p:nvSpPr>
        <p:spPr>
          <a:xfrm>
            <a:off x="5883984" y="1701365"/>
            <a:ext cx="2222100" cy="4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52" name="Google Shape;252;p43"/>
          <p:cNvSpPr txBox="1"/>
          <p:nvPr>
            <p:ph idx="7" type="subTitle"/>
          </p:nvPr>
        </p:nvSpPr>
        <p:spPr>
          <a:xfrm>
            <a:off x="1129018" y="2684950"/>
            <a:ext cx="18744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253" name="Google Shape;253;p43"/>
          <p:cNvSpPr txBox="1"/>
          <p:nvPr>
            <p:ph idx="8" type="subTitle"/>
          </p:nvPr>
        </p:nvSpPr>
        <p:spPr>
          <a:xfrm>
            <a:off x="1005268" y="2947812"/>
            <a:ext cx="21219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54" name="Google Shape;254;p43"/>
          <p:cNvSpPr txBox="1"/>
          <p:nvPr>
            <p:ph idx="9" type="subTitle"/>
          </p:nvPr>
        </p:nvSpPr>
        <p:spPr>
          <a:xfrm>
            <a:off x="3551303" y="2684950"/>
            <a:ext cx="18717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255" name="Google Shape;255;p43"/>
          <p:cNvSpPr txBox="1"/>
          <p:nvPr>
            <p:ph idx="13" type="subTitle"/>
          </p:nvPr>
        </p:nvSpPr>
        <p:spPr>
          <a:xfrm>
            <a:off x="3426503" y="2949365"/>
            <a:ext cx="21213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56" name="Google Shape;256;p43"/>
          <p:cNvSpPr txBox="1"/>
          <p:nvPr>
            <p:ph idx="14" type="subTitle"/>
          </p:nvPr>
        </p:nvSpPr>
        <p:spPr>
          <a:xfrm>
            <a:off x="6059184" y="2684950"/>
            <a:ext cx="18717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solidFill>
                  <a:schemeClr val="dk1"/>
                </a:solidFill>
                <a:latin typeface="Bebas Neue"/>
                <a:ea typeface="Bebas Neue"/>
                <a:cs typeface="Bebas Neue"/>
                <a:sym typeface="Bebas Neue"/>
              </a:defRPr>
            </a:lvl1pPr>
            <a:lvl2pPr lvl="1" rtl="0" algn="ctr">
              <a:spcBef>
                <a:spcPts val="0"/>
              </a:spcBef>
              <a:spcAft>
                <a:spcPts val="0"/>
              </a:spcAft>
              <a:buNone/>
              <a:defRPr>
                <a:latin typeface="Bebas Neue"/>
                <a:ea typeface="Bebas Neue"/>
                <a:cs typeface="Bebas Neue"/>
                <a:sym typeface="Bebas Neue"/>
              </a:defRPr>
            </a:lvl2pPr>
            <a:lvl3pPr lvl="2" rtl="0" algn="ctr">
              <a:spcBef>
                <a:spcPts val="0"/>
              </a:spcBef>
              <a:spcAft>
                <a:spcPts val="0"/>
              </a:spcAft>
              <a:buNone/>
              <a:defRPr>
                <a:latin typeface="Bebas Neue"/>
                <a:ea typeface="Bebas Neue"/>
                <a:cs typeface="Bebas Neue"/>
                <a:sym typeface="Bebas Neue"/>
              </a:defRPr>
            </a:lvl3pPr>
            <a:lvl4pPr lvl="3" rtl="0" algn="ctr">
              <a:spcBef>
                <a:spcPts val="0"/>
              </a:spcBef>
              <a:spcAft>
                <a:spcPts val="0"/>
              </a:spcAft>
              <a:buNone/>
              <a:defRPr>
                <a:latin typeface="Bebas Neue"/>
                <a:ea typeface="Bebas Neue"/>
                <a:cs typeface="Bebas Neue"/>
                <a:sym typeface="Bebas Neue"/>
              </a:defRPr>
            </a:lvl4pPr>
            <a:lvl5pPr lvl="4" rtl="0" algn="ctr">
              <a:spcBef>
                <a:spcPts val="0"/>
              </a:spcBef>
              <a:spcAft>
                <a:spcPts val="0"/>
              </a:spcAft>
              <a:buNone/>
              <a:defRPr>
                <a:latin typeface="Bebas Neue"/>
                <a:ea typeface="Bebas Neue"/>
                <a:cs typeface="Bebas Neue"/>
                <a:sym typeface="Bebas Neue"/>
              </a:defRPr>
            </a:lvl5pPr>
            <a:lvl6pPr lvl="5" rtl="0" algn="ctr">
              <a:spcBef>
                <a:spcPts val="0"/>
              </a:spcBef>
              <a:spcAft>
                <a:spcPts val="0"/>
              </a:spcAft>
              <a:buNone/>
              <a:defRPr>
                <a:latin typeface="Bebas Neue"/>
                <a:ea typeface="Bebas Neue"/>
                <a:cs typeface="Bebas Neue"/>
                <a:sym typeface="Bebas Neue"/>
              </a:defRPr>
            </a:lvl6pPr>
            <a:lvl7pPr lvl="6" rtl="0" algn="ctr">
              <a:spcBef>
                <a:spcPts val="0"/>
              </a:spcBef>
              <a:spcAft>
                <a:spcPts val="0"/>
              </a:spcAft>
              <a:buNone/>
              <a:defRPr>
                <a:latin typeface="Bebas Neue"/>
                <a:ea typeface="Bebas Neue"/>
                <a:cs typeface="Bebas Neue"/>
                <a:sym typeface="Bebas Neue"/>
              </a:defRPr>
            </a:lvl7pPr>
            <a:lvl8pPr lvl="7" rtl="0" algn="ctr">
              <a:spcBef>
                <a:spcPts val="0"/>
              </a:spcBef>
              <a:spcAft>
                <a:spcPts val="0"/>
              </a:spcAft>
              <a:buNone/>
              <a:defRPr>
                <a:latin typeface="Bebas Neue"/>
                <a:ea typeface="Bebas Neue"/>
                <a:cs typeface="Bebas Neue"/>
                <a:sym typeface="Bebas Neue"/>
              </a:defRPr>
            </a:lvl8pPr>
            <a:lvl9pPr lvl="8" rtl="0" algn="ctr">
              <a:spcBef>
                <a:spcPts val="0"/>
              </a:spcBef>
              <a:spcAft>
                <a:spcPts val="0"/>
              </a:spcAft>
              <a:buNone/>
              <a:defRPr>
                <a:latin typeface="Bebas Neue"/>
                <a:ea typeface="Bebas Neue"/>
                <a:cs typeface="Bebas Neue"/>
                <a:sym typeface="Bebas Neue"/>
              </a:defRPr>
            </a:lvl9pPr>
          </a:lstStyle>
          <a:p/>
        </p:txBody>
      </p:sp>
      <p:sp>
        <p:nvSpPr>
          <p:cNvPr id="257" name="Google Shape;257;p43"/>
          <p:cNvSpPr txBox="1"/>
          <p:nvPr>
            <p:ph idx="15" type="subTitle"/>
          </p:nvPr>
        </p:nvSpPr>
        <p:spPr>
          <a:xfrm>
            <a:off x="5934384" y="2949365"/>
            <a:ext cx="2121300" cy="47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58" name="Google Shape;258;p43"/>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4_1">
    <p:bg>
      <p:bgPr>
        <a:solidFill>
          <a:schemeClr val="dk1"/>
        </a:solidFill>
      </p:bgPr>
    </p:bg>
    <p:spTree>
      <p:nvGrpSpPr>
        <p:cNvPr id="259" name="Shape 259"/>
        <p:cNvGrpSpPr/>
        <p:nvPr/>
      </p:nvGrpSpPr>
      <p:grpSpPr>
        <a:xfrm>
          <a:off x="0" y="0"/>
          <a:ext cx="0" cy="0"/>
          <a:chOff x="0" y="0"/>
          <a:chExt cx="0" cy="0"/>
        </a:xfrm>
      </p:grpSpPr>
      <p:sp>
        <p:nvSpPr>
          <p:cNvPr id="260" name="Google Shape;260;p44"/>
          <p:cNvSpPr txBox="1"/>
          <p:nvPr>
            <p:ph type="title"/>
          </p:nvPr>
        </p:nvSpPr>
        <p:spPr>
          <a:xfrm>
            <a:off x="2397750" y="323575"/>
            <a:ext cx="6076500" cy="734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1" name="Google Shape;261;p44"/>
          <p:cNvSpPr txBox="1"/>
          <p:nvPr>
            <p:ph idx="1" type="subTitle"/>
          </p:nvPr>
        </p:nvSpPr>
        <p:spPr>
          <a:xfrm>
            <a:off x="3201193" y="1571422"/>
            <a:ext cx="1874400" cy="27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p:txBody>
      </p:sp>
      <p:sp>
        <p:nvSpPr>
          <p:cNvPr id="262" name="Google Shape;262;p44"/>
          <p:cNvSpPr txBox="1"/>
          <p:nvPr>
            <p:ph idx="2" type="subTitle"/>
          </p:nvPr>
        </p:nvSpPr>
        <p:spPr>
          <a:xfrm>
            <a:off x="3201193" y="1853765"/>
            <a:ext cx="2121900" cy="47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63" name="Google Shape;263;p44"/>
          <p:cNvSpPr txBox="1"/>
          <p:nvPr>
            <p:ph idx="3" type="subTitle"/>
          </p:nvPr>
        </p:nvSpPr>
        <p:spPr>
          <a:xfrm>
            <a:off x="6341184" y="1566622"/>
            <a:ext cx="1874400" cy="28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p:txBody>
      </p:sp>
      <p:sp>
        <p:nvSpPr>
          <p:cNvPr id="264" name="Google Shape;264;p44"/>
          <p:cNvSpPr txBox="1"/>
          <p:nvPr>
            <p:ph idx="4" type="subTitle"/>
          </p:nvPr>
        </p:nvSpPr>
        <p:spPr>
          <a:xfrm>
            <a:off x="6341184" y="1853765"/>
            <a:ext cx="21213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65" name="Google Shape;265;p44"/>
          <p:cNvSpPr txBox="1"/>
          <p:nvPr>
            <p:ph idx="5" type="subTitle"/>
          </p:nvPr>
        </p:nvSpPr>
        <p:spPr>
          <a:xfrm>
            <a:off x="6341184" y="2665518"/>
            <a:ext cx="1871700" cy="28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p:txBody>
      </p:sp>
      <p:sp>
        <p:nvSpPr>
          <p:cNvPr id="266" name="Google Shape;266;p44"/>
          <p:cNvSpPr txBox="1"/>
          <p:nvPr>
            <p:ph idx="6" type="subTitle"/>
          </p:nvPr>
        </p:nvSpPr>
        <p:spPr>
          <a:xfrm>
            <a:off x="6341184" y="2952661"/>
            <a:ext cx="2222100" cy="47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67" name="Google Shape;267;p44"/>
          <p:cNvSpPr txBox="1"/>
          <p:nvPr>
            <p:ph idx="7" type="subTitle"/>
          </p:nvPr>
        </p:nvSpPr>
        <p:spPr>
          <a:xfrm>
            <a:off x="3201193" y="2670711"/>
            <a:ext cx="1874400" cy="283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p:txBody>
      </p:sp>
      <p:sp>
        <p:nvSpPr>
          <p:cNvPr id="268" name="Google Shape;268;p44"/>
          <p:cNvSpPr txBox="1"/>
          <p:nvPr>
            <p:ph idx="8" type="subTitle"/>
          </p:nvPr>
        </p:nvSpPr>
        <p:spPr>
          <a:xfrm>
            <a:off x="3201193" y="2954334"/>
            <a:ext cx="21219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69" name="Google Shape;269;p44"/>
          <p:cNvSpPr txBox="1"/>
          <p:nvPr>
            <p:ph idx="9" type="subTitle"/>
          </p:nvPr>
        </p:nvSpPr>
        <p:spPr>
          <a:xfrm>
            <a:off x="3201193" y="3785607"/>
            <a:ext cx="1871700" cy="283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p:txBody>
      </p:sp>
      <p:sp>
        <p:nvSpPr>
          <p:cNvPr id="270" name="Google Shape;270;p44"/>
          <p:cNvSpPr txBox="1"/>
          <p:nvPr>
            <p:ph idx="13" type="subTitle"/>
          </p:nvPr>
        </p:nvSpPr>
        <p:spPr>
          <a:xfrm>
            <a:off x="3201193" y="4070783"/>
            <a:ext cx="21213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71" name="Google Shape;271;p44"/>
          <p:cNvSpPr txBox="1"/>
          <p:nvPr>
            <p:ph idx="14" type="subTitle"/>
          </p:nvPr>
        </p:nvSpPr>
        <p:spPr>
          <a:xfrm>
            <a:off x="6341184" y="3787383"/>
            <a:ext cx="1871700" cy="283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p:txBody>
      </p:sp>
      <p:sp>
        <p:nvSpPr>
          <p:cNvPr id="272" name="Google Shape;272;p44"/>
          <p:cNvSpPr txBox="1"/>
          <p:nvPr>
            <p:ph idx="15" type="subTitle"/>
          </p:nvPr>
        </p:nvSpPr>
        <p:spPr>
          <a:xfrm>
            <a:off x="6341184" y="4072559"/>
            <a:ext cx="21213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73" name="Google Shape;273;p44"/>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
    <p:spTree>
      <p:nvGrpSpPr>
        <p:cNvPr id="274" name="Shape 274"/>
        <p:cNvGrpSpPr/>
        <p:nvPr/>
      </p:nvGrpSpPr>
      <p:grpSpPr>
        <a:xfrm>
          <a:off x="0" y="0"/>
          <a:ext cx="0" cy="0"/>
          <a:chOff x="0" y="0"/>
          <a:chExt cx="0" cy="0"/>
        </a:xfrm>
      </p:grpSpPr>
      <p:sp>
        <p:nvSpPr>
          <p:cNvPr id="275" name="Google Shape;275;p45"/>
          <p:cNvSpPr/>
          <p:nvPr/>
        </p:nvSpPr>
        <p:spPr>
          <a:xfrm>
            <a:off x="2766683" y="357561"/>
            <a:ext cx="5559600" cy="4489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 name="Google Shape;276;p45"/>
          <p:cNvSpPr txBox="1"/>
          <p:nvPr>
            <p:ph idx="1" type="subTitle"/>
          </p:nvPr>
        </p:nvSpPr>
        <p:spPr>
          <a:xfrm>
            <a:off x="3845043" y="1000523"/>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77" name="Google Shape;277;p45"/>
          <p:cNvSpPr txBox="1"/>
          <p:nvPr>
            <p:ph idx="2" type="subTitle"/>
          </p:nvPr>
        </p:nvSpPr>
        <p:spPr>
          <a:xfrm>
            <a:off x="3845043" y="1263389"/>
            <a:ext cx="1645500" cy="8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278" name="Google Shape;278;p45"/>
          <p:cNvSpPr txBox="1"/>
          <p:nvPr>
            <p:ph idx="3" type="subTitle"/>
          </p:nvPr>
        </p:nvSpPr>
        <p:spPr>
          <a:xfrm>
            <a:off x="3845043" y="3088289"/>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79" name="Google Shape;279;p45"/>
          <p:cNvSpPr txBox="1"/>
          <p:nvPr>
            <p:ph idx="4" type="subTitle"/>
          </p:nvPr>
        </p:nvSpPr>
        <p:spPr>
          <a:xfrm>
            <a:off x="6411818" y="1263378"/>
            <a:ext cx="1645500" cy="8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280" name="Google Shape;280;p45"/>
          <p:cNvSpPr txBox="1"/>
          <p:nvPr>
            <p:ph idx="5" type="subTitle"/>
          </p:nvPr>
        </p:nvSpPr>
        <p:spPr>
          <a:xfrm>
            <a:off x="6411068" y="999173"/>
            <a:ext cx="1629000" cy="22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81" name="Google Shape;281;p45"/>
          <p:cNvSpPr txBox="1"/>
          <p:nvPr>
            <p:ph idx="6" type="subTitle"/>
          </p:nvPr>
        </p:nvSpPr>
        <p:spPr>
          <a:xfrm>
            <a:off x="3845043" y="3350418"/>
            <a:ext cx="1649400" cy="87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282" name="Google Shape;282;p45"/>
          <p:cNvSpPr txBox="1"/>
          <p:nvPr>
            <p:ph idx="7" type="subTitle"/>
          </p:nvPr>
        </p:nvSpPr>
        <p:spPr>
          <a:xfrm>
            <a:off x="6411818" y="3088289"/>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83" name="Google Shape;283;p45"/>
          <p:cNvSpPr txBox="1"/>
          <p:nvPr>
            <p:ph idx="8" type="subTitle"/>
          </p:nvPr>
        </p:nvSpPr>
        <p:spPr>
          <a:xfrm>
            <a:off x="6411818" y="3351760"/>
            <a:ext cx="1645500" cy="8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284" name="Google Shape;284;p45"/>
          <p:cNvSpPr txBox="1"/>
          <p:nvPr>
            <p:ph type="title"/>
          </p:nvPr>
        </p:nvSpPr>
        <p:spPr>
          <a:xfrm>
            <a:off x="696450" y="1555800"/>
            <a:ext cx="1857600" cy="2031900"/>
          </a:xfrm>
          <a:prstGeom prst="rect">
            <a:avLst/>
          </a:prstGeom>
        </p:spPr>
        <p:txBody>
          <a:bodyPr anchorCtr="0" anchor="ctr"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5" name="Google Shape;285;p45"/>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bg>
      <p:bgPr>
        <a:solidFill>
          <a:schemeClr val="dk1"/>
        </a:solidFill>
      </p:bgPr>
    </p:bg>
    <p:spTree>
      <p:nvGrpSpPr>
        <p:cNvPr id="286" name="Shape 286"/>
        <p:cNvGrpSpPr/>
        <p:nvPr/>
      </p:nvGrpSpPr>
      <p:grpSpPr>
        <a:xfrm>
          <a:off x="0" y="0"/>
          <a:ext cx="0" cy="0"/>
          <a:chOff x="0" y="0"/>
          <a:chExt cx="0" cy="0"/>
        </a:xfrm>
      </p:grpSpPr>
      <p:sp>
        <p:nvSpPr>
          <p:cNvPr id="287" name="Google Shape;287;p46"/>
          <p:cNvSpPr/>
          <p:nvPr/>
        </p:nvSpPr>
        <p:spPr>
          <a:xfrm>
            <a:off x="4116250" y="2066300"/>
            <a:ext cx="5208900" cy="10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1"/>
              </a:solidFill>
            </a:endParaRPr>
          </a:p>
        </p:txBody>
      </p:sp>
      <p:sp>
        <p:nvSpPr>
          <p:cNvPr id="288" name="Google Shape;288;p46"/>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6"/>
          <p:cNvSpPr txBox="1"/>
          <p:nvPr>
            <p:ph idx="1" type="subTitle"/>
          </p:nvPr>
        </p:nvSpPr>
        <p:spPr>
          <a:xfrm>
            <a:off x="1617018" y="695723"/>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90" name="Google Shape;290;p46"/>
          <p:cNvSpPr txBox="1"/>
          <p:nvPr>
            <p:ph idx="2" type="subTitle"/>
          </p:nvPr>
        </p:nvSpPr>
        <p:spPr>
          <a:xfrm>
            <a:off x="1617018" y="958589"/>
            <a:ext cx="1645500" cy="8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91" name="Google Shape;291;p46"/>
          <p:cNvSpPr txBox="1"/>
          <p:nvPr>
            <p:ph idx="3" type="subTitle"/>
          </p:nvPr>
        </p:nvSpPr>
        <p:spPr>
          <a:xfrm>
            <a:off x="1617018" y="3393089"/>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92" name="Google Shape;292;p46"/>
          <p:cNvSpPr txBox="1"/>
          <p:nvPr>
            <p:ph idx="4" type="subTitle"/>
          </p:nvPr>
        </p:nvSpPr>
        <p:spPr>
          <a:xfrm>
            <a:off x="1617018" y="3655218"/>
            <a:ext cx="1649400" cy="87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93" name="Google Shape;293;p46"/>
          <p:cNvSpPr txBox="1"/>
          <p:nvPr>
            <p:ph idx="5" type="subTitle"/>
          </p:nvPr>
        </p:nvSpPr>
        <p:spPr>
          <a:xfrm>
            <a:off x="1617018" y="2047268"/>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294" name="Google Shape;294;p46"/>
          <p:cNvSpPr txBox="1"/>
          <p:nvPr>
            <p:ph idx="6" type="subTitle"/>
          </p:nvPr>
        </p:nvSpPr>
        <p:spPr>
          <a:xfrm>
            <a:off x="1617018" y="2310740"/>
            <a:ext cx="1645500" cy="8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295" name="Google Shape;295;p46"/>
          <p:cNvSpPr txBox="1"/>
          <p:nvPr>
            <p:ph type="title"/>
          </p:nvPr>
        </p:nvSpPr>
        <p:spPr>
          <a:xfrm>
            <a:off x="4571475" y="2238025"/>
            <a:ext cx="3868500" cy="657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
    <p:spTree>
      <p:nvGrpSpPr>
        <p:cNvPr id="296" name="Shape 296"/>
        <p:cNvGrpSpPr/>
        <p:nvPr/>
      </p:nvGrpSpPr>
      <p:grpSpPr>
        <a:xfrm>
          <a:off x="0" y="0"/>
          <a:ext cx="0" cy="0"/>
          <a:chOff x="0" y="0"/>
          <a:chExt cx="0" cy="0"/>
        </a:xfrm>
      </p:grpSpPr>
      <p:sp>
        <p:nvSpPr>
          <p:cNvPr id="297" name="Google Shape;297;p47"/>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txBox="1"/>
          <p:nvPr>
            <p:ph idx="1" type="subTitle"/>
          </p:nvPr>
        </p:nvSpPr>
        <p:spPr>
          <a:xfrm>
            <a:off x="4800600" y="740624"/>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p:txBody>
      </p:sp>
      <p:sp>
        <p:nvSpPr>
          <p:cNvPr id="299" name="Google Shape;299;p47"/>
          <p:cNvSpPr txBox="1"/>
          <p:nvPr>
            <p:ph idx="2" type="subTitle"/>
          </p:nvPr>
        </p:nvSpPr>
        <p:spPr>
          <a:xfrm>
            <a:off x="4800600" y="1098397"/>
            <a:ext cx="3405000" cy="46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00" name="Google Shape;300;p47"/>
          <p:cNvSpPr txBox="1"/>
          <p:nvPr>
            <p:ph idx="3" type="subTitle"/>
          </p:nvPr>
        </p:nvSpPr>
        <p:spPr>
          <a:xfrm>
            <a:off x="4800600" y="3611735"/>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p:txBody>
      </p:sp>
      <p:sp>
        <p:nvSpPr>
          <p:cNvPr id="301" name="Google Shape;301;p47"/>
          <p:cNvSpPr txBox="1"/>
          <p:nvPr>
            <p:ph idx="4" type="subTitle"/>
          </p:nvPr>
        </p:nvSpPr>
        <p:spPr>
          <a:xfrm>
            <a:off x="4800600" y="2060915"/>
            <a:ext cx="34017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02" name="Google Shape;302;p47"/>
          <p:cNvSpPr txBox="1"/>
          <p:nvPr>
            <p:ph idx="5" type="subTitle"/>
          </p:nvPr>
        </p:nvSpPr>
        <p:spPr>
          <a:xfrm>
            <a:off x="4800600" y="1698951"/>
            <a:ext cx="1629000" cy="22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p:txBody>
      </p:sp>
      <p:sp>
        <p:nvSpPr>
          <p:cNvPr id="303" name="Google Shape;303;p47"/>
          <p:cNvSpPr txBox="1"/>
          <p:nvPr>
            <p:ph idx="6" type="subTitle"/>
          </p:nvPr>
        </p:nvSpPr>
        <p:spPr>
          <a:xfrm>
            <a:off x="4800600" y="3970871"/>
            <a:ext cx="34017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04" name="Google Shape;304;p47"/>
          <p:cNvSpPr txBox="1"/>
          <p:nvPr>
            <p:ph type="title"/>
          </p:nvPr>
        </p:nvSpPr>
        <p:spPr>
          <a:xfrm>
            <a:off x="603150" y="1892800"/>
            <a:ext cx="2044200" cy="119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5" name="Google Shape;305;p47"/>
          <p:cNvSpPr txBox="1"/>
          <p:nvPr>
            <p:ph idx="7" type="subTitle"/>
          </p:nvPr>
        </p:nvSpPr>
        <p:spPr>
          <a:xfrm>
            <a:off x="4800600" y="3020457"/>
            <a:ext cx="34017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06" name="Google Shape;306;p47"/>
          <p:cNvSpPr txBox="1"/>
          <p:nvPr>
            <p:ph idx="8" type="subTitle"/>
          </p:nvPr>
        </p:nvSpPr>
        <p:spPr>
          <a:xfrm>
            <a:off x="4800600" y="2658653"/>
            <a:ext cx="1629000" cy="22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_1_2">
    <p:spTree>
      <p:nvGrpSpPr>
        <p:cNvPr id="307" name="Shape 307"/>
        <p:cNvGrpSpPr/>
        <p:nvPr/>
      </p:nvGrpSpPr>
      <p:grpSpPr>
        <a:xfrm>
          <a:off x="0" y="0"/>
          <a:ext cx="0" cy="0"/>
          <a:chOff x="0" y="0"/>
          <a:chExt cx="0" cy="0"/>
        </a:xfrm>
      </p:grpSpPr>
      <p:sp>
        <p:nvSpPr>
          <p:cNvPr id="308" name="Google Shape;308;p48"/>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8"/>
          <p:cNvSpPr txBox="1"/>
          <p:nvPr>
            <p:ph idx="1" type="subTitle"/>
          </p:nvPr>
        </p:nvSpPr>
        <p:spPr>
          <a:xfrm>
            <a:off x="1440172" y="1904975"/>
            <a:ext cx="1464000" cy="21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000">
                <a:solidFill>
                  <a:schemeClr val="lt1"/>
                </a:solidFill>
                <a:latin typeface="Bebas Neue"/>
                <a:ea typeface="Bebas Neue"/>
                <a:cs typeface="Bebas Neue"/>
                <a:sym typeface="Bebas Neue"/>
              </a:defRPr>
            </a:lvl1pPr>
            <a:lvl2pPr lvl="1" rtl="0" algn="r">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rtl="0" algn="r">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rtl="0" algn="r">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rtl="0" algn="r">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rtl="0" algn="r">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rtl="0" algn="r">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rtl="0" algn="r">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rtl="0" algn="r">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p:txBody>
      </p:sp>
      <p:sp>
        <p:nvSpPr>
          <p:cNvPr id="310" name="Google Shape;310;p48"/>
          <p:cNvSpPr txBox="1"/>
          <p:nvPr>
            <p:ph idx="2" type="subTitle"/>
          </p:nvPr>
        </p:nvSpPr>
        <p:spPr>
          <a:xfrm>
            <a:off x="713225" y="2262750"/>
            <a:ext cx="2191200" cy="460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lt1"/>
                </a:solidFill>
              </a:defRPr>
            </a:lvl2pPr>
            <a:lvl3pPr lvl="2" rtl="0" algn="r">
              <a:lnSpc>
                <a:spcPct val="100000"/>
              </a:lnSpc>
              <a:spcBef>
                <a:spcPts val="0"/>
              </a:spcBef>
              <a:spcAft>
                <a:spcPts val="0"/>
              </a:spcAft>
              <a:buNone/>
              <a:defRPr sz="1400">
                <a:solidFill>
                  <a:schemeClr val="lt1"/>
                </a:solidFill>
              </a:defRPr>
            </a:lvl3pPr>
            <a:lvl4pPr lvl="3" rtl="0" algn="r">
              <a:lnSpc>
                <a:spcPct val="100000"/>
              </a:lnSpc>
              <a:spcBef>
                <a:spcPts val="0"/>
              </a:spcBef>
              <a:spcAft>
                <a:spcPts val="0"/>
              </a:spcAft>
              <a:buNone/>
              <a:defRPr sz="1400">
                <a:solidFill>
                  <a:schemeClr val="lt1"/>
                </a:solidFill>
              </a:defRPr>
            </a:lvl4pPr>
            <a:lvl5pPr lvl="4" rtl="0" algn="r">
              <a:lnSpc>
                <a:spcPct val="100000"/>
              </a:lnSpc>
              <a:spcBef>
                <a:spcPts val="0"/>
              </a:spcBef>
              <a:spcAft>
                <a:spcPts val="0"/>
              </a:spcAft>
              <a:buNone/>
              <a:defRPr sz="1400">
                <a:solidFill>
                  <a:schemeClr val="lt1"/>
                </a:solidFill>
              </a:defRPr>
            </a:lvl5pPr>
            <a:lvl6pPr lvl="5" rtl="0" algn="r">
              <a:lnSpc>
                <a:spcPct val="100000"/>
              </a:lnSpc>
              <a:spcBef>
                <a:spcPts val="0"/>
              </a:spcBef>
              <a:spcAft>
                <a:spcPts val="0"/>
              </a:spcAft>
              <a:buNone/>
              <a:defRPr sz="1400">
                <a:solidFill>
                  <a:schemeClr val="lt1"/>
                </a:solidFill>
              </a:defRPr>
            </a:lvl6pPr>
            <a:lvl7pPr lvl="6" rtl="0" algn="r">
              <a:lnSpc>
                <a:spcPct val="100000"/>
              </a:lnSpc>
              <a:spcBef>
                <a:spcPts val="0"/>
              </a:spcBef>
              <a:spcAft>
                <a:spcPts val="0"/>
              </a:spcAft>
              <a:buNone/>
              <a:defRPr sz="1400">
                <a:solidFill>
                  <a:schemeClr val="lt1"/>
                </a:solidFill>
              </a:defRPr>
            </a:lvl7pPr>
            <a:lvl8pPr lvl="7" rtl="0" algn="r">
              <a:lnSpc>
                <a:spcPct val="100000"/>
              </a:lnSpc>
              <a:spcBef>
                <a:spcPts val="0"/>
              </a:spcBef>
              <a:spcAft>
                <a:spcPts val="0"/>
              </a:spcAft>
              <a:buNone/>
              <a:defRPr sz="1400">
                <a:solidFill>
                  <a:schemeClr val="lt1"/>
                </a:solidFill>
              </a:defRPr>
            </a:lvl8pPr>
            <a:lvl9pPr lvl="8" rtl="0" algn="r">
              <a:lnSpc>
                <a:spcPct val="100000"/>
              </a:lnSpc>
              <a:spcBef>
                <a:spcPts val="0"/>
              </a:spcBef>
              <a:spcAft>
                <a:spcPts val="0"/>
              </a:spcAft>
              <a:buNone/>
              <a:defRPr sz="1400">
                <a:solidFill>
                  <a:schemeClr val="lt1"/>
                </a:solidFill>
              </a:defRPr>
            </a:lvl9pPr>
          </a:lstStyle>
          <a:p/>
        </p:txBody>
      </p:sp>
      <p:sp>
        <p:nvSpPr>
          <p:cNvPr id="311" name="Google Shape;311;p48"/>
          <p:cNvSpPr txBox="1"/>
          <p:nvPr>
            <p:ph idx="3" type="subTitle"/>
          </p:nvPr>
        </p:nvSpPr>
        <p:spPr>
          <a:xfrm>
            <a:off x="6220767" y="3388835"/>
            <a:ext cx="1627500" cy="21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p:txBody>
      </p:sp>
      <p:sp>
        <p:nvSpPr>
          <p:cNvPr id="312" name="Google Shape;312;p48"/>
          <p:cNvSpPr txBox="1"/>
          <p:nvPr>
            <p:ph idx="4" type="subTitle"/>
          </p:nvPr>
        </p:nvSpPr>
        <p:spPr>
          <a:xfrm>
            <a:off x="6220767" y="2266940"/>
            <a:ext cx="2194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313" name="Google Shape;313;p48"/>
          <p:cNvSpPr txBox="1"/>
          <p:nvPr>
            <p:ph idx="5" type="subTitle"/>
          </p:nvPr>
        </p:nvSpPr>
        <p:spPr>
          <a:xfrm>
            <a:off x="6220767" y="1904976"/>
            <a:ext cx="1629000" cy="22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p:txBody>
      </p:sp>
      <p:sp>
        <p:nvSpPr>
          <p:cNvPr id="314" name="Google Shape;314;p48"/>
          <p:cNvSpPr txBox="1"/>
          <p:nvPr>
            <p:ph idx="6" type="subTitle"/>
          </p:nvPr>
        </p:nvSpPr>
        <p:spPr>
          <a:xfrm>
            <a:off x="6220767" y="3747971"/>
            <a:ext cx="2194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315" name="Google Shape;315;p48"/>
          <p:cNvSpPr txBox="1"/>
          <p:nvPr>
            <p:ph type="title"/>
          </p:nvPr>
        </p:nvSpPr>
        <p:spPr>
          <a:xfrm>
            <a:off x="1928825" y="377276"/>
            <a:ext cx="5286300" cy="7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48"/>
          <p:cNvSpPr txBox="1"/>
          <p:nvPr>
            <p:ph idx="7" type="subTitle"/>
          </p:nvPr>
        </p:nvSpPr>
        <p:spPr>
          <a:xfrm>
            <a:off x="715348" y="3751475"/>
            <a:ext cx="21885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lt1"/>
                </a:solidFill>
              </a:defRPr>
            </a:lvl2pPr>
            <a:lvl3pPr lvl="2" rtl="0" algn="r">
              <a:lnSpc>
                <a:spcPct val="100000"/>
              </a:lnSpc>
              <a:spcBef>
                <a:spcPts val="0"/>
              </a:spcBef>
              <a:spcAft>
                <a:spcPts val="0"/>
              </a:spcAft>
              <a:buNone/>
              <a:defRPr sz="1400">
                <a:solidFill>
                  <a:schemeClr val="lt1"/>
                </a:solidFill>
              </a:defRPr>
            </a:lvl3pPr>
            <a:lvl4pPr lvl="3" rtl="0" algn="r">
              <a:lnSpc>
                <a:spcPct val="100000"/>
              </a:lnSpc>
              <a:spcBef>
                <a:spcPts val="0"/>
              </a:spcBef>
              <a:spcAft>
                <a:spcPts val="0"/>
              </a:spcAft>
              <a:buNone/>
              <a:defRPr sz="1400">
                <a:solidFill>
                  <a:schemeClr val="lt1"/>
                </a:solidFill>
              </a:defRPr>
            </a:lvl4pPr>
            <a:lvl5pPr lvl="4" rtl="0" algn="r">
              <a:lnSpc>
                <a:spcPct val="100000"/>
              </a:lnSpc>
              <a:spcBef>
                <a:spcPts val="0"/>
              </a:spcBef>
              <a:spcAft>
                <a:spcPts val="0"/>
              </a:spcAft>
              <a:buNone/>
              <a:defRPr sz="1400">
                <a:solidFill>
                  <a:schemeClr val="lt1"/>
                </a:solidFill>
              </a:defRPr>
            </a:lvl5pPr>
            <a:lvl6pPr lvl="5" rtl="0" algn="r">
              <a:lnSpc>
                <a:spcPct val="100000"/>
              </a:lnSpc>
              <a:spcBef>
                <a:spcPts val="0"/>
              </a:spcBef>
              <a:spcAft>
                <a:spcPts val="0"/>
              </a:spcAft>
              <a:buNone/>
              <a:defRPr sz="1400">
                <a:solidFill>
                  <a:schemeClr val="lt1"/>
                </a:solidFill>
              </a:defRPr>
            </a:lvl6pPr>
            <a:lvl7pPr lvl="6" rtl="0" algn="r">
              <a:lnSpc>
                <a:spcPct val="100000"/>
              </a:lnSpc>
              <a:spcBef>
                <a:spcPts val="0"/>
              </a:spcBef>
              <a:spcAft>
                <a:spcPts val="0"/>
              </a:spcAft>
              <a:buNone/>
              <a:defRPr sz="1400">
                <a:solidFill>
                  <a:schemeClr val="lt1"/>
                </a:solidFill>
              </a:defRPr>
            </a:lvl7pPr>
            <a:lvl8pPr lvl="7" rtl="0" algn="r">
              <a:lnSpc>
                <a:spcPct val="100000"/>
              </a:lnSpc>
              <a:spcBef>
                <a:spcPts val="0"/>
              </a:spcBef>
              <a:spcAft>
                <a:spcPts val="0"/>
              </a:spcAft>
              <a:buNone/>
              <a:defRPr sz="1400">
                <a:solidFill>
                  <a:schemeClr val="lt1"/>
                </a:solidFill>
              </a:defRPr>
            </a:lvl8pPr>
            <a:lvl9pPr lvl="8" rtl="0" algn="r">
              <a:lnSpc>
                <a:spcPct val="100000"/>
              </a:lnSpc>
              <a:spcBef>
                <a:spcPts val="0"/>
              </a:spcBef>
              <a:spcAft>
                <a:spcPts val="0"/>
              </a:spcAft>
              <a:buNone/>
              <a:defRPr sz="1400">
                <a:solidFill>
                  <a:schemeClr val="lt1"/>
                </a:solidFill>
              </a:defRPr>
            </a:lvl9pPr>
          </a:lstStyle>
          <a:p/>
        </p:txBody>
      </p:sp>
      <p:sp>
        <p:nvSpPr>
          <p:cNvPr id="317" name="Google Shape;317;p48"/>
          <p:cNvSpPr txBox="1"/>
          <p:nvPr>
            <p:ph idx="8" type="subTitle"/>
          </p:nvPr>
        </p:nvSpPr>
        <p:spPr>
          <a:xfrm>
            <a:off x="1438823" y="3389675"/>
            <a:ext cx="1465500" cy="222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000">
                <a:solidFill>
                  <a:schemeClr val="lt1"/>
                </a:solidFill>
                <a:latin typeface="Bebas Neue"/>
                <a:ea typeface="Bebas Neue"/>
                <a:cs typeface="Bebas Neue"/>
                <a:sym typeface="Bebas Neue"/>
              </a:defRPr>
            </a:lvl1pPr>
            <a:lvl2pPr lvl="1" rtl="0" algn="r">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rtl="0" algn="r">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rtl="0" algn="r">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rtl="0" algn="r">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rtl="0" algn="r">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rtl="0" algn="r">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rtl="0" algn="r">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rtl="0" algn="r">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318" name="Shape 318"/>
        <p:cNvGrpSpPr/>
        <p:nvPr/>
      </p:nvGrpSpPr>
      <p:grpSpPr>
        <a:xfrm>
          <a:off x="0" y="0"/>
          <a:ext cx="0" cy="0"/>
          <a:chOff x="0" y="0"/>
          <a:chExt cx="0" cy="0"/>
        </a:xfrm>
      </p:grpSpPr>
      <p:sp>
        <p:nvSpPr>
          <p:cNvPr id="319" name="Google Shape;319;p49"/>
          <p:cNvSpPr/>
          <p:nvPr/>
        </p:nvSpPr>
        <p:spPr>
          <a:xfrm>
            <a:off x="0" y="2571750"/>
            <a:ext cx="91440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49"/>
          <p:cNvSpPr txBox="1"/>
          <p:nvPr>
            <p:ph idx="1" type="subTitle"/>
          </p:nvPr>
        </p:nvSpPr>
        <p:spPr>
          <a:xfrm>
            <a:off x="3878479" y="3404434"/>
            <a:ext cx="13806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21" name="Google Shape;321;p49"/>
          <p:cNvSpPr txBox="1"/>
          <p:nvPr>
            <p:ph idx="2" type="subTitle"/>
          </p:nvPr>
        </p:nvSpPr>
        <p:spPr>
          <a:xfrm>
            <a:off x="3718125" y="3707075"/>
            <a:ext cx="17013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
        <p:nvSpPr>
          <p:cNvPr id="322" name="Google Shape;322;p49"/>
          <p:cNvSpPr txBox="1"/>
          <p:nvPr>
            <p:ph idx="3" type="subTitle"/>
          </p:nvPr>
        </p:nvSpPr>
        <p:spPr>
          <a:xfrm>
            <a:off x="1160379" y="3404434"/>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23" name="Google Shape;323;p49"/>
          <p:cNvSpPr txBox="1"/>
          <p:nvPr>
            <p:ph idx="4" type="subTitle"/>
          </p:nvPr>
        </p:nvSpPr>
        <p:spPr>
          <a:xfrm>
            <a:off x="6443575" y="3707075"/>
            <a:ext cx="17013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
        <p:nvSpPr>
          <p:cNvPr id="324" name="Google Shape;324;p49"/>
          <p:cNvSpPr txBox="1"/>
          <p:nvPr>
            <p:ph idx="5" type="subTitle"/>
          </p:nvPr>
        </p:nvSpPr>
        <p:spPr>
          <a:xfrm>
            <a:off x="6607154" y="3403984"/>
            <a:ext cx="13806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25" name="Google Shape;325;p49"/>
          <p:cNvSpPr txBox="1"/>
          <p:nvPr>
            <p:ph idx="6" type="subTitle"/>
          </p:nvPr>
        </p:nvSpPr>
        <p:spPr>
          <a:xfrm>
            <a:off x="999200" y="3707075"/>
            <a:ext cx="17013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
        <p:nvSpPr>
          <p:cNvPr id="326" name="Google Shape;326;p49"/>
          <p:cNvSpPr txBox="1"/>
          <p:nvPr>
            <p:ph type="title"/>
          </p:nvPr>
        </p:nvSpPr>
        <p:spPr>
          <a:xfrm>
            <a:off x="1092825" y="316735"/>
            <a:ext cx="6951900" cy="66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7" name="Google Shape;327;p49"/>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49"/>
          <p:cNvGrpSpPr/>
          <p:nvPr/>
        </p:nvGrpSpPr>
        <p:grpSpPr>
          <a:xfrm>
            <a:off x="101550" y="2571913"/>
            <a:ext cx="8941926" cy="2465867"/>
            <a:chOff x="101550" y="4001975"/>
            <a:chExt cx="8941926" cy="1035600"/>
          </a:xfrm>
        </p:grpSpPr>
        <p:cxnSp>
          <p:nvCxnSpPr>
            <p:cNvPr id="329" name="Google Shape;329;p49"/>
            <p:cNvCxnSpPr/>
            <p:nvPr/>
          </p:nvCxnSpPr>
          <p:spPr>
            <a:xfrm>
              <a:off x="102576" y="5037402"/>
              <a:ext cx="8940900" cy="0"/>
            </a:xfrm>
            <a:prstGeom prst="straightConnector1">
              <a:avLst/>
            </a:prstGeom>
            <a:noFill/>
            <a:ln cap="flat" cmpd="sng" w="19050">
              <a:solidFill>
                <a:schemeClr val="lt1"/>
              </a:solidFill>
              <a:prstDash val="solid"/>
              <a:round/>
              <a:headEnd len="med" w="med" type="none"/>
              <a:tailEnd len="med" w="med" type="none"/>
            </a:ln>
          </p:spPr>
        </p:cxnSp>
        <p:cxnSp>
          <p:nvCxnSpPr>
            <p:cNvPr id="330" name="Google Shape;330;p49"/>
            <p:cNvCxnSpPr/>
            <p:nvPr/>
          </p:nvCxnSpPr>
          <p:spPr>
            <a:xfrm>
              <a:off x="9042449" y="4001975"/>
              <a:ext cx="0" cy="1035600"/>
            </a:xfrm>
            <a:prstGeom prst="straightConnector1">
              <a:avLst/>
            </a:prstGeom>
            <a:noFill/>
            <a:ln cap="flat" cmpd="sng" w="19050">
              <a:solidFill>
                <a:schemeClr val="lt1"/>
              </a:solidFill>
              <a:prstDash val="solid"/>
              <a:round/>
              <a:headEnd len="med" w="med" type="none"/>
              <a:tailEnd len="med" w="med" type="none"/>
            </a:ln>
          </p:spPr>
        </p:cxnSp>
        <p:cxnSp>
          <p:nvCxnSpPr>
            <p:cNvPr id="331" name="Google Shape;331;p49"/>
            <p:cNvCxnSpPr/>
            <p:nvPr/>
          </p:nvCxnSpPr>
          <p:spPr>
            <a:xfrm>
              <a:off x="101550" y="4001975"/>
              <a:ext cx="0" cy="1035600"/>
            </a:xfrm>
            <a:prstGeom prst="straightConnector1">
              <a:avLst/>
            </a:prstGeom>
            <a:noFill/>
            <a:ln cap="flat" cmpd="sng" w="19050">
              <a:solidFill>
                <a:schemeClr val="lt1"/>
              </a:solidFill>
              <a:prstDash val="solid"/>
              <a:round/>
              <a:headEnd len="med" w="med" type="none"/>
              <a:tailEnd len="med" w="med" type="none"/>
            </a:ln>
          </p:spPr>
        </p:cxn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
    <p:spTree>
      <p:nvGrpSpPr>
        <p:cNvPr id="332" name="Shape 332"/>
        <p:cNvGrpSpPr/>
        <p:nvPr/>
      </p:nvGrpSpPr>
      <p:grpSpPr>
        <a:xfrm>
          <a:off x="0" y="0"/>
          <a:ext cx="0" cy="0"/>
          <a:chOff x="0" y="0"/>
          <a:chExt cx="0" cy="0"/>
        </a:xfrm>
      </p:grpSpPr>
      <p:sp>
        <p:nvSpPr>
          <p:cNvPr id="333" name="Google Shape;333;p50"/>
          <p:cNvSpPr txBox="1"/>
          <p:nvPr>
            <p:ph idx="1" type="subTitle"/>
          </p:nvPr>
        </p:nvSpPr>
        <p:spPr>
          <a:xfrm>
            <a:off x="4371899" y="2231747"/>
            <a:ext cx="1380600" cy="309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34" name="Google Shape;334;p50"/>
          <p:cNvSpPr txBox="1"/>
          <p:nvPr>
            <p:ph idx="2" type="subTitle"/>
          </p:nvPr>
        </p:nvSpPr>
        <p:spPr>
          <a:xfrm>
            <a:off x="4240062" y="2534400"/>
            <a:ext cx="14940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335" name="Google Shape;335;p50"/>
          <p:cNvSpPr txBox="1"/>
          <p:nvPr>
            <p:ph idx="3" type="subTitle"/>
          </p:nvPr>
        </p:nvSpPr>
        <p:spPr>
          <a:xfrm>
            <a:off x="6878236" y="983309"/>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36" name="Google Shape;336;p50"/>
          <p:cNvSpPr txBox="1"/>
          <p:nvPr>
            <p:ph idx="4" type="subTitle"/>
          </p:nvPr>
        </p:nvSpPr>
        <p:spPr>
          <a:xfrm>
            <a:off x="6878238" y="3783300"/>
            <a:ext cx="14940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37" name="Google Shape;337;p50"/>
          <p:cNvSpPr txBox="1"/>
          <p:nvPr>
            <p:ph idx="5" type="subTitle"/>
          </p:nvPr>
        </p:nvSpPr>
        <p:spPr>
          <a:xfrm>
            <a:off x="6878236" y="3480209"/>
            <a:ext cx="1380600" cy="31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38" name="Google Shape;338;p50"/>
          <p:cNvSpPr txBox="1"/>
          <p:nvPr>
            <p:ph idx="6" type="subTitle"/>
          </p:nvPr>
        </p:nvSpPr>
        <p:spPr>
          <a:xfrm>
            <a:off x="6878237" y="1285950"/>
            <a:ext cx="14940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39" name="Google Shape;339;p50"/>
          <p:cNvSpPr txBox="1"/>
          <p:nvPr>
            <p:ph type="title"/>
          </p:nvPr>
        </p:nvSpPr>
        <p:spPr>
          <a:xfrm>
            <a:off x="713225" y="316725"/>
            <a:ext cx="2457300" cy="1631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0" name="Google Shape;340;p50"/>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6391950" y="1898400"/>
            <a:ext cx="2169300" cy="13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6"/>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5">
  <p:cSld name="CUSTOM_2">
    <p:spTree>
      <p:nvGrpSpPr>
        <p:cNvPr id="341" name="Shape 341"/>
        <p:cNvGrpSpPr/>
        <p:nvPr/>
      </p:nvGrpSpPr>
      <p:grpSpPr>
        <a:xfrm>
          <a:off x="0" y="0"/>
          <a:ext cx="0" cy="0"/>
          <a:chOff x="0" y="0"/>
          <a:chExt cx="0" cy="0"/>
        </a:xfrm>
      </p:grpSpPr>
      <p:sp>
        <p:nvSpPr>
          <p:cNvPr id="342" name="Google Shape;342;p51"/>
          <p:cNvSpPr txBox="1"/>
          <p:nvPr>
            <p:ph idx="1" type="subTitle"/>
          </p:nvPr>
        </p:nvSpPr>
        <p:spPr>
          <a:xfrm>
            <a:off x="1097425" y="1419650"/>
            <a:ext cx="1378800" cy="309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43" name="Google Shape;343;p51"/>
          <p:cNvSpPr txBox="1"/>
          <p:nvPr>
            <p:ph idx="2" type="subTitle"/>
          </p:nvPr>
        </p:nvSpPr>
        <p:spPr>
          <a:xfrm>
            <a:off x="491125" y="1770605"/>
            <a:ext cx="19851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344" name="Google Shape;344;p51"/>
          <p:cNvSpPr txBox="1"/>
          <p:nvPr>
            <p:ph idx="3" type="subTitle"/>
          </p:nvPr>
        </p:nvSpPr>
        <p:spPr>
          <a:xfrm>
            <a:off x="1097425" y="2669875"/>
            <a:ext cx="1378800" cy="309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45" name="Google Shape;345;p51"/>
          <p:cNvSpPr txBox="1"/>
          <p:nvPr>
            <p:ph idx="4" type="subTitle"/>
          </p:nvPr>
        </p:nvSpPr>
        <p:spPr>
          <a:xfrm>
            <a:off x="492025" y="3022471"/>
            <a:ext cx="19842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346" name="Google Shape;346;p51"/>
          <p:cNvSpPr txBox="1"/>
          <p:nvPr>
            <p:ph idx="5" type="subTitle"/>
          </p:nvPr>
        </p:nvSpPr>
        <p:spPr>
          <a:xfrm>
            <a:off x="6688052" y="1419650"/>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47" name="Google Shape;347;p51"/>
          <p:cNvSpPr txBox="1"/>
          <p:nvPr>
            <p:ph idx="6" type="subTitle"/>
          </p:nvPr>
        </p:nvSpPr>
        <p:spPr>
          <a:xfrm>
            <a:off x="6688052" y="1767956"/>
            <a:ext cx="19851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48" name="Google Shape;348;p51"/>
          <p:cNvSpPr txBox="1"/>
          <p:nvPr>
            <p:ph idx="7" type="subTitle"/>
          </p:nvPr>
        </p:nvSpPr>
        <p:spPr>
          <a:xfrm>
            <a:off x="6668083" y="2667313"/>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49" name="Google Shape;349;p51"/>
          <p:cNvSpPr txBox="1"/>
          <p:nvPr>
            <p:ph idx="8" type="subTitle"/>
          </p:nvPr>
        </p:nvSpPr>
        <p:spPr>
          <a:xfrm>
            <a:off x="6668083" y="3023302"/>
            <a:ext cx="19842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50" name="Google Shape;350;p51"/>
          <p:cNvSpPr txBox="1"/>
          <p:nvPr>
            <p:ph type="title"/>
          </p:nvPr>
        </p:nvSpPr>
        <p:spPr>
          <a:xfrm>
            <a:off x="2680670" y="442691"/>
            <a:ext cx="3834300" cy="59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1" name="Google Shape;351;p51"/>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6">
  <p:cSld name="CUSTOM_2_3">
    <p:spTree>
      <p:nvGrpSpPr>
        <p:cNvPr id="352" name="Shape 352"/>
        <p:cNvGrpSpPr/>
        <p:nvPr/>
      </p:nvGrpSpPr>
      <p:grpSpPr>
        <a:xfrm>
          <a:off x="0" y="0"/>
          <a:ext cx="0" cy="0"/>
          <a:chOff x="0" y="0"/>
          <a:chExt cx="0" cy="0"/>
        </a:xfrm>
      </p:grpSpPr>
      <p:sp>
        <p:nvSpPr>
          <p:cNvPr id="353" name="Google Shape;353;p52"/>
          <p:cNvSpPr/>
          <p:nvPr/>
        </p:nvSpPr>
        <p:spPr>
          <a:xfrm rot="-5400000">
            <a:off x="5197775" y="524950"/>
            <a:ext cx="3474300" cy="459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 name="Google Shape;354;p52"/>
          <p:cNvSpPr txBox="1"/>
          <p:nvPr>
            <p:ph idx="1" type="subTitle"/>
          </p:nvPr>
        </p:nvSpPr>
        <p:spPr>
          <a:xfrm>
            <a:off x="5374550" y="304927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55" name="Google Shape;355;p52"/>
          <p:cNvSpPr txBox="1"/>
          <p:nvPr>
            <p:ph idx="2" type="subTitle"/>
          </p:nvPr>
        </p:nvSpPr>
        <p:spPr>
          <a:xfrm>
            <a:off x="5096250" y="3419674"/>
            <a:ext cx="15363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356" name="Google Shape;356;p52"/>
          <p:cNvSpPr txBox="1"/>
          <p:nvPr>
            <p:ph idx="3" type="subTitle"/>
          </p:nvPr>
        </p:nvSpPr>
        <p:spPr>
          <a:xfrm>
            <a:off x="7070388" y="304927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57" name="Google Shape;357;p52"/>
          <p:cNvSpPr txBox="1"/>
          <p:nvPr>
            <p:ph idx="4" type="subTitle"/>
          </p:nvPr>
        </p:nvSpPr>
        <p:spPr>
          <a:xfrm>
            <a:off x="6781652" y="3401875"/>
            <a:ext cx="15363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358" name="Google Shape;358;p52"/>
          <p:cNvSpPr txBox="1"/>
          <p:nvPr>
            <p:ph idx="5" type="subTitle"/>
          </p:nvPr>
        </p:nvSpPr>
        <p:spPr>
          <a:xfrm>
            <a:off x="7085058" y="1694435"/>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59" name="Google Shape;359;p52"/>
          <p:cNvSpPr txBox="1"/>
          <p:nvPr>
            <p:ph idx="6" type="subTitle"/>
          </p:nvPr>
        </p:nvSpPr>
        <p:spPr>
          <a:xfrm>
            <a:off x="5096252" y="2064834"/>
            <a:ext cx="15363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360" name="Google Shape;360;p52"/>
          <p:cNvSpPr txBox="1"/>
          <p:nvPr>
            <p:ph idx="7" type="subTitle"/>
          </p:nvPr>
        </p:nvSpPr>
        <p:spPr>
          <a:xfrm>
            <a:off x="5387408" y="1694424"/>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61" name="Google Shape;361;p52"/>
          <p:cNvSpPr txBox="1"/>
          <p:nvPr>
            <p:ph idx="8" type="subTitle"/>
          </p:nvPr>
        </p:nvSpPr>
        <p:spPr>
          <a:xfrm>
            <a:off x="6794721" y="2064830"/>
            <a:ext cx="15321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362" name="Google Shape;362;p52"/>
          <p:cNvSpPr txBox="1"/>
          <p:nvPr>
            <p:ph type="title"/>
          </p:nvPr>
        </p:nvSpPr>
        <p:spPr>
          <a:xfrm>
            <a:off x="725525" y="442700"/>
            <a:ext cx="2832600" cy="59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3" name="Google Shape;363;p52"/>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52"/>
          <p:cNvCxnSpPr/>
          <p:nvPr/>
        </p:nvCxnSpPr>
        <p:spPr>
          <a:xfrm>
            <a:off x="9045300" y="1089550"/>
            <a:ext cx="0" cy="3469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7">
  <p:cSld name="CUSTOM_2_1">
    <p:spTree>
      <p:nvGrpSpPr>
        <p:cNvPr id="365" name="Shape 365"/>
        <p:cNvGrpSpPr/>
        <p:nvPr/>
      </p:nvGrpSpPr>
      <p:grpSpPr>
        <a:xfrm>
          <a:off x="0" y="0"/>
          <a:ext cx="0" cy="0"/>
          <a:chOff x="0" y="0"/>
          <a:chExt cx="0" cy="0"/>
        </a:xfrm>
      </p:grpSpPr>
      <p:sp>
        <p:nvSpPr>
          <p:cNvPr id="366" name="Google Shape;366;p53"/>
          <p:cNvSpPr txBox="1"/>
          <p:nvPr>
            <p:ph idx="1" type="subTitle"/>
          </p:nvPr>
        </p:nvSpPr>
        <p:spPr>
          <a:xfrm>
            <a:off x="3892017" y="1621113"/>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67" name="Google Shape;367;p53"/>
          <p:cNvSpPr txBox="1"/>
          <p:nvPr>
            <p:ph idx="2" type="subTitle"/>
          </p:nvPr>
        </p:nvSpPr>
        <p:spPr>
          <a:xfrm>
            <a:off x="669289" y="1492789"/>
            <a:ext cx="17631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500">
                <a:solidFill>
                  <a:schemeClr val="dk1"/>
                </a:solidFill>
              </a:defRPr>
            </a:lvl2pPr>
            <a:lvl3pPr lvl="2" rtl="0" algn="r">
              <a:lnSpc>
                <a:spcPct val="100000"/>
              </a:lnSpc>
              <a:spcBef>
                <a:spcPts val="0"/>
              </a:spcBef>
              <a:spcAft>
                <a:spcPts val="0"/>
              </a:spcAft>
              <a:buNone/>
              <a:defRPr sz="1500">
                <a:solidFill>
                  <a:schemeClr val="dk1"/>
                </a:solidFill>
              </a:defRPr>
            </a:lvl3pPr>
            <a:lvl4pPr lvl="3" rtl="0" algn="r">
              <a:lnSpc>
                <a:spcPct val="100000"/>
              </a:lnSpc>
              <a:spcBef>
                <a:spcPts val="0"/>
              </a:spcBef>
              <a:spcAft>
                <a:spcPts val="0"/>
              </a:spcAft>
              <a:buNone/>
              <a:defRPr sz="1500">
                <a:solidFill>
                  <a:schemeClr val="dk1"/>
                </a:solidFill>
              </a:defRPr>
            </a:lvl4pPr>
            <a:lvl5pPr lvl="4" rtl="0" algn="r">
              <a:lnSpc>
                <a:spcPct val="100000"/>
              </a:lnSpc>
              <a:spcBef>
                <a:spcPts val="0"/>
              </a:spcBef>
              <a:spcAft>
                <a:spcPts val="0"/>
              </a:spcAft>
              <a:buNone/>
              <a:defRPr sz="1500">
                <a:solidFill>
                  <a:schemeClr val="dk1"/>
                </a:solidFill>
              </a:defRPr>
            </a:lvl5pPr>
            <a:lvl6pPr lvl="5" rtl="0" algn="r">
              <a:lnSpc>
                <a:spcPct val="100000"/>
              </a:lnSpc>
              <a:spcBef>
                <a:spcPts val="0"/>
              </a:spcBef>
              <a:spcAft>
                <a:spcPts val="0"/>
              </a:spcAft>
              <a:buNone/>
              <a:defRPr sz="1500">
                <a:solidFill>
                  <a:schemeClr val="dk1"/>
                </a:solidFill>
              </a:defRPr>
            </a:lvl6pPr>
            <a:lvl7pPr lvl="6" rtl="0" algn="r">
              <a:lnSpc>
                <a:spcPct val="100000"/>
              </a:lnSpc>
              <a:spcBef>
                <a:spcPts val="0"/>
              </a:spcBef>
              <a:spcAft>
                <a:spcPts val="0"/>
              </a:spcAft>
              <a:buNone/>
              <a:defRPr sz="1500">
                <a:solidFill>
                  <a:schemeClr val="dk1"/>
                </a:solidFill>
              </a:defRPr>
            </a:lvl7pPr>
            <a:lvl8pPr lvl="7" rtl="0" algn="r">
              <a:lnSpc>
                <a:spcPct val="100000"/>
              </a:lnSpc>
              <a:spcBef>
                <a:spcPts val="0"/>
              </a:spcBef>
              <a:spcAft>
                <a:spcPts val="0"/>
              </a:spcAft>
              <a:buNone/>
              <a:defRPr sz="1500">
                <a:solidFill>
                  <a:schemeClr val="dk1"/>
                </a:solidFill>
              </a:defRPr>
            </a:lvl8pPr>
            <a:lvl9pPr lvl="8" rtl="0" algn="r">
              <a:lnSpc>
                <a:spcPct val="100000"/>
              </a:lnSpc>
              <a:spcBef>
                <a:spcPts val="0"/>
              </a:spcBef>
              <a:spcAft>
                <a:spcPts val="0"/>
              </a:spcAft>
              <a:buNone/>
              <a:defRPr sz="1500">
                <a:solidFill>
                  <a:schemeClr val="dk1"/>
                </a:solidFill>
              </a:defRPr>
            </a:lvl9pPr>
          </a:lstStyle>
          <a:p/>
        </p:txBody>
      </p:sp>
      <p:sp>
        <p:nvSpPr>
          <p:cNvPr id="368" name="Google Shape;368;p53"/>
          <p:cNvSpPr txBox="1"/>
          <p:nvPr>
            <p:ph idx="3" type="subTitle"/>
          </p:nvPr>
        </p:nvSpPr>
        <p:spPr>
          <a:xfrm>
            <a:off x="3882600" y="2739825"/>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69" name="Google Shape;369;p53"/>
          <p:cNvSpPr txBox="1"/>
          <p:nvPr>
            <p:ph idx="4" type="subTitle"/>
          </p:nvPr>
        </p:nvSpPr>
        <p:spPr>
          <a:xfrm>
            <a:off x="667489" y="2603622"/>
            <a:ext cx="17649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rtl="0" algn="r">
              <a:lnSpc>
                <a:spcPct val="100000"/>
              </a:lnSpc>
              <a:spcBef>
                <a:spcPts val="0"/>
              </a:spcBef>
              <a:spcAft>
                <a:spcPts val="0"/>
              </a:spcAft>
              <a:buNone/>
              <a:defRPr sz="1500">
                <a:solidFill>
                  <a:schemeClr val="dk1"/>
                </a:solidFill>
              </a:defRPr>
            </a:lvl2pPr>
            <a:lvl3pPr lvl="2" rtl="0" algn="r">
              <a:lnSpc>
                <a:spcPct val="100000"/>
              </a:lnSpc>
              <a:spcBef>
                <a:spcPts val="0"/>
              </a:spcBef>
              <a:spcAft>
                <a:spcPts val="0"/>
              </a:spcAft>
              <a:buNone/>
              <a:defRPr sz="1500">
                <a:solidFill>
                  <a:schemeClr val="dk1"/>
                </a:solidFill>
              </a:defRPr>
            </a:lvl3pPr>
            <a:lvl4pPr lvl="3" rtl="0" algn="r">
              <a:lnSpc>
                <a:spcPct val="100000"/>
              </a:lnSpc>
              <a:spcBef>
                <a:spcPts val="0"/>
              </a:spcBef>
              <a:spcAft>
                <a:spcPts val="0"/>
              </a:spcAft>
              <a:buNone/>
              <a:defRPr sz="1500">
                <a:solidFill>
                  <a:schemeClr val="dk1"/>
                </a:solidFill>
              </a:defRPr>
            </a:lvl4pPr>
            <a:lvl5pPr lvl="4" rtl="0" algn="r">
              <a:lnSpc>
                <a:spcPct val="100000"/>
              </a:lnSpc>
              <a:spcBef>
                <a:spcPts val="0"/>
              </a:spcBef>
              <a:spcAft>
                <a:spcPts val="0"/>
              </a:spcAft>
              <a:buNone/>
              <a:defRPr sz="1500">
                <a:solidFill>
                  <a:schemeClr val="dk1"/>
                </a:solidFill>
              </a:defRPr>
            </a:lvl5pPr>
            <a:lvl6pPr lvl="5" rtl="0" algn="r">
              <a:lnSpc>
                <a:spcPct val="100000"/>
              </a:lnSpc>
              <a:spcBef>
                <a:spcPts val="0"/>
              </a:spcBef>
              <a:spcAft>
                <a:spcPts val="0"/>
              </a:spcAft>
              <a:buNone/>
              <a:defRPr sz="1500">
                <a:solidFill>
                  <a:schemeClr val="dk1"/>
                </a:solidFill>
              </a:defRPr>
            </a:lvl6pPr>
            <a:lvl7pPr lvl="6" rtl="0" algn="r">
              <a:lnSpc>
                <a:spcPct val="100000"/>
              </a:lnSpc>
              <a:spcBef>
                <a:spcPts val="0"/>
              </a:spcBef>
              <a:spcAft>
                <a:spcPts val="0"/>
              </a:spcAft>
              <a:buNone/>
              <a:defRPr sz="1500">
                <a:solidFill>
                  <a:schemeClr val="dk1"/>
                </a:solidFill>
              </a:defRPr>
            </a:lvl7pPr>
            <a:lvl8pPr lvl="7" rtl="0" algn="r">
              <a:lnSpc>
                <a:spcPct val="100000"/>
              </a:lnSpc>
              <a:spcBef>
                <a:spcPts val="0"/>
              </a:spcBef>
              <a:spcAft>
                <a:spcPts val="0"/>
              </a:spcAft>
              <a:buNone/>
              <a:defRPr sz="1500">
                <a:solidFill>
                  <a:schemeClr val="dk1"/>
                </a:solidFill>
              </a:defRPr>
            </a:lvl8pPr>
            <a:lvl9pPr lvl="8" rtl="0" algn="r">
              <a:lnSpc>
                <a:spcPct val="100000"/>
              </a:lnSpc>
              <a:spcBef>
                <a:spcPts val="0"/>
              </a:spcBef>
              <a:spcAft>
                <a:spcPts val="0"/>
              </a:spcAft>
              <a:buNone/>
              <a:defRPr sz="1500">
                <a:solidFill>
                  <a:schemeClr val="dk1"/>
                </a:solidFill>
              </a:defRPr>
            </a:lvl9pPr>
          </a:lstStyle>
          <a:p/>
        </p:txBody>
      </p:sp>
      <p:sp>
        <p:nvSpPr>
          <p:cNvPr id="370" name="Google Shape;370;p53"/>
          <p:cNvSpPr txBox="1"/>
          <p:nvPr>
            <p:ph idx="5" type="subTitle"/>
          </p:nvPr>
        </p:nvSpPr>
        <p:spPr>
          <a:xfrm>
            <a:off x="3892017" y="2179013"/>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71" name="Google Shape;371;p53"/>
          <p:cNvSpPr txBox="1"/>
          <p:nvPr>
            <p:ph idx="6" type="subTitle"/>
          </p:nvPr>
        </p:nvSpPr>
        <p:spPr>
          <a:xfrm>
            <a:off x="6711611" y="2024790"/>
            <a:ext cx="1764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500">
                <a:solidFill>
                  <a:schemeClr val="dk1"/>
                </a:solidFill>
              </a:defRPr>
            </a:lvl2pPr>
            <a:lvl3pPr lvl="2" rtl="0">
              <a:lnSpc>
                <a:spcPct val="100000"/>
              </a:lnSpc>
              <a:spcBef>
                <a:spcPts val="0"/>
              </a:spcBef>
              <a:spcAft>
                <a:spcPts val="0"/>
              </a:spcAft>
              <a:buNone/>
              <a:defRPr sz="1500">
                <a:solidFill>
                  <a:schemeClr val="dk1"/>
                </a:solidFill>
              </a:defRPr>
            </a:lvl3pPr>
            <a:lvl4pPr lvl="3" rtl="0">
              <a:lnSpc>
                <a:spcPct val="100000"/>
              </a:lnSpc>
              <a:spcBef>
                <a:spcPts val="0"/>
              </a:spcBef>
              <a:spcAft>
                <a:spcPts val="0"/>
              </a:spcAft>
              <a:buNone/>
              <a:defRPr sz="1500">
                <a:solidFill>
                  <a:schemeClr val="dk1"/>
                </a:solidFill>
              </a:defRPr>
            </a:lvl4pPr>
            <a:lvl5pPr lvl="4" rtl="0">
              <a:lnSpc>
                <a:spcPct val="100000"/>
              </a:lnSpc>
              <a:spcBef>
                <a:spcPts val="0"/>
              </a:spcBef>
              <a:spcAft>
                <a:spcPts val="0"/>
              </a:spcAft>
              <a:buNone/>
              <a:defRPr sz="1500">
                <a:solidFill>
                  <a:schemeClr val="dk1"/>
                </a:solidFill>
              </a:defRPr>
            </a:lvl5pPr>
            <a:lvl6pPr lvl="5" rtl="0">
              <a:lnSpc>
                <a:spcPct val="100000"/>
              </a:lnSpc>
              <a:spcBef>
                <a:spcPts val="0"/>
              </a:spcBef>
              <a:spcAft>
                <a:spcPts val="0"/>
              </a:spcAft>
              <a:buNone/>
              <a:defRPr sz="1500">
                <a:solidFill>
                  <a:schemeClr val="dk1"/>
                </a:solidFill>
              </a:defRPr>
            </a:lvl6pPr>
            <a:lvl7pPr lvl="6" rtl="0">
              <a:lnSpc>
                <a:spcPct val="100000"/>
              </a:lnSpc>
              <a:spcBef>
                <a:spcPts val="0"/>
              </a:spcBef>
              <a:spcAft>
                <a:spcPts val="0"/>
              </a:spcAft>
              <a:buNone/>
              <a:defRPr sz="1500">
                <a:solidFill>
                  <a:schemeClr val="dk1"/>
                </a:solidFill>
              </a:defRPr>
            </a:lvl7pPr>
            <a:lvl8pPr lvl="7" rtl="0">
              <a:lnSpc>
                <a:spcPct val="100000"/>
              </a:lnSpc>
              <a:spcBef>
                <a:spcPts val="0"/>
              </a:spcBef>
              <a:spcAft>
                <a:spcPts val="0"/>
              </a:spcAft>
              <a:buNone/>
              <a:defRPr sz="1500">
                <a:solidFill>
                  <a:schemeClr val="dk1"/>
                </a:solidFill>
              </a:defRPr>
            </a:lvl8pPr>
            <a:lvl9pPr lvl="8" rtl="0">
              <a:lnSpc>
                <a:spcPct val="100000"/>
              </a:lnSpc>
              <a:spcBef>
                <a:spcPts val="0"/>
              </a:spcBef>
              <a:spcAft>
                <a:spcPts val="0"/>
              </a:spcAft>
              <a:buNone/>
              <a:defRPr sz="1500">
                <a:solidFill>
                  <a:schemeClr val="dk1"/>
                </a:solidFill>
              </a:defRPr>
            </a:lvl9pPr>
          </a:lstStyle>
          <a:p/>
        </p:txBody>
      </p:sp>
      <p:sp>
        <p:nvSpPr>
          <p:cNvPr id="372" name="Google Shape;372;p53"/>
          <p:cNvSpPr txBox="1"/>
          <p:nvPr>
            <p:ph idx="7" type="subTitle"/>
          </p:nvPr>
        </p:nvSpPr>
        <p:spPr>
          <a:xfrm>
            <a:off x="3882600" y="3293614"/>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73" name="Google Shape;373;p53"/>
          <p:cNvSpPr txBox="1"/>
          <p:nvPr>
            <p:ph idx="8" type="subTitle"/>
          </p:nvPr>
        </p:nvSpPr>
        <p:spPr>
          <a:xfrm>
            <a:off x="6711611" y="3175052"/>
            <a:ext cx="1764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500">
                <a:solidFill>
                  <a:schemeClr val="dk1"/>
                </a:solidFill>
              </a:defRPr>
            </a:lvl2pPr>
            <a:lvl3pPr lvl="2" rtl="0">
              <a:lnSpc>
                <a:spcPct val="100000"/>
              </a:lnSpc>
              <a:spcBef>
                <a:spcPts val="0"/>
              </a:spcBef>
              <a:spcAft>
                <a:spcPts val="0"/>
              </a:spcAft>
              <a:buNone/>
              <a:defRPr sz="1500">
                <a:solidFill>
                  <a:schemeClr val="dk1"/>
                </a:solidFill>
              </a:defRPr>
            </a:lvl3pPr>
            <a:lvl4pPr lvl="3" rtl="0">
              <a:lnSpc>
                <a:spcPct val="100000"/>
              </a:lnSpc>
              <a:spcBef>
                <a:spcPts val="0"/>
              </a:spcBef>
              <a:spcAft>
                <a:spcPts val="0"/>
              </a:spcAft>
              <a:buNone/>
              <a:defRPr sz="1500">
                <a:solidFill>
                  <a:schemeClr val="dk1"/>
                </a:solidFill>
              </a:defRPr>
            </a:lvl4pPr>
            <a:lvl5pPr lvl="4" rtl="0">
              <a:lnSpc>
                <a:spcPct val="100000"/>
              </a:lnSpc>
              <a:spcBef>
                <a:spcPts val="0"/>
              </a:spcBef>
              <a:spcAft>
                <a:spcPts val="0"/>
              </a:spcAft>
              <a:buNone/>
              <a:defRPr sz="1500">
                <a:solidFill>
                  <a:schemeClr val="dk1"/>
                </a:solidFill>
              </a:defRPr>
            </a:lvl5pPr>
            <a:lvl6pPr lvl="5" rtl="0">
              <a:lnSpc>
                <a:spcPct val="100000"/>
              </a:lnSpc>
              <a:spcBef>
                <a:spcPts val="0"/>
              </a:spcBef>
              <a:spcAft>
                <a:spcPts val="0"/>
              </a:spcAft>
              <a:buNone/>
              <a:defRPr sz="1500">
                <a:solidFill>
                  <a:schemeClr val="dk1"/>
                </a:solidFill>
              </a:defRPr>
            </a:lvl6pPr>
            <a:lvl7pPr lvl="6" rtl="0">
              <a:lnSpc>
                <a:spcPct val="100000"/>
              </a:lnSpc>
              <a:spcBef>
                <a:spcPts val="0"/>
              </a:spcBef>
              <a:spcAft>
                <a:spcPts val="0"/>
              </a:spcAft>
              <a:buNone/>
              <a:defRPr sz="1500">
                <a:solidFill>
                  <a:schemeClr val="dk1"/>
                </a:solidFill>
              </a:defRPr>
            </a:lvl7pPr>
            <a:lvl8pPr lvl="7" rtl="0">
              <a:lnSpc>
                <a:spcPct val="100000"/>
              </a:lnSpc>
              <a:spcBef>
                <a:spcPts val="0"/>
              </a:spcBef>
              <a:spcAft>
                <a:spcPts val="0"/>
              </a:spcAft>
              <a:buNone/>
              <a:defRPr sz="1500">
                <a:solidFill>
                  <a:schemeClr val="dk1"/>
                </a:solidFill>
              </a:defRPr>
            </a:lvl8pPr>
            <a:lvl9pPr lvl="8" rtl="0">
              <a:lnSpc>
                <a:spcPct val="100000"/>
              </a:lnSpc>
              <a:spcBef>
                <a:spcPts val="0"/>
              </a:spcBef>
              <a:spcAft>
                <a:spcPts val="0"/>
              </a:spcAft>
              <a:buNone/>
              <a:defRPr sz="1500">
                <a:solidFill>
                  <a:schemeClr val="dk1"/>
                </a:solidFill>
              </a:defRPr>
            </a:lvl9pPr>
          </a:lstStyle>
          <a:p/>
        </p:txBody>
      </p:sp>
      <p:sp>
        <p:nvSpPr>
          <p:cNvPr id="374" name="Google Shape;374;p53"/>
          <p:cNvSpPr txBox="1"/>
          <p:nvPr>
            <p:ph type="title"/>
          </p:nvPr>
        </p:nvSpPr>
        <p:spPr>
          <a:xfrm>
            <a:off x="2654850" y="321157"/>
            <a:ext cx="3834300" cy="59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5" name="Google Shape;375;p53"/>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8">
  <p:cSld name="CUSTOM_2_1_2">
    <p:spTree>
      <p:nvGrpSpPr>
        <p:cNvPr id="376" name="Shape 376"/>
        <p:cNvGrpSpPr/>
        <p:nvPr/>
      </p:nvGrpSpPr>
      <p:grpSpPr>
        <a:xfrm>
          <a:off x="0" y="0"/>
          <a:ext cx="0" cy="0"/>
          <a:chOff x="0" y="0"/>
          <a:chExt cx="0" cy="0"/>
        </a:xfrm>
      </p:grpSpPr>
      <p:sp>
        <p:nvSpPr>
          <p:cNvPr id="377" name="Google Shape;377;p54"/>
          <p:cNvSpPr txBox="1"/>
          <p:nvPr>
            <p:ph idx="1" type="subTitle"/>
          </p:nvPr>
        </p:nvSpPr>
        <p:spPr>
          <a:xfrm>
            <a:off x="2904335" y="1810511"/>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78" name="Google Shape;378;p54"/>
          <p:cNvSpPr txBox="1"/>
          <p:nvPr>
            <p:ph idx="2" type="subTitle"/>
          </p:nvPr>
        </p:nvSpPr>
        <p:spPr>
          <a:xfrm>
            <a:off x="5913600" y="1684154"/>
            <a:ext cx="2523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79" name="Google Shape;379;p54"/>
          <p:cNvSpPr txBox="1"/>
          <p:nvPr>
            <p:ph idx="3" type="subTitle"/>
          </p:nvPr>
        </p:nvSpPr>
        <p:spPr>
          <a:xfrm>
            <a:off x="2904335" y="2985040"/>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380" name="Google Shape;380;p54"/>
          <p:cNvSpPr txBox="1"/>
          <p:nvPr>
            <p:ph idx="4" type="subTitle"/>
          </p:nvPr>
        </p:nvSpPr>
        <p:spPr>
          <a:xfrm>
            <a:off x="5913600" y="3452901"/>
            <a:ext cx="2523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81" name="Google Shape;381;p54"/>
          <p:cNvSpPr txBox="1"/>
          <p:nvPr>
            <p:ph idx="5" type="subTitle"/>
          </p:nvPr>
        </p:nvSpPr>
        <p:spPr>
          <a:xfrm>
            <a:off x="2904335" y="2397775"/>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82" name="Google Shape;382;p54"/>
          <p:cNvSpPr txBox="1"/>
          <p:nvPr>
            <p:ph idx="6" type="subTitle"/>
          </p:nvPr>
        </p:nvSpPr>
        <p:spPr>
          <a:xfrm>
            <a:off x="5913600" y="2273737"/>
            <a:ext cx="2526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83" name="Google Shape;383;p54"/>
          <p:cNvSpPr txBox="1"/>
          <p:nvPr>
            <p:ph idx="7" type="subTitle"/>
          </p:nvPr>
        </p:nvSpPr>
        <p:spPr>
          <a:xfrm>
            <a:off x="2904335" y="3572304"/>
            <a:ext cx="13788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1"/>
                </a:solidFill>
                <a:latin typeface="Bebas Neue"/>
                <a:ea typeface="Bebas Neue"/>
                <a:cs typeface="Bebas Neue"/>
                <a:sym typeface="Bebas Neue"/>
              </a:defRPr>
            </a:lvl1pPr>
            <a:lvl2pPr lvl="1" rtl="0" algn="ctr">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gn="ctr">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gn="ctr">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gn="ctr">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gn="ctr">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gn="ctr">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gn="ctr">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gn="ctr">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p:txBody>
      </p:sp>
      <p:sp>
        <p:nvSpPr>
          <p:cNvPr id="384" name="Google Shape;384;p54"/>
          <p:cNvSpPr txBox="1"/>
          <p:nvPr>
            <p:ph idx="8" type="subTitle"/>
          </p:nvPr>
        </p:nvSpPr>
        <p:spPr>
          <a:xfrm>
            <a:off x="5913600" y="2863319"/>
            <a:ext cx="2526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385" name="Google Shape;385;p54"/>
          <p:cNvSpPr txBox="1"/>
          <p:nvPr>
            <p:ph type="title"/>
          </p:nvPr>
        </p:nvSpPr>
        <p:spPr>
          <a:xfrm>
            <a:off x="4605600" y="321157"/>
            <a:ext cx="3834300" cy="59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6" name="Google Shape;386;p54"/>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9">
  <p:cSld name="CUSTOM_2_1_1">
    <p:spTree>
      <p:nvGrpSpPr>
        <p:cNvPr id="387" name="Shape 387"/>
        <p:cNvGrpSpPr/>
        <p:nvPr/>
      </p:nvGrpSpPr>
      <p:grpSpPr>
        <a:xfrm>
          <a:off x="0" y="0"/>
          <a:ext cx="0" cy="0"/>
          <a:chOff x="0" y="0"/>
          <a:chExt cx="0" cy="0"/>
        </a:xfrm>
      </p:grpSpPr>
      <p:sp>
        <p:nvSpPr>
          <p:cNvPr id="388" name="Google Shape;388;p55"/>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5"/>
          <p:cNvSpPr/>
          <p:nvPr/>
        </p:nvSpPr>
        <p:spPr>
          <a:xfrm>
            <a:off x="0" y="2565177"/>
            <a:ext cx="91440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390" name="Google Shape;390;p55"/>
          <p:cNvGrpSpPr/>
          <p:nvPr/>
        </p:nvGrpSpPr>
        <p:grpSpPr>
          <a:xfrm>
            <a:off x="101550" y="2565175"/>
            <a:ext cx="8941926" cy="2472300"/>
            <a:chOff x="101550" y="2565175"/>
            <a:chExt cx="8941926" cy="2472300"/>
          </a:xfrm>
        </p:grpSpPr>
        <p:cxnSp>
          <p:nvCxnSpPr>
            <p:cNvPr id="391" name="Google Shape;391;p55"/>
            <p:cNvCxnSpPr/>
            <p:nvPr/>
          </p:nvCxnSpPr>
          <p:spPr>
            <a:xfrm>
              <a:off x="102576" y="5037300"/>
              <a:ext cx="8940900" cy="0"/>
            </a:xfrm>
            <a:prstGeom prst="straightConnector1">
              <a:avLst/>
            </a:prstGeom>
            <a:noFill/>
            <a:ln cap="flat" cmpd="sng" w="19050">
              <a:solidFill>
                <a:schemeClr val="lt1"/>
              </a:solidFill>
              <a:prstDash val="solid"/>
              <a:round/>
              <a:headEnd len="med" w="med" type="none"/>
              <a:tailEnd len="med" w="med" type="none"/>
            </a:ln>
          </p:spPr>
        </p:cxnSp>
        <p:cxnSp>
          <p:nvCxnSpPr>
            <p:cNvPr id="392" name="Google Shape;392;p55"/>
            <p:cNvCxnSpPr/>
            <p:nvPr/>
          </p:nvCxnSpPr>
          <p:spPr>
            <a:xfrm>
              <a:off x="9042450" y="2565175"/>
              <a:ext cx="0" cy="2472300"/>
            </a:xfrm>
            <a:prstGeom prst="straightConnector1">
              <a:avLst/>
            </a:prstGeom>
            <a:noFill/>
            <a:ln cap="flat" cmpd="sng" w="19050">
              <a:solidFill>
                <a:schemeClr val="lt1"/>
              </a:solidFill>
              <a:prstDash val="solid"/>
              <a:round/>
              <a:headEnd len="med" w="med" type="none"/>
              <a:tailEnd len="med" w="med" type="none"/>
            </a:ln>
          </p:spPr>
        </p:cxnSp>
        <p:cxnSp>
          <p:nvCxnSpPr>
            <p:cNvPr id="393" name="Google Shape;393;p55"/>
            <p:cNvCxnSpPr/>
            <p:nvPr/>
          </p:nvCxnSpPr>
          <p:spPr>
            <a:xfrm>
              <a:off x="101550" y="2565175"/>
              <a:ext cx="0" cy="2472300"/>
            </a:xfrm>
            <a:prstGeom prst="straightConnector1">
              <a:avLst/>
            </a:prstGeom>
            <a:noFill/>
            <a:ln cap="flat" cmpd="sng" w="19050">
              <a:solidFill>
                <a:schemeClr val="lt1"/>
              </a:solidFill>
              <a:prstDash val="solid"/>
              <a:round/>
              <a:headEnd len="med" w="med" type="none"/>
              <a:tailEnd len="med" w="med" type="none"/>
            </a:ln>
          </p:spPr>
        </p:cxnSp>
      </p:grpSp>
      <p:sp>
        <p:nvSpPr>
          <p:cNvPr id="394" name="Google Shape;394;p55"/>
          <p:cNvSpPr txBox="1"/>
          <p:nvPr>
            <p:ph idx="1" type="subTitle"/>
          </p:nvPr>
        </p:nvSpPr>
        <p:spPr>
          <a:xfrm>
            <a:off x="656175" y="3176932"/>
            <a:ext cx="17631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
        <p:nvSpPr>
          <p:cNvPr id="395" name="Google Shape;395;p55"/>
          <p:cNvSpPr txBox="1"/>
          <p:nvPr>
            <p:ph idx="2" type="subTitle"/>
          </p:nvPr>
        </p:nvSpPr>
        <p:spPr>
          <a:xfrm>
            <a:off x="2683325" y="3176932"/>
            <a:ext cx="17649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2"/>
                </a:solidFill>
                <a:latin typeface="Overpass Light"/>
                <a:ea typeface="Overpass Light"/>
                <a:cs typeface="Overpass Light"/>
                <a:sym typeface="Overpass Light"/>
              </a:defRPr>
            </a:lvl1pPr>
            <a:lvl2pPr lvl="1" rtl="0" algn="ctr">
              <a:lnSpc>
                <a:spcPct val="100000"/>
              </a:lnSpc>
              <a:spcBef>
                <a:spcPts val="0"/>
              </a:spcBef>
              <a:spcAft>
                <a:spcPts val="0"/>
              </a:spcAft>
              <a:buNone/>
              <a:defRPr sz="1500">
                <a:solidFill>
                  <a:schemeClr val="lt2"/>
                </a:solidFill>
              </a:defRPr>
            </a:lvl2pPr>
            <a:lvl3pPr lvl="2" rtl="0" algn="ctr">
              <a:lnSpc>
                <a:spcPct val="100000"/>
              </a:lnSpc>
              <a:spcBef>
                <a:spcPts val="0"/>
              </a:spcBef>
              <a:spcAft>
                <a:spcPts val="0"/>
              </a:spcAft>
              <a:buNone/>
              <a:defRPr sz="1500">
                <a:solidFill>
                  <a:schemeClr val="lt2"/>
                </a:solidFill>
              </a:defRPr>
            </a:lvl3pPr>
            <a:lvl4pPr lvl="3" rtl="0" algn="ctr">
              <a:lnSpc>
                <a:spcPct val="100000"/>
              </a:lnSpc>
              <a:spcBef>
                <a:spcPts val="0"/>
              </a:spcBef>
              <a:spcAft>
                <a:spcPts val="0"/>
              </a:spcAft>
              <a:buNone/>
              <a:defRPr sz="1500">
                <a:solidFill>
                  <a:schemeClr val="lt2"/>
                </a:solidFill>
              </a:defRPr>
            </a:lvl4pPr>
            <a:lvl5pPr lvl="4" rtl="0" algn="ctr">
              <a:lnSpc>
                <a:spcPct val="100000"/>
              </a:lnSpc>
              <a:spcBef>
                <a:spcPts val="0"/>
              </a:spcBef>
              <a:spcAft>
                <a:spcPts val="0"/>
              </a:spcAft>
              <a:buNone/>
              <a:defRPr sz="1500">
                <a:solidFill>
                  <a:schemeClr val="lt2"/>
                </a:solidFill>
              </a:defRPr>
            </a:lvl5pPr>
            <a:lvl6pPr lvl="5" rtl="0" algn="ctr">
              <a:lnSpc>
                <a:spcPct val="100000"/>
              </a:lnSpc>
              <a:spcBef>
                <a:spcPts val="0"/>
              </a:spcBef>
              <a:spcAft>
                <a:spcPts val="0"/>
              </a:spcAft>
              <a:buNone/>
              <a:defRPr sz="1500">
                <a:solidFill>
                  <a:schemeClr val="lt2"/>
                </a:solidFill>
              </a:defRPr>
            </a:lvl6pPr>
            <a:lvl7pPr lvl="6" rtl="0" algn="ctr">
              <a:lnSpc>
                <a:spcPct val="100000"/>
              </a:lnSpc>
              <a:spcBef>
                <a:spcPts val="0"/>
              </a:spcBef>
              <a:spcAft>
                <a:spcPts val="0"/>
              </a:spcAft>
              <a:buNone/>
              <a:defRPr sz="1500">
                <a:solidFill>
                  <a:schemeClr val="lt2"/>
                </a:solidFill>
              </a:defRPr>
            </a:lvl7pPr>
            <a:lvl8pPr lvl="7" rtl="0" algn="ctr">
              <a:lnSpc>
                <a:spcPct val="100000"/>
              </a:lnSpc>
              <a:spcBef>
                <a:spcPts val="0"/>
              </a:spcBef>
              <a:spcAft>
                <a:spcPts val="0"/>
              </a:spcAft>
              <a:buNone/>
              <a:defRPr sz="1500">
                <a:solidFill>
                  <a:schemeClr val="lt2"/>
                </a:solidFill>
              </a:defRPr>
            </a:lvl8pPr>
            <a:lvl9pPr lvl="8" rtl="0" algn="ctr">
              <a:lnSpc>
                <a:spcPct val="100000"/>
              </a:lnSpc>
              <a:spcBef>
                <a:spcPts val="0"/>
              </a:spcBef>
              <a:spcAft>
                <a:spcPts val="0"/>
              </a:spcAft>
              <a:buNone/>
              <a:defRPr sz="1500">
                <a:solidFill>
                  <a:schemeClr val="lt2"/>
                </a:solidFill>
              </a:defRPr>
            </a:lvl9pPr>
          </a:lstStyle>
          <a:p/>
        </p:txBody>
      </p:sp>
      <p:sp>
        <p:nvSpPr>
          <p:cNvPr id="396" name="Google Shape;396;p55"/>
          <p:cNvSpPr txBox="1"/>
          <p:nvPr>
            <p:ph idx="3" type="subTitle"/>
          </p:nvPr>
        </p:nvSpPr>
        <p:spPr>
          <a:xfrm>
            <a:off x="6725625" y="3176932"/>
            <a:ext cx="17649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2"/>
                </a:solidFill>
                <a:latin typeface="Overpass Light"/>
                <a:ea typeface="Overpass Light"/>
                <a:cs typeface="Overpass Light"/>
                <a:sym typeface="Overpass Light"/>
              </a:defRPr>
            </a:lvl1pPr>
            <a:lvl2pPr lvl="1" rtl="0" algn="ctr">
              <a:lnSpc>
                <a:spcPct val="100000"/>
              </a:lnSpc>
              <a:spcBef>
                <a:spcPts val="0"/>
              </a:spcBef>
              <a:spcAft>
                <a:spcPts val="0"/>
              </a:spcAft>
              <a:buNone/>
              <a:defRPr sz="1500">
                <a:solidFill>
                  <a:schemeClr val="lt2"/>
                </a:solidFill>
              </a:defRPr>
            </a:lvl2pPr>
            <a:lvl3pPr lvl="2" rtl="0" algn="ctr">
              <a:lnSpc>
                <a:spcPct val="100000"/>
              </a:lnSpc>
              <a:spcBef>
                <a:spcPts val="0"/>
              </a:spcBef>
              <a:spcAft>
                <a:spcPts val="0"/>
              </a:spcAft>
              <a:buNone/>
              <a:defRPr sz="1500">
                <a:solidFill>
                  <a:schemeClr val="lt2"/>
                </a:solidFill>
              </a:defRPr>
            </a:lvl3pPr>
            <a:lvl4pPr lvl="3" rtl="0" algn="ctr">
              <a:lnSpc>
                <a:spcPct val="100000"/>
              </a:lnSpc>
              <a:spcBef>
                <a:spcPts val="0"/>
              </a:spcBef>
              <a:spcAft>
                <a:spcPts val="0"/>
              </a:spcAft>
              <a:buNone/>
              <a:defRPr sz="1500">
                <a:solidFill>
                  <a:schemeClr val="lt2"/>
                </a:solidFill>
              </a:defRPr>
            </a:lvl4pPr>
            <a:lvl5pPr lvl="4" rtl="0" algn="ctr">
              <a:lnSpc>
                <a:spcPct val="100000"/>
              </a:lnSpc>
              <a:spcBef>
                <a:spcPts val="0"/>
              </a:spcBef>
              <a:spcAft>
                <a:spcPts val="0"/>
              </a:spcAft>
              <a:buNone/>
              <a:defRPr sz="1500">
                <a:solidFill>
                  <a:schemeClr val="lt2"/>
                </a:solidFill>
              </a:defRPr>
            </a:lvl5pPr>
            <a:lvl6pPr lvl="5" rtl="0" algn="ctr">
              <a:lnSpc>
                <a:spcPct val="100000"/>
              </a:lnSpc>
              <a:spcBef>
                <a:spcPts val="0"/>
              </a:spcBef>
              <a:spcAft>
                <a:spcPts val="0"/>
              </a:spcAft>
              <a:buNone/>
              <a:defRPr sz="1500">
                <a:solidFill>
                  <a:schemeClr val="lt2"/>
                </a:solidFill>
              </a:defRPr>
            </a:lvl6pPr>
            <a:lvl7pPr lvl="6" rtl="0" algn="ctr">
              <a:lnSpc>
                <a:spcPct val="100000"/>
              </a:lnSpc>
              <a:spcBef>
                <a:spcPts val="0"/>
              </a:spcBef>
              <a:spcAft>
                <a:spcPts val="0"/>
              </a:spcAft>
              <a:buNone/>
              <a:defRPr sz="1500">
                <a:solidFill>
                  <a:schemeClr val="lt2"/>
                </a:solidFill>
              </a:defRPr>
            </a:lvl7pPr>
            <a:lvl8pPr lvl="7" rtl="0" algn="ctr">
              <a:lnSpc>
                <a:spcPct val="100000"/>
              </a:lnSpc>
              <a:spcBef>
                <a:spcPts val="0"/>
              </a:spcBef>
              <a:spcAft>
                <a:spcPts val="0"/>
              </a:spcAft>
              <a:buNone/>
              <a:defRPr sz="1500">
                <a:solidFill>
                  <a:schemeClr val="lt2"/>
                </a:solidFill>
              </a:defRPr>
            </a:lvl8pPr>
            <a:lvl9pPr lvl="8" rtl="0" algn="ctr">
              <a:lnSpc>
                <a:spcPct val="100000"/>
              </a:lnSpc>
              <a:spcBef>
                <a:spcPts val="0"/>
              </a:spcBef>
              <a:spcAft>
                <a:spcPts val="0"/>
              </a:spcAft>
              <a:buNone/>
              <a:defRPr sz="1500">
                <a:solidFill>
                  <a:schemeClr val="lt2"/>
                </a:solidFill>
              </a:defRPr>
            </a:lvl9pPr>
          </a:lstStyle>
          <a:p/>
        </p:txBody>
      </p:sp>
      <p:sp>
        <p:nvSpPr>
          <p:cNvPr id="397" name="Google Shape;397;p55"/>
          <p:cNvSpPr txBox="1"/>
          <p:nvPr>
            <p:ph idx="4" type="subTitle"/>
          </p:nvPr>
        </p:nvSpPr>
        <p:spPr>
          <a:xfrm>
            <a:off x="4710283" y="3176932"/>
            <a:ext cx="17649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
        <p:nvSpPr>
          <p:cNvPr id="398" name="Google Shape;398;p55"/>
          <p:cNvSpPr txBox="1"/>
          <p:nvPr>
            <p:ph type="title"/>
          </p:nvPr>
        </p:nvSpPr>
        <p:spPr>
          <a:xfrm>
            <a:off x="1782363" y="321150"/>
            <a:ext cx="5580300" cy="63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10">
  <p:cSld name="CUSTOM_2_1_1_1">
    <p:bg>
      <p:bgPr>
        <a:solidFill>
          <a:schemeClr val="dk1"/>
        </a:solidFill>
      </p:bgPr>
    </p:bg>
    <p:spTree>
      <p:nvGrpSpPr>
        <p:cNvPr id="399" name="Shape 399"/>
        <p:cNvGrpSpPr/>
        <p:nvPr/>
      </p:nvGrpSpPr>
      <p:grpSpPr>
        <a:xfrm>
          <a:off x="0" y="0"/>
          <a:ext cx="0" cy="0"/>
          <a:chOff x="0" y="0"/>
          <a:chExt cx="0" cy="0"/>
        </a:xfrm>
      </p:grpSpPr>
      <p:sp>
        <p:nvSpPr>
          <p:cNvPr id="400" name="Google Shape;400;p56"/>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6"/>
          <p:cNvSpPr txBox="1"/>
          <p:nvPr>
            <p:ph idx="1" type="subTitle"/>
          </p:nvPr>
        </p:nvSpPr>
        <p:spPr>
          <a:xfrm>
            <a:off x="5210075" y="2870672"/>
            <a:ext cx="1763100" cy="91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02" name="Google Shape;402;p56"/>
          <p:cNvSpPr txBox="1"/>
          <p:nvPr>
            <p:ph idx="2" type="subTitle"/>
          </p:nvPr>
        </p:nvSpPr>
        <p:spPr>
          <a:xfrm>
            <a:off x="5210075" y="3877838"/>
            <a:ext cx="1764900" cy="91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03" name="Google Shape;403;p56"/>
          <p:cNvSpPr txBox="1"/>
          <p:nvPr>
            <p:ph idx="3" type="subTitle"/>
          </p:nvPr>
        </p:nvSpPr>
        <p:spPr>
          <a:xfrm>
            <a:off x="5210075" y="837463"/>
            <a:ext cx="1764900" cy="91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04" name="Google Shape;404;p56"/>
          <p:cNvSpPr txBox="1"/>
          <p:nvPr>
            <p:ph idx="4" type="subTitle"/>
          </p:nvPr>
        </p:nvSpPr>
        <p:spPr>
          <a:xfrm>
            <a:off x="5210075" y="1849820"/>
            <a:ext cx="1764900" cy="91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05" name="Google Shape;405;p56"/>
          <p:cNvSpPr txBox="1"/>
          <p:nvPr>
            <p:ph type="title"/>
          </p:nvPr>
        </p:nvSpPr>
        <p:spPr>
          <a:xfrm>
            <a:off x="713225" y="1825729"/>
            <a:ext cx="2930400" cy="14649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11">
  <p:cSld name="CUSTOM_2_2">
    <p:spTree>
      <p:nvGrpSpPr>
        <p:cNvPr id="406" name="Shape 406"/>
        <p:cNvGrpSpPr/>
        <p:nvPr/>
      </p:nvGrpSpPr>
      <p:grpSpPr>
        <a:xfrm>
          <a:off x="0" y="0"/>
          <a:ext cx="0" cy="0"/>
          <a:chOff x="0" y="0"/>
          <a:chExt cx="0" cy="0"/>
        </a:xfrm>
      </p:grpSpPr>
      <p:sp>
        <p:nvSpPr>
          <p:cNvPr id="407" name="Google Shape;407;p57"/>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7"/>
          <p:cNvSpPr/>
          <p:nvPr/>
        </p:nvSpPr>
        <p:spPr>
          <a:xfrm rot="-5400000">
            <a:off x="791250" y="1657225"/>
            <a:ext cx="2261700" cy="38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 name="Google Shape;409;p57"/>
          <p:cNvSpPr/>
          <p:nvPr/>
        </p:nvSpPr>
        <p:spPr>
          <a:xfrm rot="-5400000">
            <a:off x="6100626" y="-249300"/>
            <a:ext cx="2261700" cy="384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cxnSp>
        <p:nvCxnSpPr>
          <p:cNvPr id="410" name="Google Shape;410;p57"/>
          <p:cNvCxnSpPr/>
          <p:nvPr/>
        </p:nvCxnSpPr>
        <p:spPr>
          <a:xfrm rot="10800000">
            <a:off x="102175" y="2435250"/>
            <a:ext cx="0" cy="2256600"/>
          </a:xfrm>
          <a:prstGeom prst="straightConnector1">
            <a:avLst/>
          </a:prstGeom>
          <a:noFill/>
          <a:ln cap="flat" cmpd="sng" w="19050">
            <a:solidFill>
              <a:schemeClr val="lt1"/>
            </a:solidFill>
            <a:prstDash val="solid"/>
            <a:round/>
            <a:headEnd len="med" w="med" type="none"/>
            <a:tailEnd len="med" w="med" type="none"/>
          </a:ln>
        </p:spPr>
      </p:cxnSp>
      <p:cxnSp>
        <p:nvCxnSpPr>
          <p:cNvPr id="411" name="Google Shape;411;p57"/>
          <p:cNvCxnSpPr/>
          <p:nvPr/>
        </p:nvCxnSpPr>
        <p:spPr>
          <a:xfrm rot="10800000">
            <a:off x="9042450" y="542550"/>
            <a:ext cx="0" cy="2256600"/>
          </a:xfrm>
          <a:prstGeom prst="straightConnector1">
            <a:avLst/>
          </a:prstGeom>
          <a:noFill/>
          <a:ln cap="flat" cmpd="sng" w="19050">
            <a:solidFill>
              <a:schemeClr val="lt1"/>
            </a:solidFill>
            <a:prstDash val="solid"/>
            <a:round/>
            <a:headEnd len="med" w="med" type="none"/>
            <a:tailEnd len="med" w="med" type="none"/>
          </a:ln>
        </p:spPr>
      </p:cxnSp>
      <p:sp>
        <p:nvSpPr>
          <p:cNvPr id="412" name="Google Shape;412;p57"/>
          <p:cNvSpPr txBox="1"/>
          <p:nvPr>
            <p:ph idx="1" type="subTitle"/>
          </p:nvPr>
        </p:nvSpPr>
        <p:spPr>
          <a:xfrm>
            <a:off x="638712" y="369595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13" name="Google Shape;413;p57"/>
          <p:cNvSpPr txBox="1"/>
          <p:nvPr>
            <p:ph idx="2" type="subTitle"/>
          </p:nvPr>
        </p:nvSpPr>
        <p:spPr>
          <a:xfrm>
            <a:off x="638700" y="2992465"/>
            <a:ext cx="28245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14" name="Google Shape;414;p57"/>
          <p:cNvSpPr txBox="1"/>
          <p:nvPr>
            <p:ph idx="3" type="subTitle"/>
          </p:nvPr>
        </p:nvSpPr>
        <p:spPr>
          <a:xfrm>
            <a:off x="638712" y="2708842"/>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15" name="Google Shape;415;p57"/>
          <p:cNvSpPr txBox="1"/>
          <p:nvPr>
            <p:ph idx="4" type="subTitle"/>
          </p:nvPr>
        </p:nvSpPr>
        <p:spPr>
          <a:xfrm>
            <a:off x="638700" y="3979363"/>
            <a:ext cx="28254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16" name="Google Shape;416;p57"/>
          <p:cNvSpPr txBox="1"/>
          <p:nvPr>
            <p:ph idx="5" type="subTitle"/>
          </p:nvPr>
        </p:nvSpPr>
        <p:spPr>
          <a:xfrm>
            <a:off x="5659138" y="817580"/>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17" name="Google Shape;417;p57"/>
          <p:cNvSpPr txBox="1"/>
          <p:nvPr>
            <p:ph idx="6" type="subTitle"/>
          </p:nvPr>
        </p:nvSpPr>
        <p:spPr>
          <a:xfrm>
            <a:off x="5659138" y="2085210"/>
            <a:ext cx="28254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18" name="Google Shape;418;p57"/>
          <p:cNvSpPr txBox="1"/>
          <p:nvPr>
            <p:ph idx="7" type="subTitle"/>
          </p:nvPr>
        </p:nvSpPr>
        <p:spPr>
          <a:xfrm>
            <a:off x="5659138" y="180414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19" name="Google Shape;419;p57"/>
          <p:cNvSpPr txBox="1"/>
          <p:nvPr>
            <p:ph idx="8" type="subTitle"/>
          </p:nvPr>
        </p:nvSpPr>
        <p:spPr>
          <a:xfrm>
            <a:off x="5659138" y="1100466"/>
            <a:ext cx="28254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20" name="Google Shape;420;p57"/>
          <p:cNvSpPr txBox="1"/>
          <p:nvPr>
            <p:ph type="title"/>
          </p:nvPr>
        </p:nvSpPr>
        <p:spPr>
          <a:xfrm>
            <a:off x="614437" y="321594"/>
            <a:ext cx="3834300" cy="599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12">
  <p:cSld name="CUSTOM_2_2_1">
    <p:spTree>
      <p:nvGrpSpPr>
        <p:cNvPr id="421" name="Shape 421"/>
        <p:cNvGrpSpPr/>
        <p:nvPr/>
      </p:nvGrpSpPr>
      <p:grpSpPr>
        <a:xfrm>
          <a:off x="0" y="0"/>
          <a:ext cx="0" cy="0"/>
          <a:chOff x="0" y="0"/>
          <a:chExt cx="0" cy="0"/>
        </a:xfrm>
      </p:grpSpPr>
      <p:sp>
        <p:nvSpPr>
          <p:cNvPr id="422" name="Google Shape;422;p58"/>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8"/>
          <p:cNvSpPr txBox="1"/>
          <p:nvPr>
            <p:ph idx="1" type="subTitle"/>
          </p:nvPr>
        </p:nvSpPr>
        <p:spPr>
          <a:xfrm>
            <a:off x="2844037" y="173833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24" name="Google Shape;424;p58"/>
          <p:cNvSpPr txBox="1"/>
          <p:nvPr>
            <p:ph idx="2" type="subTitle"/>
          </p:nvPr>
        </p:nvSpPr>
        <p:spPr>
          <a:xfrm>
            <a:off x="766875" y="2110195"/>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25" name="Google Shape;425;p58"/>
          <p:cNvSpPr txBox="1"/>
          <p:nvPr>
            <p:ph idx="3" type="subTitle"/>
          </p:nvPr>
        </p:nvSpPr>
        <p:spPr>
          <a:xfrm>
            <a:off x="766887" y="1738347"/>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26" name="Google Shape;426;p58"/>
          <p:cNvSpPr txBox="1"/>
          <p:nvPr>
            <p:ph idx="4" type="subTitle"/>
          </p:nvPr>
        </p:nvSpPr>
        <p:spPr>
          <a:xfrm>
            <a:off x="2844025" y="2109968"/>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27" name="Google Shape;427;p58"/>
          <p:cNvSpPr txBox="1"/>
          <p:nvPr>
            <p:ph idx="5" type="subTitle"/>
          </p:nvPr>
        </p:nvSpPr>
        <p:spPr>
          <a:xfrm>
            <a:off x="4919363" y="173834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28" name="Google Shape;428;p58"/>
          <p:cNvSpPr txBox="1"/>
          <p:nvPr>
            <p:ph idx="6" type="subTitle"/>
          </p:nvPr>
        </p:nvSpPr>
        <p:spPr>
          <a:xfrm>
            <a:off x="6996513" y="2107626"/>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29" name="Google Shape;429;p58"/>
          <p:cNvSpPr txBox="1"/>
          <p:nvPr>
            <p:ph idx="7" type="subTitle"/>
          </p:nvPr>
        </p:nvSpPr>
        <p:spPr>
          <a:xfrm>
            <a:off x="6996513" y="173833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30" name="Google Shape;430;p58"/>
          <p:cNvSpPr txBox="1"/>
          <p:nvPr>
            <p:ph idx="8" type="subTitle"/>
          </p:nvPr>
        </p:nvSpPr>
        <p:spPr>
          <a:xfrm>
            <a:off x="4919363" y="2109457"/>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31" name="Google Shape;431;p58"/>
          <p:cNvSpPr txBox="1"/>
          <p:nvPr>
            <p:ph type="title"/>
          </p:nvPr>
        </p:nvSpPr>
        <p:spPr>
          <a:xfrm>
            <a:off x="2654850" y="321594"/>
            <a:ext cx="3834300" cy="59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32" name="Shape 432"/>
        <p:cNvGrpSpPr/>
        <p:nvPr/>
      </p:nvGrpSpPr>
      <p:grpSpPr>
        <a:xfrm>
          <a:off x="0" y="0"/>
          <a:ext cx="0" cy="0"/>
          <a:chOff x="0" y="0"/>
          <a:chExt cx="0" cy="0"/>
        </a:xfrm>
      </p:grpSpPr>
      <p:sp>
        <p:nvSpPr>
          <p:cNvPr id="433" name="Google Shape;433;p59"/>
          <p:cNvSpPr/>
          <p:nvPr/>
        </p:nvSpPr>
        <p:spPr>
          <a:xfrm>
            <a:off x="12520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9"/>
          <p:cNvSpPr/>
          <p:nvPr/>
        </p:nvSpPr>
        <p:spPr>
          <a:xfrm>
            <a:off x="2662900" y="1745225"/>
            <a:ext cx="3865500" cy="346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9"/>
          <p:cNvSpPr txBox="1"/>
          <p:nvPr/>
        </p:nvSpPr>
        <p:spPr>
          <a:xfrm>
            <a:off x="3311250" y="3765800"/>
            <a:ext cx="2521500" cy="604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lt1"/>
                </a:solidFill>
                <a:latin typeface="Overpass ExtraLight"/>
                <a:ea typeface="Overpass ExtraLight"/>
                <a:cs typeface="Overpass ExtraLight"/>
                <a:sym typeface="Overpass ExtraLight"/>
              </a:rPr>
              <a:t>CREDITS: This presentation template was created by</a:t>
            </a:r>
            <a:r>
              <a:rPr b="1" lang="en" sz="1100">
                <a:solidFill>
                  <a:schemeClr val="lt1"/>
                </a:solidFill>
                <a:latin typeface="Overpass"/>
                <a:ea typeface="Overpass"/>
                <a:cs typeface="Overpass"/>
                <a:sym typeface="Overpass"/>
              </a:rPr>
              <a:t> Slidesgo</a:t>
            </a:r>
            <a:r>
              <a:rPr lang="en" sz="1100">
                <a:solidFill>
                  <a:schemeClr val="lt1"/>
                </a:solidFill>
                <a:latin typeface="Overpass ExtraLight"/>
                <a:ea typeface="Overpass ExtraLight"/>
                <a:cs typeface="Overpass ExtraLight"/>
                <a:sym typeface="Overpass ExtraLight"/>
              </a:rPr>
              <a:t>, including icons by </a:t>
            </a:r>
            <a:r>
              <a:rPr b="1" lang="en" sz="1100">
                <a:solidFill>
                  <a:schemeClr val="lt1"/>
                </a:solidFill>
                <a:latin typeface="Overpass"/>
                <a:ea typeface="Overpass"/>
                <a:cs typeface="Overpass"/>
                <a:sym typeface="Overpass"/>
              </a:rPr>
              <a:t>Flaticon,</a:t>
            </a:r>
            <a:r>
              <a:rPr lang="en" sz="1100">
                <a:solidFill>
                  <a:schemeClr val="lt1"/>
                </a:solidFill>
                <a:latin typeface="Overpass ExtraLight"/>
                <a:ea typeface="Overpass ExtraLight"/>
                <a:cs typeface="Overpass ExtraLight"/>
                <a:sym typeface="Overpass ExtraLight"/>
              </a:rPr>
              <a:t> and infographics &amp; images by </a:t>
            </a:r>
            <a:r>
              <a:rPr b="1" lang="en" sz="1100">
                <a:solidFill>
                  <a:schemeClr val="lt1"/>
                </a:solidFill>
                <a:latin typeface="Overpass"/>
                <a:ea typeface="Overpass"/>
                <a:cs typeface="Overpass"/>
                <a:sym typeface="Overpass"/>
              </a:rPr>
              <a:t>Freepik. </a:t>
            </a:r>
            <a:endParaRPr b="1" sz="1100">
              <a:solidFill>
                <a:schemeClr val="lt1"/>
              </a:solidFill>
              <a:latin typeface="Overpass"/>
              <a:ea typeface="Overpass"/>
              <a:cs typeface="Overpass"/>
              <a:sym typeface="Overpass"/>
            </a:endParaRPr>
          </a:p>
        </p:txBody>
      </p:sp>
      <p:sp>
        <p:nvSpPr>
          <p:cNvPr id="436" name="Google Shape;436;p59"/>
          <p:cNvSpPr txBox="1"/>
          <p:nvPr>
            <p:ph type="title"/>
          </p:nvPr>
        </p:nvSpPr>
        <p:spPr>
          <a:xfrm>
            <a:off x="2680525" y="663091"/>
            <a:ext cx="3834300" cy="10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300"/>
              <a:buNone/>
              <a:defRPr sz="8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7" name="Google Shape;437;p59"/>
          <p:cNvSpPr txBox="1"/>
          <p:nvPr>
            <p:ph idx="1" type="subTitle"/>
          </p:nvPr>
        </p:nvSpPr>
        <p:spPr>
          <a:xfrm>
            <a:off x="2773100" y="1898029"/>
            <a:ext cx="3571500" cy="12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2"/>
                </a:solidFill>
                <a:latin typeface="Overpass Light"/>
                <a:ea typeface="Overpass Light"/>
                <a:cs typeface="Overpass Light"/>
                <a:sym typeface="Overpass Light"/>
              </a:defRPr>
            </a:lvl1pPr>
            <a:lvl2pPr lvl="1" rtl="0" algn="ctr">
              <a:lnSpc>
                <a:spcPct val="100000"/>
              </a:lnSpc>
              <a:spcBef>
                <a:spcPts val="0"/>
              </a:spcBef>
              <a:spcAft>
                <a:spcPts val="0"/>
              </a:spcAft>
              <a:buNone/>
              <a:defRPr sz="1400">
                <a:solidFill>
                  <a:schemeClr val="lt2"/>
                </a:solidFill>
              </a:defRPr>
            </a:lvl2pPr>
            <a:lvl3pPr lvl="2" rtl="0" algn="ctr">
              <a:lnSpc>
                <a:spcPct val="100000"/>
              </a:lnSpc>
              <a:spcBef>
                <a:spcPts val="0"/>
              </a:spcBef>
              <a:spcAft>
                <a:spcPts val="0"/>
              </a:spcAft>
              <a:buNone/>
              <a:defRPr sz="1400">
                <a:solidFill>
                  <a:schemeClr val="lt2"/>
                </a:solidFill>
              </a:defRPr>
            </a:lvl3pPr>
            <a:lvl4pPr lvl="3" rtl="0" algn="ctr">
              <a:lnSpc>
                <a:spcPct val="100000"/>
              </a:lnSpc>
              <a:spcBef>
                <a:spcPts val="0"/>
              </a:spcBef>
              <a:spcAft>
                <a:spcPts val="0"/>
              </a:spcAft>
              <a:buNone/>
              <a:defRPr sz="1400">
                <a:solidFill>
                  <a:schemeClr val="lt2"/>
                </a:solidFill>
              </a:defRPr>
            </a:lvl4pPr>
            <a:lvl5pPr lvl="4" rtl="0" algn="ctr">
              <a:lnSpc>
                <a:spcPct val="100000"/>
              </a:lnSpc>
              <a:spcBef>
                <a:spcPts val="0"/>
              </a:spcBef>
              <a:spcAft>
                <a:spcPts val="0"/>
              </a:spcAft>
              <a:buNone/>
              <a:defRPr sz="1400">
                <a:solidFill>
                  <a:schemeClr val="lt2"/>
                </a:solidFill>
              </a:defRPr>
            </a:lvl5pPr>
            <a:lvl6pPr lvl="5" rtl="0" algn="ctr">
              <a:lnSpc>
                <a:spcPct val="100000"/>
              </a:lnSpc>
              <a:spcBef>
                <a:spcPts val="0"/>
              </a:spcBef>
              <a:spcAft>
                <a:spcPts val="0"/>
              </a:spcAft>
              <a:buNone/>
              <a:defRPr sz="1400">
                <a:solidFill>
                  <a:schemeClr val="lt2"/>
                </a:solidFill>
              </a:defRPr>
            </a:lvl6pPr>
            <a:lvl7pPr lvl="6" rtl="0" algn="ctr">
              <a:lnSpc>
                <a:spcPct val="100000"/>
              </a:lnSpc>
              <a:spcBef>
                <a:spcPts val="0"/>
              </a:spcBef>
              <a:spcAft>
                <a:spcPts val="0"/>
              </a:spcAft>
              <a:buNone/>
              <a:defRPr sz="1400">
                <a:solidFill>
                  <a:schemeClr val="lt2"/>
                </a:solidFill>
              </a:defRPr>
            </a:lvl7pPr>
            <a:lvl8pPr lvl="7" rtl="0" algn="ctr">
              <a:lnSpc>
                <a:spcPct val="100000"/>
              </a:lnSpc>
              <a:spcBef>
                <a:spcPts val="0"/>
              </a:spcBef>
              <a:spcAft>
                <a:spcPts val="0"/>
              </a:spcAft>
              <a:buNone/>
              <a:defRPr sz="1400">
                <a:solidFill>
                  <a:schemeClr val="lt2"/>
                </a:solidFill>
              </a:defRPr>
            </a:lvl8pPr>
            <a:lvl9pPr lvl="8" rtl="0" algn="ctr">
              <a:lnSpc>
                <a:spcPct val="100000"/>
              </a:lnSpc>
              <a:spcBef>
                <a:spcPts val="0"/>
              </a:spcBef>
              <a:spcAft>
                <a:spcPts val="0"/>
              </a:spcAft>
              <a:buNone/>
              <a:defRPr sz="1400">
                <a:solidFill>
                  <a:schemeClr val="lt2"/>
                </a:solidFill>
              </a:defRPr>
            </a:lvl9pPr>
          </a:lstStyle>
          <a:p/>
        </p:txBody>
      </p:sp>
      <p:cxnSp>
        <p:nvCxnSpPr>
          <p:cNvPr id="438" name="Google Shape;438;p59"/>
          <p:cNvCxnSpPr/>
          <p:nvPr/>
        </p:nvCxnSpPr>
        <p:spPr>
          <a:xfrm>
            <a:off x="2661313" y="5037300"/>
            <a:ext cx="38727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_1_1_1">
    <p:bg>
      <p:bgPr>
        <a:solidFill>
          <a:schemeClr val="dk1"/>
        </a:solidFill>
      </p:bgPr>
    </p:bg>
    <p:spTree>
      <p:nvGrpSpPr>
        <p:cNvPr id="439" name="Shape 439"/>
        <p:cNvGrpSpPr/>
        <p:nvPr/>
      </p:nvGrpSpPr>
      <p:grpSpPr>
        <a:xfrm>
          <a:off x="0" y="0"/>
          <a:ext cx="0" cy="0"/>
          <a:chOff x="0" y="0"/>
          <a:chExt cx="0" cy="0"/>
        </a:xfrm>
      </p:grpSpPr>
      <p:sp>
        <p:nvSpPr>
          <p:cNvPr id="440" name="Google Shape;440;p60"/>
          <p:cNvSpPr/>
          <p:nvPr/>
        </p:nvSpPr>
        <p:spPr>
          <a:xfrm>
            <a:off x="101550" y="106200"/>
            <a:ext cx="8940900" cy="493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idx="1" type="subTitle"/>
          </p:nvPr>
        </p:nvSpPr>
        <p:spPr>
          <a:xfrm>
            <a:off x="4863950" y="2269650"/>
            <a:ext cx="3566700" cy="117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p:txBody>
      </p:sp>
      <p:sp>
        <p:nvSpPr>
          <p:cNvPr id="43" name="Google Shape;43;p7"/>
          <p:cNvSpPr txBox="1"/>
          <p:nvPr>
            <p:ph type="title"/>
          </p:nvPr>
        </p:nvSpPr>
        <p:spPr>
          <a:xfrm>
            <a:off x="4863950" y="1696950"/>
            <a:ext cx="383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 name="Google Shape;44;p7"/>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2_1_1">
    <p:spTree>
      <p:nvGrpSpPr>
        <p:cNvPr id="441" name="Shape 441"/>
        <p:cNvGrpSpPr/>
        <p:nvPr/>
      </p:nvGrpSpPr>
      <p:grpSpPr>
        <a:xfrm>
          <a:off x="0" y="0"/>
          <a:ext cx="0" cy="0"/>
          <a:chOff x="0" y="0"/>
          <a:chExt cx="0" cy="0"/>
        </a:xfrm>
      </p:grpSpPr>
      <p:sp>
        <p:nvSpPr>
          <p:cNvPr id="442" name="Google Shape;442;p61"/>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1"/>
          <p:cNvSpPr txBox="1"/>
          <p:nvPr>
            <p:ph idx="1" type="subTitle"/>
          </p:nvPr>
        </p:nvSpPr>
        <p:spPr>
          <a:xfrm>
            <a:off x="2844037" y="173833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44" name="Google Shape;444;p61"/>
          <p:cNvSpPr txBox="1"/>
          <p:nvPr>
            <p:ph idx="2" type="subTitle"/>
          </p:nvPr>
        </p:nvSpPr>
        <p:spPr>
          <a:xfrm>
            <a:off x="766875" y="2110195"/>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45" name="Google Shape;445;p61"/>
          <p:cNvSpPr txBox="1"/>
          <p:nvPr>
            <p:ph idx="3" type="subTitle"/>
          </p:nvPr>
        </p:nvSpPr>
        <p:spPr>
          <a:xfrm>
            <a:off x="766887" y="1738347"/>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46" name="Google Shape;446;p61"/>
          <p:cNvSpPr txBox="1"/>
          <p:nvPr>
            <p:ph idx="4" type="subTitle"/>
          </p:nvPr>
        </p:nvSpPr>
        <p:spPr>
          <a:xfrm>
            <a:off x="2844025" y="2109968"/>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47" name="Google Shape;447;p61"/>
          <p:cNvSpPr txBox="1"/>
          <p:nvPr>
            <p:ph idx="5" type="subTitle"/>
          </p:nvPr>
        </p:nvSpPr>
        <p:spPr>
          <a:xfrm>
            <a:off x="4919363" y="173834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48" name="Google Shape;448;p61"/>
          <p:cNvSpPr txBox="1"/>
          <p:nvPr>
            <p:ph idx="6" type="subTitle"/>
          </p:nvPr>
        </p:nvSpPr>
        <p:spPr>
          <a:xfrm>
            <a:off x="6996513" y="2107626"/>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
        <p:nvSpPr>
          <p:cNvPr id="449" name="Google Shape;449;p61"/>
          <p:cNvSpPr txBox="1"/>
          <p:nvPr>
            <p:ph idx="7" type="subTitle"/>
          </p:nvPr>
        </p:nvSpPr>
        <p:spPr>
          <a:xfrm>
            <a:off x="6996513" y="1738336"/>
            <a:ext cx="13788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p:txBody>
      </p:sp>
      <p:sp>
        <p:nvSpPr>
          <p:cNvPr id="450" name="Google Shape;450;p61"/>
          <p:cNvSpPr txBox="1"/>
          <p:nvPr>
            <p:ph idx="8" type="subTitle"/>
          </p:nvPr>
        </p:nvSpPr>
        <p:spPr>
          <a:xfrm>
            <a:off x="4919363" y="2109457"/>
            <a:ext cx="1380600" cy="43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152400" y="2736075"/>
            <a:ext cx="5080800" cy="213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8"/>
          <p:cNvCxnSpPr/>
          <p:nvPr/>
        </p:nvCxnSpPr>
        <p:spPr>
          <a:xfrm>
            <a:off x="101775" y="2736075"/>
            <a:ext cx="0" cy="2141400"/>
          </a:xfrm>
          <a:prstGeom prst="straightConnector1">
            <a:avLst/>
          </a:prstGeom>
          <a:noFill/>
          <a:ln cap="flat" cmpd="sng" w="19050">
            <a:solidFill>
              <a:schemeClr val="lt1"/>
            </a:solidFill>
            <a:prstDash val="solid"/>
            <a:round/>
            <a:headEnd len="med" w="med" type="none"/>
            <a:tailEnd len="med" w="med" type="none"/>
          </a:ln>
        </p:spPr>
      </p:cxnSp>
      <p:sp>
        <p:nvSpPr>
          <p:cNvPr id="49" name="Google Shape;49;p8"/>
          <p:cNvSpPr txBox="1"/>
          <p:nvPr>
            <p:ph idx="1" type="subTitle"/>
          </p:nvPr>
        </p:nvSpPr>
        <p:spPr>
          <a:xfrm>
            <a:off x="2540075" y="4178025"/>
            <a:ext cx="2093100" cy="48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9pPr>
          </a:lstStyle>
          <a:p/>
        </p:txBody>
      </p:sp>
      <p:sp>
        <p:nvSpPr>
          <p:cNvPr id="50" name="Google Shape;50;p8"/>
          <p:cNvSpPr txBox="1"/>
          <p:nvPr>
            <p:ph idx="2" type="subTitle"/>
          </p:nvPr>
        </p:nvSpPr>
        <p:spPr>
          <a:xfrm>
            <a:off x="713225" y="2984199"/>
            <a:ext cx="3858600" cy="122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b="1" sz="1900">
                <a:solidFill>
                  <a:schemeClr val="lt1"/>
                </a:solidFill>
              </a:defRPr>
            </a:lvl1pPr>
            <a:lvl2pPr lvl="1">
              <a:lnSpc>
                <a:spcPct val="100000"/>
              </a:lnSpc>
              <a:spcBef>
                <a:spcPts val="0"/>
              </a:spcBef>
              <a:spcAft>
                <a:spcPts val="0"/>
              </a:spcAft>
              <a:buNone/>
              <a:defRPr b="1" sz="1900">
                <a:solidFill>
                  <a:schemeClr val="lt1"/>
                </a:solidFill>
              </a:defRPr>
            </a:lvl2pPr>
            <a:lvl3pPr lvl="2">
              <a:lnSpc>
                <a:spcPct val="100000"/>
              </a:lnSpc>
              <a:spcBef>
                <a:spcPts val="0"/>
              </a:spcBef>
              <a:spcAft>
                <a:spcPts val="0"/>
              </a:spcAft>
              <a:buNone/>
              <a:defRPr b="1" sz="1900">
                <a:solidFill>
                  <a:schemeClr val="lt1"/>
                </a:solidFill>
              </a:defRPr>
            </a:lvl3pPr>
            <a:lvl4pPr lvl="3">
              <a:lnSpc>
                <a:spcPct val="100000"/>
              </a:lnSpc>
              <a:spcBef>
                <a:spcPts val="0"/>
              </a:spcBef>
              <a:spcAft>
                <a:spcPts val="0"/>
              </a:spcAft>
              <a:buNone/>
              <a:defRPr b="1" sz="1900">
                <a:solidFill>
                  <a:schemeClr val="lt1"/>
                </a:solidFill>
              </a:defRPr>
            </a:lvl4pPr>
            <a:lvl5pPr lvl="4">
              <a:lnSpc>
                <a:spcPct val="100000"/>
              </a:lnSpc>
              <a:spcBef>
                <a:spcPts val="0"/>
              </a:spcBef>
              <a:spcAft>
                <a:spcPts val="0"/>
              </a:spcAft>
              <a:buNone/>
              <a:defRPr b="1" sz="1900">
                <a:solidFill>
                  <a:schemeClr val="lt1"/>
                </a:solidFill>
              </a:defRPr>
            </a:lvl5pPr>
            <a:lvl6pPr lvl="5">
              <a:lnSpc>
                <a:spcPct val="100000"/>
              </a:lnSpc>
              <a:spcBef>
                <a:spcPts val="0"/>
              </a:spcBef>
              <a:spcAft>
                <a:spcPts val="0"/>
              </a:spcAft>
              <a:buNone/>
              <a:defRPr b="1" sz="1900">
                <a:solidFill>
                  <a:schemeClr val="lt1"/>
                </a:solidFill>
              </a:defRPr>
            </a:lvl6pPr>
            <a:lvl7pPr lvl="6">
              <a:lnSpc>
                <a:spcPct val="100000"/>
              </a:lnSpc>
              <a:spcBef>
                <a:spcPts val="0"/>
              </a:spcBef>
              <a:spcAft>
                <a:spcPts val="0"/>
              </a:spcAft>
              <a:buNone/>
              <a:defRPr b="1" sz="1900">
                <a:solidFill>
                  <a:schemeClr val="lt1"/>
                </a:solidFill>
              </a:defRPr>
            </a:lvl7pPr>
            <a:lvl8pPr lvl="7">
              <a:lnSpc>
                <a:spcPct val="100000"/>
              </a:lnSpc>
              <a:spcBef>
                <a:spcPts val="0"/>
              </a:spcBef>
              <a:spcAft>
                <a:spcPts val="0"/>
              </a:spcAft>
              <a:buNone/>
              <a:defRPr b="1" sz="1900">
                <a:solidFill>
                  <a:schemeClr val="lt1"/>
                </a:solidFill>
              </a:defRPr>
            </a:lvl8pPr>
            <a:lvl9pPr lvl="8">
              <a:lnSpc>
                <a:spcPct val="100000"/>
              </a:lnSpc>
              <a:spcBef>
                <a:spcPts val="0"/>
              </a:spcBef>
              <a:spcAft>
                <a:spcPts val="0"/>
              </a:spcAft>
              <a:buNone/>
              <a:defRPr b="1" sz="19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a:off x="-88225" y="840450"/>
            <a:ext cx="4198200" cy="113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9"/>
          <p:cNvCxnSpPr/>
          <p:nvPr/>
        </p:nvCxnSpPr>
        <p:spPr>
          <a:xfrm>
            <a:off x="103800" y="840825"/>
            <a:ext cx="0" cy="1136700"/>
          </a:xfrm>
          <a:prstGeom prst="straightConnector1">
            <a:avLst/>
          </a:prstGeom>
          <a:noFill/>
          <a:ln cap="flat" cmpd="sng" w="19050">
            <a:solidFill>
              <a:schemeClr val="dk2"/>
            </a:solidFill>
            <a:prstDash val="solid"/>
            <a:round/>
            <a:headEnd len="med" w="med" type="none"/>
            <a:tailEnd len="med" w="med" type="none"/>
          </a:ln>
        </p:spPr>
      </p:cxnSp>
      <p:sp>
        <p:nvSpPr>
          <p:cNvPr id="54" name="Google Shape;54;p9"/>
          <p:cNvSpPr txBox="1"/>
          <p:nvPr>
            <p:ph idx="1" type="subTitle"/>
          </p:nvPr>
        </p:nvSpPr>
        <p:spPr>
          <a:xfrm>
            <a:off x="4572000" y="799950"/>
            <a:ext cx="3566700" cy="117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p:txBody>
      </p:sp>
      <p:sp>
        <p:nvSpPr>
          <p:cNvPr id="55" name="Google Shape;55;p9"/>
          <p:cNvSpPr txBox="1"/>
          <p:nvPr>
            <p:ph type="title"/>
          </p:nvPr>
        </p:nvSpPr>
        <p:spPr>
          <a:xfrm>
            <a:off x="713225" y="1041931"/>
            <a:ext cx="383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300"/>
              <a:buNone/>
              <a:defRPr sz="3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9"/>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nvSpPr>
        <p:spPr>
          <a:xfrm>
            <a:off x="101550" y="106200"/>
            <a:ext cx="8940900" cy="493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idx="1" type="body"/>
          </p:nvPr>
        </p:nvSpPr>
        <p:spPr>
          <a:xfrm>
            <a:off x="2285942" y="316339"/>
            <a:ext cx="4972800" cy="1529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4500">
                <a:solidFill>
                  <a:schemeClr val="dk1"/>
                </a:solidFill>
                <a:latin typeface="Bebas Neue"/>
                <a:ea typeface="Bebas Neue"/>
                <a:cs typeface="Bebas Neue"/>
                <a:sym typeface="Bebas Neu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1"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300"/>
              <a:buFont typeface="Bebas Neue"/>
              <a:buNone/>
              <a:defRPr b="1" sz="4300">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6234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indent="-317500" lvl="1" marL="9144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indent="-317500" lvl="2" marL="13716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indent="-317500" lvl="3" marL="18288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indent="-317500" lvl="4" marL="22860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indent="-317500" lvl="5" marL="27432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indent="-317500" lvl="6" marL="32004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indent="-317500" lvl="7" marL="36576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indent="-317500" lvl="8" marL="41148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2"/>
          <p:cNvSpPr txBox="1"/>
          <p:nvPr>
            <p:ph idx="1" type="subTitle"/>
          </p:nvPr>
        </p:nvSpPr>
        <p:spPr>
          <a:xfrm>
            <a:off x="237750" y="3992500"/>
            <a:ext cx="8668500" cy="3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Kelompok 6</a:t>
            </a:r>
            <a:endParaRPr/>
          </a:p>
          <a:p>
            <a:pPr indent="0" lvl="0" marL="0" rtl="0" algn="ctr">
              <a:spcBef>
                <a:spcPts val="0"/>
              </a:spcBef>
              <a:spcAft>
                <a:spcPts val="0"/>
              </a:spcAft>
              <a:buNone/>
            </a:pPr>
            <a:r>
              <a:rPr lang="en"/>
              <a:t>Muhammad Aidan Daffa Junaidi (1906300800)</a:t>
            </a:r>
            <a:endParaRPr/>
          </a:p>
          <a:p>
            <a:pPr indent="0" lvl="0" marL="0" rtl="0" algn="ctr">
              <a:spcBef>
                <a:spcPts val="0"/>
              </a:spcBef>
              <a:spcAft>
                <a:spcPts val="0"/>
              </a:spcAft>
              <a:buNone/>
            </a:pPr>
            <a:r>
              <a:rPr lang="en"/>
              <a:t>Fatma Putri Ramadhani (1906381735)</a:t>
            </a:r>
            <a:endParaRPr/>
          </a:p>
        </p:txBody>
      </p:sp>
      <p:sp>
        <p:nvSpPr>
          <p:cNvPr id="456" name="Google Shape;456;p62"/>
          <p:cNvSpPr txBox="1"/>
          <p:nvPr>
            <p:ph type="ctrTitle"/>
          </p:nvPr>
        </p:nvSpPr>
        <p:spPr>
          <a:xfrm>
            <a:off x="1950300" y="1125000"/>
            <a:ext cx="5243400" cy="22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700"/>
              <a:t>Filter Wiener untuk Pengurangan Noise</a:t>
            </a:r>
            <a:r>
              <a:rPr lang="en" sz="4700">
                <a:solidFill>
                  <a:schemeClr val="lt1"/>
                </a:solidFill>
              </a:rPr>
              <a:t> </a:t>
            </a:r>
            <a:endParaRPr sz="4700">
              <a:solidFill>
                <a:schemeClr val="lt1"/>
              </a:solidFill>
            </a:endParaRPr>
          </a:p>
          <a:p>
            <a:pPr indent="0" lvl="0" marL="0" rtl="0" algn="ctr">
              <a:spcBef>
                <a:spcPts val="0"/>
              </a:spcBef>
              <a:spcAft>
                <a:spcPts val="0"/>
              </a:spcAft>
              <a:buClr>
                <a:schemeClr val="dk1"/>
              </a:buClr>
              <a:buSzPts val="1100"/>
              <a:buFont typeface="Arial"/>
              <a:buNone/>
            </a:pPr>
            <a:r>
              <a:rPr lang="en" sz="4700">
                <a:solidFill>
                  <a:schemeClr val="lt1"/>
                </a:solidFill>
              </a:rPr>
              <a:t>dan Speech Enhancement</a:t>
            </a:r>
            <a:endParaRPr sz="4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1"/>
          <p:cNvSpPr txBox="1"/>
          <p:nvPr>
            <p:ph idx="1" type="subTitle"/>
          </p:nvPr>
        </p:nvSpPr>
        <p:spPr>
          <a:xfrm>
            <a:off x="763050" y="1280550"/>
            <a:ext cx="7374600" cy="1850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Ketika SNR terlalu kecil, maka masih terdapat distorsi pada harmoni suara. Maka dari itu, dibuatlah Harmonic Regeneration dimana sinyal yang terdistorsi akan dibuat sinyal harmoniknya menggunakan fungsi non-linear. Kemudian, sinyal ini digunakan untuk menghitung supresi sehingga dapat menjaga harmoni suara. </a:t>
            </a:r>
            <a:endParaRPr/>
          </a:p>
        </p:txBody>
      </p:sp>
      <p:cxnSp>
        <p:nvCxnSpPr>
          <p:cNvPr id="522" name="Google Shape;522;p71"/>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23" name="Google Shape;523;p71"/>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24" name="Google Shape;524;p71"/>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25" name="Google Shape;525;p71"/>
          <p:cNvSpPr txBox="1"/>
          <p:nvPr>
            <p:ph type="title"/>
          </p:nvPr>
        </p:nvSpPr>
        <p:spPr>
          <a:xfrm>
            <a:off x="777700" y="4682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Harmonic Regeneration Noise Reduction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2"/>
          <p:cNvSpPr txBox="1"/>
          <p:nvPr>
            <p:ph idx="1" type="subTitle"/>
          </p:nvPr>
        </p:nvSpPr>
        <p:spPr>
          <a:xfrm>
            <a:off x="763050" y="1356750"/>
            <a:ext cx="7374600" cy="117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Pada penelitian kali ini, sample suara yang digunakan adalah suara seseorang berbicara dengan sampling rate 4kHz. Pada background suara, terdapat suara mobil sebagai noise-nya.</a:t>
            </a:r>
            <a:endParaRPr/>
          </a:p>
          <a:p>
            <a:pPr indent="0" lvl="0" marL="0" rtl="0" algn="just">
              <a:spcBef>
                <a:spcPts val="0"/>
              </a:spcBef>
              <a:spcAft>
                <a:spcPts val="0"/>
              </a:spcAft>
              <a:buNone/>
            </a:pPr>
            <a:r>
              <a:t/>
            </a:r>
            <a:endParaRPr/>
          </a:p>
        </p:txBody>
      </p:sp>
      <p:cxnSp>
        <p:nvCxnSpPr>
          <p:cNvPr id="531" name="Google Shape;531;p72"/>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32" name="Google Shape;532;p72"/>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33" name="Google Shape;533;p72"/>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34" name="Google Shape;534;p72"/>
          <p:cNvSpPr txBox="1"/>
          <p:nvPr>
            <p:ph type="title"/>
          </p:nvPr>
        </p:nvSpPr>
        <p:spPr>
          <a:xfrm>
            <a:off x="777700" y="4682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ARSITEKTUR SISTEM</a:t>
            </a:r>
            <a:endParaRPr/>
          </a:p>
        </p:txBody>
      </p:sp>
      <p:pic>
        <p:nvPicPr>
          <p:cNvPr id="535" name="Google Shape;535;p72"/>
          <p:cNvPicPr preferRelativeResize="0"/>
          <p:nvPr/>
        </p:nvPicPr>
        <p:blipFill rotWithShape="1">
          <a:blip r:embed="rId3">
            <a:alphaModFix/>
          </a:blip>
          <a:srcRect b="0" l="0" r="67136" t="0"/>
          <a:stretch/>
        </p:blipFill>
        <p:spPr>
          <a:xfrm>
            <a:off x="3363725" y="2457450"/>
            <a:ext cx="2416526" cy="238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3"/>
          <p:cNvSpPr txBox="1"/>
          <p:nvPr>
            <p:ph idx="1" type="subTitle"/>
          </p:nvPr>
        </p:nvSpPr>
        <p:spPr>
          <a:xfrm>
            <a:off x="763050" y="2271150"/>
            <a:ext cx="7374600" cy="117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Penelitian dilakukan dengan menerapkan Wiener Filter dengan metode Two Step Noise Reduction (TSNR) dan Harmonic Regeneration Noise Reduction (HRNR). </a:t>
            </a:r>
            <a:endParaRPr/>
          </a:p>
          <a:p>
            <a:pPr indent="0" lvl="0" marL="0" rtl="0" algn="just">
              <a:spcBef>
                <a:spcPts val="0"/>
              </a:spcBef>
              <a:spcAft>
                <a:spcPts val="0"/>
              </a:spcAft>
              <a:buNone/>
            </a:pPr>
            <a:r>
              <a:rPr lang="en"/>
              <a:t>Parameter yang menjadi input dari fungsi adalah:</a:t>
            </a:r>
            <a:endParaRPr/>
          </a:p>
          <a:p>
            <a:pPr indent="-342900" lvl="0" marL="457200" rtl="0" algn="just">
              <a:spcBef>
                <a:spcPts val="0"/>
              </a:spcBef>
              <a:spcAft>
                <a:spcPts val="0"/>
              </a:spcAft>
              <a:buSzPts val="1800"/>
              <a:buAutoNum type="arabicPeriod"/>
            </a:pPr>
            <a:r>
              <a:rPr lang="en"/>
              <a:t>ns, yaitu suara yang masih memiliki noise</a:t>
            </a:r>
            <a:endParaRPr/>
          </a:p>
          <a:p>
            <a:pPr indent="-342900" lvl="0" marL="457200" rtl="0" algn="just">
              <a:spcBef>
                <a:spcPts val="0"/>
              </a:spcBef>
              <a:spcAft>
                <a:spcPts val="0"/>
              </a:spcAft>
              <a:buSzPts val="1800"/>
              <a:buAutoNum type="arabicPeriod"/>
            </a:pPr>
            <a:r>
              <a:rPr lang="en"/>
              <a:t>fs, yaitu sampling frequency dalam Hz</a:t>
            </a:r>
            <a:endParaRPr/>
          </a:p>
          <a:p>
            <a:pPr indent="-342900" lvl="0" marL="457200" rtl="0" algn="just">
              <a:spcBef>
                <a:spcPts val="0"/>
              </a:spcBef>
              <a:spcAft>
                <a:spcPts val="0"/>
              </a:spcAft>
              <a:buSzPts val="1800"/>
              <a:buAutoNum type="arabicPeriod"/>
            </a:pPr>
            <a:r>
              <a:rPr lang="en"/>
              <a:t>IS, yaitu banyaknya sampel dari periode aktivitas yang sedang tidak berbicara. IS yang digunakan pada penelitian ini adalah 100 dan 10.000 untuk membandingkan seberapa baik noise reduction yang dihasilkan berdasarkan perbedaan IS.</a:t>
            </a:r>
            <a:endParaRPr/>
          </a:p>
        </p:txBody>
      </p:sp>
      <p:cxnSp>
        <p:nvCxnSpPr>
          <p:cNvPr id="541" name="Google Shape;541;p73"/>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42" name="Google Shape;542;p73"/>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43" name="Google Shape;543;p73"/>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44" name="Google Shape;544;p73"/>
          <p:cNvSpPr txBox="1"/>
          <p:nvPr>
            <p:ph type="title"/>
          </p:nvPr>
        </p:nvSpPr>
        <p:spPr>
          <a:xfrm>
            <a:off x="777700" y="5444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ARSITEKTUR SISTEM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4"/>
          <p:cNvSpPr txBox="1"/>
          <p:nvPr>
            <p:ph idx="1" type="subTitle"/>
          </p:nvPr>
        </p:nvSpPr>
        <p:spPr>
          <a:xfrm>
            <a:off x="763050" y="1890150"/>
            <a:ext cx="7374600" cy="117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Output dari fungsi ini adalah </a:t>
            </a:r>
            <a:endParaRPr/>
          </a:p>
          <a:p>
            <a:pPr indent="-342900" lvl="0" marL="457200" rtl="0" algn="just">
              <a:spcBef>
                <a:spcPts val="0"/>
              </a:spcBef>
              <a:spcAft>
                <a:spcPts val="0"/>
              </a:spcAft>
              <a:buSzPts val="1800"/>
              <a:buAutoNum type="arabicPeriod"/>
            </a:pPr>
            <a:r>
              <a:rPr lang="en"/>
              <a:t>esTSNR, yaitu suara yang sudah ditingkatkan dengan metode Two Step Noise Reduction</a:t>
            </a:r>
            <a:endParaRPr/>
          </a:p>
          <a:p>
            <a:pPr indent="-342900" lvl="0" marL="457200" rtl="0" algn="just">
              <a:spcBef>
                <a:spcPts val="0"/>
              </a:spcBef>
              <a:spcAft>
                <a:spcPts val="0"/>
              </a:spcAft>
              <a:buSzPts val="1800"/>
              <a:buAutoNum type="arabicPeriod"/>
            </a:pPr>
            <a:r>
              <a:rPr lang="en"/>
              <a:t>esHRNR, yaitu suara yang sudah ditingkatkan dengan metode Harmonic Regeneration Noise Reduction Method.</a:t>
            </a:r>
            <a:endParaRPr/>
          </a:p>
        </p:txBody>
      </p:sp>
      <p:cxnSp>
        <p:nvCxnSpPr>
          <p:cNvPr id="550" name="Google Shape;550;p74"/>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51" name="Google Shape;551;p74"/>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52" name="Google Shape;552;p74"/>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53" name="Google Shape;553;p74"/>
          <p:cNvSpPr txBox="1"/>
          <p:nvPr>
            <p:ph type="title"/>
          </p:nvPr>
        </p:nvSpPr>
        <p:spPr>
          <a:xfrm>
            <a:off x="777700" y="5444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ARSITEKTUR SISTEM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5"/>
          <p:cNvSpPr txBox="1"/>
          <p:nvPr>
            <p:ph type="title"/>
          </p:nvPr>
        </p:nvSpPr>
        <p:spPr>
          <a:xfrm>
            <a:off x="4454300" y="961363"/>
            <a:ext cx="16632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a:t>
            </a:r>
            <a:r>
              <a:rPr lang="en"/>
              <a:t>4</a:t>
            </a:r>
            <a:endParaRPr b="1"/>
          </a:p>
        </p:txBody>
      </p:sp>
      <p:sp>
        <p:nvSpPr>
          <p:cNvPr id="559" name="Google Shape;559;p75"/>
          <p:cNvSpPr txBox="1"/>
          <p:nvPr>
            <p:ph idx="2" type="title"/>
          </p:nvPr>
        </p:nvSpPr>
        <p:spPr>
          <a:xfrm>
            <a:off x="4454300" y="2031162"/>
            <a:ext cx="4321500" cy="12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300"/>
              <a:t>PEMBAHASAN</a:t>
            </a:r>
            <a:endParaRPr sz="7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1000"/>
                                        <p:tgtEl>
                                          <p:spTgt spid="5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1000"/>
                                        <p:tgtEl>
                                          <p:spTgt spid="5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6"/>
          <p:cNvSpPr txBox="1"/>
          <p:nvPr>
            <p:ph idx="1" type="subTitle"/>
          </p:nvPr>
        </p:nvSpPr>
        <p:spPr>
          <a:xfrm>
            <a:off x="763050" y="3718950"/>
            <a:ext cx="7374600" cy="11769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a:t>Percobaan pertama adalah melihat hasil spektrum dari Wiener Filter dengan metode Two Step Noise Reduction dan Harmonic Regeneration Noise Reduction dengan IS 100.</a:t>
            </a:r>
            <a:endParaRPr/>
          </a:p>
        </p:txBody>
      </p:sp>
      <p:cxnSp>
        <p:nvCxnSpPr>
          <p:cNvPr id="565" name="Google Shape;565;p76"/>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66" name="Google Shape;566;p76"/>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67" name="Google Shape;567;p76"/>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68" name="Google Shape;568;p76"/>
          <p:cNvSpPr txBox="1"/>
          <p:nvPr>
            <p:ph type="title"/>
          </p:nvPr>
        </p:nvSpPr>
        <p:spPr>
          <a:xfrm>
            <a:off x="777700" y="5444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WIENER FILTER DENGAN IS 100</a:t>
            </a:r>
            <a:endParaRPr/>
          </a:p>
        </p:txBody>
      </p:sp>
      <p:pic>
        <p:nvPicPr>
          <p:cNvPr id="569" name="Google Shape;569;p76"/>
          <p:cNvPicPr preferRelativeResize="0"/>
          <p:nvPr/>
        </p:nvPicPr>
        <p:blipFill>
          <a:blip r:embed="rId3">
            <a:alphaModFix/>
          </a:blip>
          <a:stretch>
            <a:fillRect/>
          </a:stretch>
        </p:blipFill>
        <p:spPr>
          <a:xfrm>
            <a:off x="1253388" y="1488313"/>
            <a:ext cx="6393933" cy="20096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7"/>
          <p:cNvSpPr txBox="1"/>
          <p:nvPr>
            <p:ph idx="1" type="subTitle"/>
          </p:nvPr>
        </p:nvSpPr>
        <p:spPr>
          <a:xfrm>
            <a:off x="763050" y="3718950"/>
            <a:ext cx="7374600" cy="11769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a:t>Percobaan kedua adalah melihat hasil spektrum dari Wiener Filter dengan metode Two Step Noise Reduction dan Harmonic Regeneration Noise Reduction dengan IS 100.000.</a:t>
            </a:r>
            <a:endParaRPr/>
          </a:p>
        </p:txBody>
      </p:sp>
      <p:cxnSp>
        <p:nvCxnSpPr>
          <p:cNvPr id="575" name="Google Shape;575;p77"/>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76" name="Google Shape;576;p77"/>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77" name="Google Shape;577;p77"/>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78" name="Google Shape;578;p77"/>
          <p:cNvSpPr txBox="1"/>
          <p:nvPr>
            <p:ph type="title"/>
          </p:nvPr>
        </p:nvSpPr>
        <p:spPr>
          <a:xfrm>
            <a:off x="777700" y="5444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WIENER FILTER DENGAN IS 100.000</a:t>
            </a:r>
            <a:endParaRPr/>
          </a:p>
        </p:txBody>
      </p:sp>
      <p:pic>
        <p:nvPicPr>
          <p:cNvPr id="579" name="Google Shape;579;p77"/>
          <p:cNvPicPr preferRelativeResize="0"/>
          <p:nvPr/>
        </p:nvPicPr>
        <p:blipFill>
          <a:blip r:embed="rId3">
            <a:alphaModFix/>
          </a:blip>
          <a:stretch>
            <a:fillRect/>
          </a:stretch>
        </p:blipFill>
        <p:spPr>
          <a:xfrm>
            <a:off x="1253875" y="1404513"/>
            <a:ext cx="6636251" cy="21620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8"/>
          <p:cNvSpPr txBox="1"/>
          <p:nvPr>
            <p:ph idx="1" type="subTitle"/>
          </p:nvPr>
        </p:nvSpPr>
        <p:spPr>
          <a:xfrm>
            <a:off x="305850" y="1661550"/>
            <a:ext cx="7704000" cy="11769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a:t>Berdasarkan hasil yang didapatkan, Wiener Filter dengan IS 100 masih memiliki suara noise yang dapat terdengar. Sementara Wiener Filter dengan IS 100.000, hasil suara menjadi lebih jelas dan suara noise hampir tidak terdengar.</a:t>
            </a:r>
            <a:endParaRPr/>
          </a:p>
        </p:txBody>
      </p:sp>
      <p:cxnSp>
        <p:nvCxnSpPr>
          <p:cNvPr id="585" name="Google Shape;585;p78"/>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86" name="Google Shape;586;p78"/>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87" name="Google Shape;587;p78"/>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88" name="Google Shape;588;p78"/>
          <p:cNvSpPr txBox="1"/>
          <p:nvPr>
            <p:ph type="title"/>
          </p:nvPr>
        </p:nvSpPr>
        <p:spPr>
          <a:xfrm>
            <a:off x="777700" y="5444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HASIL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9"/>
          <p:cNvSpPr txBox="1"/>
          <p:nvPr>
            <p:ph type="title"/>
          </p:nvPr>
        </p:nvSpPr>
        <p:spPr>
          <a:xfrm>
            <a:off x="4454300" y="961363"/>
            <a:ext cx="16632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a:t>
            </a:r>
            <a:r>
              <a:rPr lang="en"/>
              <a:t>5</a:t>
            </a:r>
            <a:endParaRPr b="1"/>
          </a:p>
        </p:txBody>
      </p:sp>
      <p:sp>
        <p:nvSpPr>
          <p:cNvPr id="594" name="Google Shape;594;p79"/>
          <p:cNvSpPr txBox="1"/>
          <p:nvPr>
            <p:ph idx="2" type="title"/>
          </p:nvPr>
        </p:nvSpPr>
        <p:spPr>
          <a:xfrm>
            <a:off x="4454300" y="2031162"/>
            <a:ext cx="4321500" cy="12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300"/>
              <a:t>KESIMPULAN</a:t>
            </a:r>
            <a:endParaRPr sz="7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1000"/>
                                        <p:tgtEl>
                                          <p:spTgt spid="5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94"/>
                                        </p:tgtEl>
                                        <p:attrNameLst>
                                          <p:attrName>style.visibility</p:attrName>
                                        </p:attrNameLst>
                                      </p:cBhvr>
                                      <p:to>
                                        <p:strVal val="visible"/>
                                      </p:to>
                                    </p:set>
                                    <p:anim calcmode="lin" valueType="num">
                                      <p:cBhvr additive="base">
                                        <p:cTn dur="1000"/>
                                        <p:tgtEl>
                                          <p:spTgt spid="5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0"/>
          <p:cNvSpPr txBox="1"/>
          <p:nvPr>
            <p:ph idx="1" type="subTitle"/>
          </p:nvPr>
        </p:nvSpPr>
        <p:spPr>
          <a:xfrm>
            <a:off x="292150" y="2632000"/>
            <a:ext cx="7968900" cy="11769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rPr lang="en"/>
              <a:t>M</a:t>
            </a:r>
            <a:r>
              <a:rPr lang="en"/>
              <a:t>akalah ini menggunakan wiener filtering dalam usaha untuk menghapus noise pada sebuah suara. dari paper yang diacu pada referensi nomor 1 didapat bahwa baik TSNR dan HRNR menunjukkan hasil yang baik dalam pengurangan noise. Kedua teknik tersebut berhasil meredam kebisingan pada saat tingkat kebisingan sangat tinggi. Namun, untuk semua tingkat kebisingan, TSNR menunjukkan hasil pengurangan kebisingan yang sedikit lebih baik daripada HRNR. Berdasarkan kecenderungan di atas, untuk tingkat kebisingan rendah atau sangat rendah, TSNR dan HRNR tampaknya tidak efektif, karena pengurangan kebisingan tidak signifikan dibandingkan dengan tingkat kebisingan itu sendiri.</a:t>
            </a:r>
            <a:endParaRPr/>
          </a:p>
          <a:p>
            <a:pPr indent="0" lvl="0" marL="457200" rtl="0" algn="just">
              <a:spcBef>
                <a:spcPts val="0"/>
              </a:spcBef>
              <a:spcAft>
                <a:spcPts val="0"/>
              </a:spcAft>
              <a:buClr>
                <a:schemeClr val="dk1"/>
              </a:buClr>
              <a:buSzPts val="1100"/>
              <a:buFont typeface="Arial"/>
              <a:buNone/>
            </a:pPr>
            <a:r>
              <a:t/>
            </a:r>
            <a:endParaRPr/>
          </a:p>
          <a:p>
            <a:pPr indent="0" lvl="0" marL="457200" rtl="0" algn="just">
              <a:spcBef>
                <a:spcPts val="0"/>
              </a:spcBef>
              <a:spcAft>
                <a:spcPts val="0"/>
              </a:spcAft>
              <a:buNone/>
            </a:pPr>
            <a:r>
              <a:t/>
            </a:r>
            <a:endParaRPr/>
          </a:p>
        </p:txBody>
      </p:sp>
      <p:cxnSp>
        <p:nvCxnSpPr>
          <p:cNvPr id="600" name="Google Shape;600;p80"/>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601" name="Google Shape;601;p80"/>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602" name="Google Shape;602;p80"/>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603" name="Google Shape;603;p80"/>
          <p:cNvSpPr txBox="1"/>
          <p:nvPr>
            <p:ph type="title"/>
          </p:nvPr>
        </p:nvSpPr>
        <p:spPr>
          <a:xfrm>
            <a:off x="777700" y="5444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type="title"/>
          </p:nvPr>
        </p:nvSpPr>
        <p:spPr>
          <a:xfrm>
            <a:off x="4454300" y="961363"/>
            <a:ext cx="16632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a:t>
            </a:r>
            <a:r>
              <a:rPr lang="en"/>
              <a:t>1</a:t>
            </a:r>
            <a:endParaRPr b="1"/>
          </a:p>
        </p:txBody>
      </p:sp>
      <p:sp>
        <p:nvSpPr>
          <p:cNvPr id="462" name="Google Shape;462;p63"/>
          <p:cNvSpPr txBox="1"/>
          <p:nvPr>
            <p:ph idx="2" type="title"/>
          </p:nvPr>
        </p:nvSpPr>
        <p:spPr>
          <a:xfrm>
            <a:off x="4454300" y="1954962"/>
            <a:ext cx="4321500" cy="12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300"/>
              <a:t>PENDAHULUAN</a:t>
            </a:r>
            <a:endParaRPr sz="7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1000"/>
                                        <p:tgtEl>
                                          <p:spTgt spid="4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1000"/>
                                        <p:tgtEl>
                                          <p:spTgt spid="4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1"/>
          <p:cNvSpPr txBox="1"/>
          <p:nvPr>
            <p:ph type="title"/>
          </p:nvPr>
        </p:nvSpPr>
        <p:spPr>
          <a:xfrm>
            <a:off x="4454300" y="961363"/>
            <a:ext cx="16632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a:t>
            </a:r>
            <a:r>
              <a:rPr lang="en"/>
              <a:t>6</a:t>
            </a:r>
            <a:endParaRPr b="1"/>
          </a:p>
        </p:txBody>
      </p:sp>
      <p:sp>
        <p:nvSpPr>
          <p:cNvPr id="609" name="Google Shape;609;p81"/>
          <p:cNvSpPr txBox="1"/>
          <p:nvPr>
            <p:ph idx="2" type="title"/>
          </p:nvPr>
        </p:nvSpPr>
        <p:spPr>
          <a:xfrm>
            <a:off x="4454300" y="2031162"/>
            <a:ext cx="4321500" cy="12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300"/>
              <a:t>referensi</a:t>
            </a:r>
            <a:endParaRPr sz="7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1000"/>
                                        <p:tgtEl>
                                          <p:spTgt spid="6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1000"/>
                                        <p:tgtEl>
                                          <p:spTgt spid="6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2"/>
          <p:cNvSpPr txBox="1"/>
          <p:nvPr>
            <p:ph type="title"/>
          </p:nvPr>
        </p:nvSpPr>
        <p:spPr>
          <a:xfrm>
            <a:off x="625300" y="3158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referensi</a:t>
            </a:r>
            <a:endParaRPr/>
          </a:p>
        </p:txBody>
      </p:sp>
      <p:sp>
        <p:nvSpPr>
          <p:cNvPr id="615" name="Google Shape;615;p82"/>
          <p:cNvSpPr txBox="1"/>
          <p:nvPr>
            <p:ph idx="1" type="subTitle"/>
          </p:nvPr>
        </p:nvSpPr>
        <p:spPr>
          <a:xfrm>
            <a:off x="621575" y="1152237"/>
            <a:ext cx="7878300" cy="3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[1] 	Hilal H. Nuha, Ahmad Abo Absa, “Noise Reduction and Speech Enhancement Using Wiener Filter”, in International Conference on Data Science and Its Applications, ICoDSA 2022 Bandung, Indonesia, 2022.</a:t>
            </a:r>
            <a:endParaRPr sz="1400"/>
          </a:p>
          <a:p>
            <a:pPr indent="0" lvl="0" marL="0" rtl="0" algn="l">
              <a:spcBef>
                <a:spcPts val="0"/>
              </a:spcBef>
              <a:spcAft>
                <a:spcPts val="0"/>
              </a:spcAft>
              <a:buClr>
                <a:schemeClr val="dk1"/>
              </a:buClr>
              <a:buSzPts val="1100"/>
              <a:buFont typeface="Arial"/>
              <a:buNone/>
            </a:pPr>
            <a:r>
              <a:rPr lang="en" sz="1400"/>
              <a:t>[2]	Sebastian Braun, Konrad Kowalczyk, Emanuël A. P. Habets, “Residual noise control using a parametric multichannel Wiener filter”, 2015 IEEE International Conference on Acoustics, Speech and Signal Processing (ICASSP), South Brisbane, QLD, Australia, 2015.</a:t>
            </a:r>
            <a:endParaRPr sz="1400"/>
          </a:p>
          <a:p>
            <a:pPr indent="0" lvl="0" marL="0" rtl="0" algn="l">
              <a:spcBef>
                <a:spcPts val="0"/>
              </a:spcBef>
              <a:spcAft>
                <a:spcPts val="0"/>
              </a:spcAft>
              <a:buClr>
                <a:schemeClr val="dk1"/>
              </a:buClr>
              <a:buSzPts val="1100"/>
              <a:buFont typeface="Arial"/>
              <a:buNone/>
            </a:pPr>
            <a:r>
              <a:rPr lang="en" sz="1400"/>
              <a:t>[3] 	Anil Garg, “Speech enhancement using long short term memory with trained speech features and adaptive wiener filter”,doi.org/10.1007/s11042-022-13302-3, 2022.</a:t>
            </a:r>
            <a:endParaRPr sz="1400"/>
          </a:p>
          <a:p>
            <a:pPr indent="0" lvl="0" marL="0" rtl="0" algn="l">
              <a:spcBef>
                <a:spcPts val="0"/>
              </a:spcBef>
              <a:spcAft>
                <a:spcPts val="0"/>
              </a:spcAft>
              <a:buClr>
                <a:schemeClr val="dk1"/>
              </a:buClr>
              <a:buSzPts val="1100"/>
              <a:buFont typeface="Arial"/>
              <a:buNone/>
            </a:pPr>
            <a:r>
              <a:rPr lang="en" sz="1400"/>
              <a:t>[4] 	D. Hepsiba, Judith Justin, “Enhancement of single channel speech quality and intelligibility n multiple noise conditions using wiener filter and deep CNN”, doi.org/10.1007/s00500-021-06291-2  ,Germany,  2021.</a:t>
            </a:r>
            <a:endParaRPr sz="1400"/>
          </a:p>
          <a:p>
            <a:pPr indent="0" lvl="0" marL="0" rtl="0" algn="l">
              <a:spcBef>
                <a:spcPts val="0"/>
              </a:spcBef>
              <a:spcAft>
                <a:spcPts val="0"/>
              </a:spcAft>
              <a:buClr>
                <a:schemeClr val="dk1"/>
              </a:buClr>
              <a:buSzPts val="1100"/>
              <a:buFont typeface="Arial"/>
              <a:buNone/>
            </a:pPr>
            <a:r>
              <a:rPr lang="en" sz="1400"/>
              <a:t>[5]	Cyril Plapous, Claude Marro, Laurent Mauuary, Pascal Scalart,”A TWO-STEP NOISE REDUCTION TECHNIQUE”, Conference Paper  in  Acoustics, Speech, and Signal Processing, 1988. ICASSP-88., 1988 International Conference on · June 2004</a:t>
            </a:r>
            <a:endParaRPr sz="1400"/>
          </a:p>
          <a:p>
            <a:pPr indent="0" lvl="0" marL="0" rtl="0" algn="l">
              <a:spcBef>
                <a:spcPts val="0"/>
              </a:spcBef>
              <a:spcAft>
                <a:spcPts val="0"/>
              </a:spcAft>
              <a:buClr>
                <a:schemeClr val="dk1"/>
              </a:buClr>
              <a:buSzPts val="1100"/>
              <a:buFont typeface="Arial"/>
              <a:buNone/>
            </a:pPr>
            <a:r>
              <a:rPr lang="en" sz="1400"/>
              <a:t>[6]	Liu Zengyuan, Dong Anming, “A Speech Denoising Algorithm Based on Harmonic Regeneration ”, IOP Conference Series: Earth and Environmental Science, doi:10.1088/1755-1315/332/2/022042, 2019.</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3"/>
          <p:cNvSpPr txBox="1"/>
          <p:nvPr>
            <p:ph type="title"/>
          </p:nvPr>
        </p:nvSpPr>
        <p:spPr>
          <a:xfrm>
            <a:off x="2676425" y="2199291"/>
            <a:ext cx="3834300" cy="103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Thanks</a:t>
            </a:r>
            <a:endParaRPr>
              <a:solidFill>
                <a:schemeClr val="lt1"/>
              </a:solidFill>
            </a:endParaRPr>
          </a:p>
        </p:txBody>
      </p:sp>
      <p:sp>
        <p:nvSpPr>
          <p:cNvPr id="621" name="Google Shape;621;p83"/>
          <p:cNvSpPr/>
          <p:nvPr/>
        </p:nvSpPr>
        <p:spPr>
          <a:xfrm>
            <a:off x="3157600" y="3455650"/>
            <a:ext cx="2775900" cy="1086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4"/>
          <p:cNvSpPr txBox="1"/>
          <p:nvPr>
            <p:ph idx="1" type="subTitle"/>
          </p:nvPr>
        </p:nvSpPr>
        <p:spPr>
          <a:xfrm>
            <a:off x="584750" y="1129700"/>
            <a:ext cx="4590300" cy="117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Data transmisi secara digital menggunakan kecepatan yang tinggi, bahkan hingga 2.5 Tb/s. Meskipun begitu, kebutuhan transmisi suara secara digital masih tetap tinggi. Karena kebutuhan yang tinggi, maka akan terjadi kekurangan kapasitas bandwidth yang tinggi sehingga menyebabkan distorsi sinyal</a:t>
            </a:r>
            <a:endParaRPr/>
          </a:p>
        </p:txBody>
      </p:sp>
      <p:cxnSp>
        <p:nvCxnSpPr>
          <p:cNvPr id="468" name="Google Shape;468;p64"/>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469" name="Google Shape;469;p64"/>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470" name="Google Shape;470;p64"/>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471" name="Google Shape;471;p64"/>
          <p:cNvSpPr txBox="1"/>
          <p:nvPr>
            <p:ph idx="1" type="subTitle"/>
          </p:nvPr>
        </p:nvSpPr>
        <p:spPr>
          <a:xfrm>
            <a:off x="3125200" y="3181000"/>
            <a:ext cx="5419500" cy="117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Untuk mengontrol noise, dapat menggunakan pendekatan dengan time-domain Wiener Filter. Metode yang digunakan adalah dengan mengontrol jumlah sisa noise dan juga dengan menggabungkan komponen, seperti noise reduction dan echo cancellation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5"/>
          <p:cNvSpPr txBox="1"/>
          <p:nvPr>
            <p:ph type="title"/>
          </p:nvPr>
        </p:nvSpPr>
        <p:spPr>
          <a:xfrm>
            <a:off x="4454300" y="961363"/>
            <a:ext cx="16632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a:t>
            </a:r>
            <a:r>
              <a:rPr lang="en"/>
              <a:t>2</a:t>
            </a:r>
            <a:endParaRPr b="1"/>
          </a:p>
        </p:txBody>
      </p:sp>
      <p:sp>
        <p:nvSpPr>
          <p:cNvPr id="477" name="Google Shape;477;p65"/>
          <p:cNvSpPr txBox="1"/>
          <p:nvPr>
            <p:ph idx="2" type="title"/>
          </p:nvPr>
        </p:nvSpPr>
        <p:spPr>
          <a:xfrm>
            <a:off x="4454300" y="2564562"/>
            <a:ext cx="4321500" cy="12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300"/>
              <a:t>STUDI LITERATUR</a:t>
            </a:r>
            <a:endParaRPr sz="7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1000"/>
                                        <p:tgtEl>
                                          <p:spTgt spid="4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1000"/>
                                        <p:tgtEl>
                                          <p:spTgt spid="4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6"/>
          <p:cNvSpPr txBox="1"/>
          <p:nvPr>
            <p:ph type="title"/>
          </p:nvPr>
        </p:nvSpPr>
        <p:spPr>
          <a:xfrm>
            <a:off x="483825" y="743450"/>
            <a:ext cx="82314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Speech enhancement using long short term memory with trained speech features and adaptive wiener filter</a:t>
            </a:r>
            <a:endParaRPr sz="2700"/>
          </a:p>
        </p:txBody>
      </p:sp>
      <p:sp>
        <p:nvSpPr>
          <p:cNvPr id="483" name="Google Shape;483;p66"/>
          <p:cNvSpPr/>
          <p:nvPr/>
        </p:nvSpPr>
        <p:spPr>
          <a:xfrm>
            <a:off x="511525" y="2147725"/>
            <a:ext cx="8148600" cy="286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4" name="Google Shape;484;p66"/>
          <p:cNvSpPr txBox="1"/>
          <p:nvPr>
            <p:ph idx="4294967295" type="subTitle"/>
          </p:nvPr>
        </p:nvSpPr>
        <p:spPr>
          <a:xfrm>
            <a:off x="786432" y="2735559"/>
            <a:ext cx="7112700" cy="1094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chemeClr val="lt1"/>
                </a:solidFill>
              </a:rPr>
              <a:t>Speech enhancement adalah proses meningkatkan kejelasan sinyal speech yang terdegradasi oleh kebisingan latar belakang. Dalam penelitian ini, model peningkatan sinyal suara baru diperkenalkan menggunakan deep learning. Model yang diusulkan dibagi menjadi dua fase: (i) training (ii) testing.</a:t>
            </a:r>
            <a:endParaRPr>
              <a:solidFill>
                <a:schemeClr val="lt1"/>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7"/>
          <p:cNvSpPr txBox="1"/>
          <p:nvPr>
            <p:ph type="title"/>
          </p:nvPr>
        </p:nvSpPr>
        <p:spPr>
          <a:xfrm>
            <a:off x="483825" y="743450"/>
            <a:ext cx="82314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Enhancement of single channel speech quality and intelligibility in multiple noise conditions using wiener filter and deep CNN</a:t>
            </a:r>
            <a:endParaRPr sz="2700"/>
          </a:p>
        </p:txBody>
      </p:sp>
      <p:sp>
        <p:nvSpPr>
          <p:cNvPr id="490" name="Google Shape;490;p67"/>
          <p:cNvSpPr/>
          <p:nvPr/>
        </p:nvSpPr>
        <p:spPr>
          <a:xfrm>
            <a:off x="511525" y="2147725"/>
            <a:ext cx="8148600" cy="286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1" name="Google Shape;491;p67"/>
          <p:cNvSpPr txBox="1"/>
          <p:nvPr>
            <p:ph idx="4294967295" type="subTitle"/>
          </p:nvPr>
        </p:nvSpPr>
        <p:spPr>
          <a:xfrm>
            <a:off x="786432" y="2354559"/>
            <a:ext cx="7112700" cy="1094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chemeClr val="lt1"/>
                </a:solidFill>
              </a:rPr>
              <a:t>Dalam penelitian ini menjelaskan transformasi dalam sinyal speech yang ditingkatkan dengan menerapkan Deep Convolutional Neural Network (Deep CNN) untuk memodelkan hubungan non-linier dan membandingkannya dengan metode filter Wiener, yang merupakan teknik terbaik untuk peningkatan speech diantara metode tradisional. Denoising dilakukan dalam domain frekuensi dan dikonversi kembali ke domain waktu untuk menganalisis metrik kinerja seperti kualitas ucapan dan kejelasan ucapan.</a:t>
            </a:r>
            <a:endParaRPr sz="1600">
              <a:solidFill>
                <a:schemeClr val="lt1"/>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8"/>
          <p:cNvSpPr txBox="1"/>
          <p:nvPr>
            <p:ph type="title"/>
          </p:nvPr>
        </p:nvSpPr>
        <p:spPr>
          <a:xfrm>
            <a:off x="4454300" y="961363"/>
            <a:ext cx="16632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a:t>
            </a:r>
            <a:r>
              <a:rPr lang="en"/>
              <a:t>3</a:t>
            </a:r>
            <a:endParaRPr b="1"/>
          </a:p>
        </p:txBody>
      </p:sp>
      <p:sp>
        <p:nvSpPr>
          <p:cNvPr id="497" name="Google Shape;497;p68"/>
          <p:cNvSpPr txBox="1"/>
          <p:nvPr>
            <p:ph idx="2" type="title"/>
          </p:nvPr>
        </p:nvSpPr>
        <p:spPr>
          <a:xfrm>
            <a:off x="4454300" y="2031162"/>
            <a:ext cx="4321500" cy="12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300"/>
              <a:t>METODOLOGI</a:t>
            </a:r>
            <a:endParaRPr sz="73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1000"/>
                                        <p:tgtEl>
                                          <p:spTgt spid="4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9"/>
          <p:cNvSpPr txBox="1"/>
          <p:nvPr>
            <p:ph idx="1" type="subTitle"/>
          </p:nvPr>
        </p:nvSpPr>
        <p:spPr>
          <a:xfrm>
            <a:off x="763050" y="1280550"/>
            <a:ext cx="7374600" cy="117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Wiener Filter bertujuan untuk menghitung statistik dari sinyal yang tidak diketahui dengan mengambil sinyal yang mirip sebagai input dan melakukan filter untuk membuat perkiraan sebagai output-nya. Wiener Filter didasarkan pada perhitungan dan pemisahan sinyal dari suara yang jelas dari sinyal dengan noise yang terdistorsi.</a:t>
            </a:r>
            <a:endParaRPr/>
          </a:p>
        </p:txBody>
      </p:sp>
      <p:cxnSp>
        <p:nvCxnSpPr>
          <p:cNvPr id="503" name="Google Shape;503;p69"/>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04" name="Google Shape;504;p69"/>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05" name="Google Shape;505;p69"/>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pic>
        <p:nvPicPr>
          <p:cNvPr id="506" name="Google Shape;506;p69"/>
          <p:cNvPicPr preferRelativeResize="0"/>
          <p:nvPr/>
        </p:nvPicPr>
        <p:blipFill>
          <a:blip r:embed="rId3">
            <a:alphaModFix/>
          </a:blip>
          <a:stretch>
            <a:fillRect/>
          </a:stretch>
        </p:blipFill>
        <p:spPr>
          <a:xfrm>
            <a:off x="2603400" y="2718075"/>
            <a:ext cx="3693905" cy="2120624"/>
          </a:xfrm>
          <a:prstGeom prst="rect">
            <a:avLst/>
          </a:prstGeom>
          <a:noFill/>
          <a:ln>
            <a:noFill/>
          </a:ln>
        </p:spPr>
      </p:pic>
      <p:sp>
        <p:nvSpPr>
          <p:cNvPr id="507" name="Google Shape;507;p69"/>
          <p:cNvSpPr txBox="1"/>
          <p:nvPr>
            <p:ph type="title"/>
          </p:nvPr>
        </p:nvSpPr>
        <p:spPr>
          <a:xfrm>
            <a:off x="777700" y="3920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Wiener filter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0"/>
          <p:cNvSpPr txBox="1"/>
          <p:nvPr>
            <p:ph idx="1" type="subTitle"/>
          </p:nvPr>
        </p:nvSpPr>
        <p:spPr>
          <a:xfrm>
            <a:off x="763050" y="1280550"/>
            <a:ext cx="7374600" cy="1850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	Two Step Noise Reduction merupakan teknik yang memiliki kemampuan untuk segera melacak ketidakstasioneran sinyal speech tanpa menimbulkan efek denoised. Selain itu, dalam aplikasi pengenalan speech otomatis, algoritma TSNR menunjukkan pengurangan kesalahan substitusi dan penyisipan yang signifikan yang mengarah ke peningkatan kinerja pengenalan relatif yang substansial.</a:t>
            </a:r>
            <a:endParaRPr/>
          </a:p>
        </p:txBody>
      </p:sp>
      <p:cxnSp>
        <p:nvCxnSpPr>
          <p:cNvPr id="513" name="Google Shape;513;p70"/>
          <p:cNvCxnSpPr/>
          <p:nvPr/>
        </p:nvCxnSpPr>
        <p:spPr>
          <a:xfrm rot="10800000">
            <a:off x="102075" y="108900"/>
            <a:ext cx="0" cy="4919700"/>
          </a:xfrm>
          <a:prstGeom prst="straightConnector1">
            <a:avLst/>
          </a:prstGeom>
          <a:noFill/>
          <a:ln cap="flat" cmpd="sng" w="19050">
            <a:solidFill>
              <a:schemeClr val="lt1"/>
            </a:solidFill>
            <a:prstDash val="solid"/>
            <a:round/>
            <a:headEnd len="med" w="med" type="none"/>
            <a:tailEnd len="med" w="med" type="none"/>
          </a:ln>
        </p:spPr>
      </p:cxnSp>
      <p:cxnSp>
        <p:nvCxnSpPr>
          <p:cNvPr id="514" name="Google Shape;514;p70"/>
          <p:cNvCxnSpPr/>
          <p:nvPr/>
        </p:nvCxnSpPr>
        <p:spPr>
          <a:xfrm rot="10800000">
            <a:off x="90450" y="5036375"/>
            <a:ext cx="4473000" cy="0"/>
          </a:xfrm>
          <a:prstGeom prst="straightConnector1">
            <a:avLst/>
          </a:prstGeom>
          <a:noFill/>
          <a:ln cap="flat" cmpd="sng" w="19050">
            <a:solidFill>
              <a:schemeClr val="lt1"/>
            </a:solidFill>
            <a:prstDash val="solid"/>
            <a:round/>
            <a:headEnd len="med" w="med" type="none"/>
            <a:tailEnd len="med" w="med" type="none"/>
          </a:ln>
        </p:spPr>
      </p:cxnSp>
      <p:cxnSp>
        <p:nvCxnSpPr>
          <p:cNvPr id="515" name="Google Shape;515;p70"/>
          <p:cNvCxnSpPr/>
          <p:nvPr/>
        </p:nvCxnSpPr>
        <p:spPr>
          <a:xfrm rot="10800000">
            <a:off x="90450" y="101275"/>
            <a:ext cx="4473000" cy="0"/>
          </a:xfrm>
          <a:prstGeom prst="straightConnector1">
            <a:avLst/>
          </a:prstGeom>
          <a:noFill/>
          <a:ln cap="flat" cmpd="sng" w="19050">
            <a:solidFill>
              <a:schemeClr val="lt1"/>
            </a:solidFill>
            <a:prstDash val="solid"/>
            <a:round/>
            <a:headEnd len="med" w="med" type="none"/>
            <a:tailEnd len="med" w="med" type="none"/>
          </a:ln>
        </p:spPr>
      </p:cxnSp>
      <p:sp>
        <p:nvSpPr>
          <p:cNvPr id="516" name="Google Shape;516;p70"/>
          <p:cNvSpPr txBox="1"/>
          <p:nvPr>
            <p:ph type="title"/>
          </p:nvPr>
        </p:nvSpPr>
        <p:spPr>
          <a:xfrm>
            <a:off x="777700" y="392013"/>
            <a:ext cx="7704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Step Noise Reduction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 Marketing by Slidesgo XL">
  <a:themeElements>
    <a:clrScheme name="Simple Light">
      <a:dk1>
        <a:srgbClr val="000000"/>
      </a:dk1>
      <a:lt1>
        <a:srgbClr val="FFFFFF"/>
      </a:lt1>
      <a:dk2>
        <a:srgbClr val="FFFFFF"/>
      </a:dk2>
      <a:lt2>
        <a:srgbClr val="FFFFFF"/>
      </a:lt2>
      <a:accent1>
        <a:srgbClr val="000000"/>
      </a:accent1>
      <a:accent2>
        <a:srgbClr val="000000"/>
      </a:accent2>
      <a:accent3>
        <a:srgbClr val="FFFFFF"/>
      </a:accent3>
      <a:accent4>
        <a:srgbClr val="000000"/>
      </a:accent4>
      <a:accent5>
        <a:srgbClr val="FFFFFF"/>
      </a:accent5>
      <a:accent6>
        <a:srgbClr val="21212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