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3496125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3496125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3496125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349612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3496125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3496125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3496125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3496125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3496125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3496125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3496125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3496125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3496125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3496125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349612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349612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3496125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3496125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esmoinesregister.com/story/money/business/development/2015/06/20/bigger-homes-smaller-lots-prairie-trail/290100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Ames Housing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Aidan Dominguez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Recommend: 1-Story Home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Pros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affordable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Substantially bigger lot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Larger Basement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Comparable Garage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 less bathroom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Smaller Garage</a:t>
            </a:r>
            <a:endParaRPr sz="14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50" y="2237101"/>
            <a:ext cx="2919800" cy="19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real estate agent, for what reasons would I recommend a 1-story over 2-story house to first-time home buyers?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475" y="2845113"/>
            <a:ext cx="3531974" cy="1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Typical / Practical 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PolynomialFeatures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LASSO CV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723150"/>
            <a:ext cx="4991100" cy="42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513" y="1019825"/>
            <a:ext cx="49434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1-story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975975"/>
            <a:ext cx="7968600" cy="2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 - $170,889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Qual - Average / Above Average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 Area - 10,223 sqft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Basement sqft - 1121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baths - 1.6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Garage Cars - 1.69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Garage Area - 460 sqft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External Quality - Average / Typical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2-story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Price - $206,235 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666666"/>
                </a:solidFill>
              </a:rPr>
              <a:t>Overall Qual - Above Average / Good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666666"/>
                </a:solidFill>
              </a:rPr>
              <a:t>Basement sqft - 915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Total Baths - 2.7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Garage Cars - 1.97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Garage Area - 508 sqft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Exterior Quality - Average / Good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1-story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 - 3,000 sqft larger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 - $35,000 cheaper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Larger basement - 200 more sqft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2-story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Newer (1 year)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Quality - 1 grade better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baths - 1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Information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lot size has decreased by 38% between 2009 and 2014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more on less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demands for walkable neighborhoods and urban amenities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794450" y="4568675"/>
            <a:ext cx="7623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https://www.desmoinesregister.com/story/money/business/development/2015/06/20/bigger-homes-smaller-lots-prairie-trail/29010087/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