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0" r:id="rId2"/>
    <p:sldId id="270" r:id="rId3"/>
    <p:sldId id="273" r:id="rId4"/>
    <p:sldId id="276" r:id="rId5"/>
    <p:sldId id="318" r:id="rId6"/>
    <p:sldId id="277" r:id="rId7"/>
    <p:sldId id="280" r:id="rId8"/>
    <p:sldId id="282" r:id="rId9"/>
    <p:sldId id="286" r:id="rId10"/>
    <p:sldId id="319" r:id="rId11"/>
    <p:sldId id="321" r:id="rId12"/>
    <p:sldId id="322" r:id="rId13"/>
  </p:sldIdLst>
  <p:sldSz cx="12433300" cy="6985000"/>
  <p:notesSz cx="124333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9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27T15:47:19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23620 10371 1181 0,'0'0'759'0,"0"0"-562"16,0 0 72-16,0 0 75 15,0 0-101-15,0 0-90 16,-26-18-33-16,26 18-41 15,2 0-55-15,18 0-17 16,10 0-1-16,13 0-4 16,16 0 5-16,39 11 4 15,48 14 5-15,70 13-15 16,42 4-1-16,29 9 41 16,6-2-8-16,-23-4-27 15,-11 0 21-15,-22-6 6 16,-31 0-9-16,-26-6 16 0,-47-9-28 15,-32-6 6-15,-33-8-9 16,-14-3 5-16,8-3-4 16,1-2-1-16,6-2-8 15,-12 0 1-15,-10 0 14 16,-13 0 10-16,-9-2-8 16,-13-2-6-16,-6 2-11 15,-6 2 0-15,0 0-1 16,0 0-26-16,-14 10-324 15,-6 2-693-15</inkml:trace>
  <inkml:trace contextRef="#ctx0" brushRef="#br0" timeOffset="856.16">23408 13240 215 0,'0'0'2186'0,"0"0"-1644"15,0 0-346-15,0 0 111 0,0 0-159 16,126-4-55-16,13 4 14 16,75 10-40-16,58 3-19 15,44-2-4-15,25-3-5 16,0-1-2-16,11 0-19 16,-11 5-3-16,-27 5 3 15,-44 4-2-15,-50 4-16 16,-59-4 0-16,-49-4 0 15,-41-3 0-15,-26-2 0 16,-4-1 0-16,-7-1 0 16,-9-2 0-16,-11-1 0 15,-10-3 0-15,-4-2 0 16,2-2 0-16,-2 0 0 16,0 1 0-16,0-1 0 15,7 0-36-15,-2 0-279 0,-3-11-703 16</inkml:trace>
  <inkml:trace contextRef="#ctx0" brushRef="#br0" timeOffset="1786.58">23553 16127 2154 0,'0'0'654'0,"0"0"-503"15,0 0 143-15,0 0-71 16,0 0-115-16,0 0-20 16,0 0 40-16,145-5 20 15,-1-8-40-15,67-10-68 16,43 1-40-16,19-1 0 0,0 10 0 16,-21 13 0-1,-9 0 0-15,-23 17 0 16,-31 5 0-16,-51 1 0 0,-38-4 0 15,-33-6 0 1,-8-7 0-16,8 7 0 0,4-9 0 16,4 2 0-16,-19-3 0 15,-14-3 0-15,-17 0 0 16,-11 0 0-16,-10 0 0 16,-4 0 0-16,0 0 0 15,0 0 0-15,0 0 0 16,0 0 0-16,0 0 0 15,0 0 0-15,0 0 0 16,-14 0 0-16,-27 0 0 16,0 0-312-16,-2 0-697 0</inkml:trace>
  <inkml:trace contextRef="#ctx0" brushRef="#br0" timeOffset="4259.04">21355 11628 150 0,'0'0'1714'0,"0"0"-1388"15,0 0-137-15,0 0 55 16,0 0-67-16,0 0-18 16,103-16 29-16,-51 10-8 15,16 2-21-15,14-5-20 16,32 2-29-16,40-2-44 0,58 1-29 15,28 4-11-15,-1 4-11 16,-28 0 1-16,-68 0 5 16,-45 12-21-16,-39-2-1 15,-21-1 0-15,-5 1 0 16,-3 0-1-16,-8-1-4 16,-11-3 5-16,-4-4 0 15,-7-2 0-15,0 0-1 16,0 0-40-16,-34 0-94 15,-9-13-350-15,-14-4-514 0</inkml:trace>
  <inkml:trace contextRef="#ctx0" brushRef="#br0" timeOffset="4615.17">21214 11894 1077 0,'0'0'1042'0,"0"0"-523"16,0 0-259-16,0 0 108 15,0 0-116-15,116-20-93 16,-40 14-30-16,30 1-71 16,40 5-25-16,43 0-16 15,19 12 13-15,1 7-12 0,-11 0 7 16,-32-6 1-1,-31 0-14-15,-36-5 6 0,-31-4-17 16,-20 1 5-16,-5-4-5 16,-4 4 0-16,-6-2-1 15,-17-3 1-15,-8 3 0 16,-6-3 5-16,-2 0-6 16,0 0 0-16,0 0-54 15,-4-3-139-15,-18-6-451 16,-2-4-603-16</inkml:trace>
  <inkml:trace contextRef="#ctx0" brushRef="#br0" timeOffset="8304.04">5562 6749 788 0,'0'0'1935'0,"0"0"-1459"15,0 0-419-15,0 0 65 16,0 0-65-16,0 0-57 16,0 0 0-16,27 152 53 15,-16-72 9-15,-4 6-10 16,-5 4-5-16,-2-3-26 15,0-7-15-15,0-8-6 16,0-13 0-16,-9-10-30 16,5-8-135-16,4-12-177 15,0-11-312-15,2-18-445 0</inkml:trace>
  <inkml:trace contextRef="#ctx0" brushRef="#br0" timeOffset="8517.2">6125 6934 1232 0,'0'0'1445'15,"0"0"-1228"-15,0 0-184 16,0 0 5-16,0 0 87 16,107 157 9-16,-63-96-74 15,1-1-41-15,-7-7-8 16,-1-6-11-16,-10-13-32 15,-7-11-193-15,-6-11-356 16,-10-12-333-16</inkml:trace>
  <inkml:trace contextRef="#ctx0" brushRef="#br0" timeOffset="8698.03">6339 7019 7 0,'0'0'1656'16,"0"0"-1184"-16,0 0-396 15,0 0 140-15,-126 111-30 16,93-58-67-16,1 4-74 16,0 3-34-16,3-7-10 15,2-6-1-15,-3-8-103 16,7-15-268-16,5-15-627 0</inkml:trace>
  <inkml:trace contextRef="#ctx0" brushRef="#br0" timeOffset="9084.79">6663 6754 1377 0,'0'0'956'16,"0"0"-843"-16,0 0 74 15,142 52 21-15,-85-13-77 16,2 9-2-16,-2 3-5 15,-10 2-46-15,-8-2-9 16,-12-3 0-16,-14-6-17 0,-6-5-17 16,-7-4 7-16,0-7 27 15,-20-1 25-15,-10-2-25 16,-8-4-19-16,-7 0-25 16,-6 0-14-16,4-1-4 15,3-2-6-15,11-4 1 16,9-1-1-16,9-6-1 15,8 2 1-15,4-5-1 16,3-2-1-16,0 2-11 16,12 3-11-16,19 1 9 15,24 1 14-15,18 2 0 16,21-1-16-16,50-8-187 16,-21 0-441-16,-16 0-646 0</inkml:trace>
  <inkml:trace contextRef="#ctx0" brushRef="#br0" timeOffset="9283.53">7761 7147 1305 0,'0'0'1105'0,"0"0"-923"15,155 0 188-15,-59 0-42 16,12 0-201-16,2-3-84 15,-22 1-37-15,3-2-6 16,-7-11-179-16,-25 1-491 16,-23-4-592-16</inkml:trace>
  <inkml:trace contextRef="#ctx0" brushRef="#br0" timeOffset="9470.09">8224 6893 1495 0,'0'0'1055'0,"0"0"-924"16,0 0-4-16,-17 134 131 15,14-68-112-15,3 8-95 16,0 2-35-16,0-3-16 16,0 5-31-16,5-19-457 15,-3-14-794-15</inkml:trace>
  <inkml:trace contextRef="#ctx0" brushRef="#br0" timeOffset="11938.1">9779 6719 2031 0,'0'0'727'0,"0"0"-497"15,0 0 95-15,0 0-33 16,0 0-154-16,-155-33-91 15,98 66-29-15,-8 18 6 16,-1 14-6-16,7 11-5 16,9 8-11-16,13 2-1 15,17-3-1-15,16-7-1 0,4-12-8 16,18-19 8-16,16-16-10 16,11-20 11-16,10-9 9 15,-1-18 9-15,-2-24-5 16,-11-16-4-16,-13-6-3 15,-17-3 2-15,-11 6-7 16,-2 7 5-16,-23 9-6 16,-7 13-11-16,-5 7-61 15,1 9-165-15,9 7-365 16,11 3-316-16</inkml:trace>
  <inkml:trace contextRef="#ctx0" brushRef="#br0" timeOffset="12114.01">9911 6893 491 0,'0'0'1875'0,"0"0"-1599"16,0 0 71-16,0 0-67 15,73 128-123-15,-44-74-48 16,1 1-65-16,-3 1-28 16,-3-4-16-16,0-7-47 15,5-16-274-15,-4-13-371 16,-7-16-604-16</inkml:trace>
  <inkml:trace contextRef="#ctx0" brushRef="#br0" timeOffset="12270.29">10261 7048 1119 0,'0'0'1123'0,"0"0"-762"0,0 0-148 16,-118 14 26-16,67 17-70 15,2 6-86-15,-2 6-52 16,4 6-24-16,6 0-7 15,-1 8-91-15,13-12-196 16,9-14-468-16</inkml:trace>
  <inkml:trace contextRef="#ctx0" brushRef="#br0" timeOffset="12472.52">10538 6950 2020 0,'0'0'821'0,"0"0"-700"16,0 0-33 0,0 0-32-16,-5 103 94 0,-6-37-23 15,0 8-61-15,-1 6-44 16,0-7-20-16,8-5-2 16,4-5-178-16,0-15-401 15,14-22-331-15</inkml:trace>
  <inkml:trace contextRef="#ctx0" brushRef="#br0" timeOffset="12639.09">11112 7291 1213 0,'0'0'1432'0,"0"0"-1156"16,0 0-41-1,178-15-24-15,-100 15-134 0,-1 0-50 16,-7 7-27-16,-2 1-54 15,-20-1-262-15,-18-7-479 0</inkml:trace>
  <inkml:trace contextRef="#ctx0" brushRef="#br0" timeOffset="12817.11">11476 7053 1222 0,'0'0'1039'15,"0"0"-846"-15,0 0 127 0,-2 130 30 16,2-63-135-16,-4 5-126 16,-6 4-53-16,-1-6-23 15,-5 11-13-15,2-16-144 16,6-15-498-16</inkml:trace>
  <inkml:trace contextRef="#ctx0" brushRef="#br0" timeOffset="13651.18">12553 6906 2205 0,'0'0'637'0,"0"0"-489"16,0 0 142-16,0 0-107 15,0 0-110-15,-141 30-49 16,109 15-4-16,3 10-1 16,2 8-7-16,7 5-10 15,8-3-2-15,12-2 0 16,0-8 0-16,14-7-2 16,17-11 1-16,12-11 1 15,12-13 5-15,6-13 5 16,3 0 5-16,2-25-4 15,-9-14-5-15,-10-10-5 16,-15-8 8-16,-18-4 0 16,-14-1 2-16,-4 0 2 15,-28 10-4-15,-9 8 26 0,-7 8 5 16,2 8-10-16,3 9-15 16,7 4-15-16,9 7 0 15,6 2 0-15,10 3 0 16,4 3-37-16,2 0-119 15,1 0-113-15,2 15-109 16,0-2-288-16,2-3-443 0</inkml:trace>
  <inkml:trace contextRef="#ctx0" brushRef="#br0" timeOffset="14043.12">13135 7116 1217 0,'0'0'1378'0,"0"0"-921"0,0 0-339 16,0 0 29-16,0 0-78 15,0 0-59-15,0 0 8 16,30 55 69-16,1-23 21 16,5 5-30-16,5 5-1 15,2-2-37-15,1-1-19 16,-3-4-15-16,-5-7-5 15,-7-1-1-15,-4-6-26 16,-7-6-109-16,8-10-204 16,-8-5-340-16,-5 0-360 0</inkml:trace>
  <inkml:trace contextRef="#ctx0" brushRef="#br0" timeOffset="14348.51">13592 7072 869 0,'0'0'993'0,"0"0"-642"15,0 0-234-15,0 0-10 16,0 0-29-16,0 0 79 16,0 0 62-16,-46 76-11 15,19-49-4-15,-7 3-44 16,-9 5-33-16,-8 1-38 15,-2 2-28-15,-2-2-22 16,0-1-21-16,7-2-10 16,7-6-7-16,10-4 0 15,5-8-1-15,11-4 0 0,5-3-1 16,6-4-23-16,4-2-94 16,0-2-76-16,12 0-126 15,8-6-454-15</inkml:trace>
  <inkml:trace contextRef="#ctx0" brushRef="#br0" timeOffset="15000.23">14209 6739 1132 0,'0'0'1312'0,"0"0"-1098"0,0 0-150 16,0 0-40 0,0 105 186-16,-8-38-3 0,-4 30-34 15,3 37-54-15,0 18-22 16,4-11-22-16,3-31-28 16,2-36-22-16,0-23-13 15,0 6-10-15,5 2-2 16,9 17-28-16,-4-19-208 15,0-23-513-15</inkml:trace>
  <inkml:trace contextRef="#ctx0" brushRef="#br0" timeOffset="16152.43">15248 7053 2072 0,'0'0'656'0,"0"0"-569"16,0 0 95-16,0 0 19 16,0 0-75-16,0 0 16 15,139 40-79-15,-78-30-26 16,3-4-11-16,-1-3-13 15,-10-2-13-15,-10-1-39 16,-19 0-277-16,-18 0-546 0</inkml:trace>
  <inkml:trace contextRef="#ctx0" brushRef="#br0" timeOffset="16309.24">15278 7305 1129 0,'0'0'1180'0,"0"0"-829"15,0 0-178-15,0 0 162 0,150-5-111 16,-78 5-132-16,1 0-65 16,-8 1-27-16,13 28-43 15,-19-2-287-15,-11-8-455 0</inkml:trace>
  <inkml:trace contextRef="#ctx0" brushRef="#br0" timeOffset="21927.32">17856 7109 124 0,'0'0'2256'0,"0"0"-1972"16,0 0-10-16,21-127 24 16,-15 89-90-16,-3 2-44 15,-3 8-67-15,0 3-41 16,-14 1-28-16,-8 4-13 16,-8 3-15-16,1 5-5 0,-8 4-7 15,1 8-7 1,-5 0-11-16,0 6 10 0,3 17 5 15,8 3-6-15,7 5-3 16,14-1 2 0,9 7 8-16,0 4 4 0,11 10 10 15,17 8 0 1,5 13 9-16,2 6 0 0,-3 6 1 16,-5-2 4-16,-9-2-1 15,-6-11 5-15,-12-8-6 16,0-10-4-16,-8-12-8 15,-16-10 0-15,-13-13 1 16,-8-10 20-16,-10-6-3 16,-4-14-3-16,-2-23 0 15,2-10-2-15,11-10-5 0,14-5-7 16,16-5-1 0,18 2 0-16,9-3-7 0,32 7 7 15,15 3-2-15,15 9 1 16,7 8-8-16,3 5 8 15,-4 6 1-15,-9 9-1 16,-11 5 1-16,-9 8-9 16,2-2-119-16,-10 7-474 15,-9-7-789-15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27T15:49:03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14490 9444 833 0,'0'0'273'15,"0"0"-207"-15,0 0-34 16,0 0-32-16,0 0-39 15,0 0 16-15,0 0 19 16,-85 128 4-16,83-83 10 16,2 6-10-16,-7 18-7 15,0-12-33-15,0-10-231 0</inkml:trace>
  <inkml:trace contextRef="#ctx0" brushRef="#br0" timeOffset="1332.4">14589 9205 664 0,'0'0'1631'0,"0"0"-1352"0,0 0 208 15,0 0-158-15,0 0-96 16,0 0-56-16,5-26-26 16,-5 23-6-16,0 3-145 15,0 0 0-15,0 0 0 16,0 0 0-16,0 0 0 15,2 0 0-15,2 9 0 16,6 17 0-16,6 12 0 16,1 16 0-16,7 12 0 15,0 5 0-15,5 5 0 16,1-2 0-16,-1-7 0 16,-1-7 0-16,-3-12 0 15,-5-13 0-15,-3-8 0 16,-6-13-15-16,-2-10-162 0,11-18-123 15,-1-17-317-15,1-14-743 16</inkml:trace>
  <inkml:trace contextRef="#ctx0" brushRef="#br0" timeOffset="1676.9">15194 9125 1979 0,'0'0'488'16,"0"0"-224"-16,0 0-51 15,0 0-68-15,0 0 44 0,-124 63-33 16,75-31 6 0,-8 6-18-16,-4 7-35 0,-6 4-50 15,0 1-37-15,-2 1-7 16,-3 0 2-16,-1 0-8 15,4-4 1-15,4-2-4 16,10-6-4-16,12-6-1 16,14-7 1-16,8-6-1 15,10-8-1-15,7-3 0 16,4-7-1-16,0-2 1 16,0 0-24-16,2 0-21 15,23-11-90-15,-1-9-189 16,2-6-838-16</inkml:trace>
  <inkml:trace contextRef="#ctx0" brushRef="#br0" timeOffset="1941.69">14928 9617 1247 0,'0'0'1295'0,"0"0"-997"16,0 0-203-16,0 0 86 0,20 109-17 16,-18-53-64-16,-2 5-51 15,0 2-31-15,0 24-18 16,0-17-93-16,-4-12-661 0</inkml:trace>
  <inkml:trace contextRef="#ctx0" brushRef="#br0" timeOffset="2661.53">17083 9310 2097 0,'0'0'974'15,"0"0"-812"-15,0 0 1 16,0 0-22-16,0 0-96 15,0 0 58-15,101 147 31 16,-53-83-49-16,4 0-20 16,3 2-38-16,-6-9-17 15,-6-6-10-15,-6-10 0 16,-7-8-21-16,-14-13-174 16,-12-20-292-16,-4 0-281 0,0-28-568 15</inkml:trace>
  <inkml:trace contextRef="#ctx0" brushRef="#br0" timeOffset="2858.53">17647 9249 12 0,'0'0'2421'16,"0"0"-2096"-16,0 0-64 16,0 0-42-16,-151 161-82 15,102-86-50-15,4 7-19 16,4 4-26-16,3-7-23 15,3-7-17-15,5-9-2 16,4-9-29-16,-9-7-203 0,10-16-334 16,5-16-500-16</inkml:trace>
  <inkml:trace contextRef="#ctx0" brushRef="#br0" timeOffset="3194.8">17675 9578 2043 0,'0'0'726'0,"0"0"-561"16,0 0 78-16,141-17-116 15,-101 29-84-15,-3 17-20 16,-8 8 7-16,-3 4 42 16,-10-1 22-16,-8-1-34 15,-6-2-31-15,-2-8-10 0,0-2 1 16,-8-6 28-16,-13-1 19 15,-4-4-1-15,-4 0-25 16,-1-4-2-16,-2 0-15 16,7-4-11-16,8-2-1 15,5-1-11-15,10-5 13 16,2 0 5-16,0 0 4 16,10 0-12-16,20 0-10 15,20 0 4-15,14 4-5 16,50 4-79-16,-16 2-272 15,-8-5-892-15</inkml:trace>
  <inkml:trace contextRef="#ctx0" brushRef="#br0" timeOffset="13854.3">26627 4801 2336 0,'0'0'666'16,"0"0"-490"-16,0 0 121 16,0 0-81-16,0 0-152 0,0 0-64 15,9 25 0-15,16 0-18 16,13 7 18-16,11 7 0 16,5 6 1-16,0-1 14 15,1-3-7-15,-10-2-8 16,-3-2-1-16,-9-4 0 15,-3-3-1-15,-3-3-73 16,10-15-228-16,-7-6-368 16,-8-6-305-16</inkml:trace>
  <inkml:trace contextRef="#ctx0" brushRef="#br0" timeOffset="14053.84">27236 4795 2038 0,'0'0'786'0,"0"0"-615"16,0 0-43-16,0 0-72 16,0 0-29-16,-89 114 28 15,53-60-8-15,0-2-28 16,-3 0-7-16,-2-3-12 16,-2-4-1-16,-2-5-70 15,-24 1-227-15,12-9-381 16,10-14-676-16</inkml:trace>
  <inkml:trace contextRef="#ctx0" brushRef="#br0" timeOffset="14243.29">27402 4973 1881 0,'0'0'747'15,"0"0"-589"-15,0 0-52 16,0 0-76-16,0 0-2 15,0 109-1-15,0-58-18 16,0 1-1-16,0 5-8 16,0 13-121-16,0-14-225 15,0-14-715-15</inkml:trace>
  <inkml:trace contextRef="#ctx0" brushRef="#br0" timeOffset="14550.51">28336 4836 2414 0,'0'0'650'0,"0"0"-459"16,0 0-16-16,0 0-82 16,0 0-68-16,0 0 5 0,40 143 12 15,-1-79-3-15,4-3-21 16,7 0-17-16,1-3-1 16,-4-6-67-16,12-7-181 15,-14-12-389-15,-13-16-423 0</inkml:trace>
  <inkml:trace contextRef="#ctx0" brushRef="#br0" timeOffset="14746.01">28788 4848 1182 0,'0'0'1204'0,"0"0"-957"15,0 0-174-15,0 0-54 16,0 0 13-16,-80 112 38 15,55-63-6-15,1 2-18 0,-2-1-25 16,3-4-13-16,-1-1-8 16,-13 11-68-16,5-15-255 15,5-8-663-15</inkml:trace>
  <inkml:trace contextRef="#ctx0" brushRef="#br0" timeOffset="15058.79">28897 5067 1627 0,'0'0'610'15,"0"0"-496"-15,0 0 18 16,0 0-58-16,0 0-29 0,0 0 7 16,0 0 9-16,104 44 14 15,-100-25 7-15,-4-1-3 16,0 1-8-16,0-1-7 15,-10 3-6-15,-4 0-4 16,-4-1-16-16,1 1-19 16,2-3-8-16,1-4-11 15,3-2 2-15,6-1-1 16,5-8 0-16,0 0-1 16,2-3 0-16,28 2 1 15,18-2-1-15,45 0-29 16,-9 0-438-16,-7 0-273 0</inkml:trace>
  <inkml:trace contextRef="#ctx0" brushRef="#br0" timeOffset="15494.28">29501 4682 2443 0,'0'0'644'16,"0"0"-277"0,0 0-82-16,0 0-141 0,0 0-98 15,0 0-46-15,0 0-21 16,-9 74 19-16,9 6 2 15,14 48 1-15,14 60 11 16,1 43 6-16,-3 15-10 16,-7-3 19-16,-14-22-3 15,-5-8-3-15,0-7-9 16,-24-9-11-16,-5-13 11 16,3-10-9-16,-2-15-3 15,1-16-6-15,4-29 0 16,5-29 6-16,4-26 0 15,4-16 1-15,2-3-1 16,1-5-31-16,2-8-47 0,5-21-71 16,8-18-11-16,14-19-161 15,-1-12-774-15</inkml:trace>
  <inkml:trace contextRef="#ctx0" brushRef="#br0" timeOffset="16000.38">30299 4570 1003 0,'0'0'349'0,"0"0"614"16,0 0-450-16,0 0-205 15,0 0-134-15,0 0-38 16,0 0 89-16,159 12-125 15,-96-12-62-15,-6 0-25 16,-12 0-4-16,-10 0-9 16,-13 0-40-16,-22-4-197 15,0-1-386-15,0-1-305 0</inkml:trace>
  <inkml:trace contextRef="#ctx0" brushRef="#br0" timeOffset="16171.31">30413 4547 1545 0,'0'0'554'0,"0"0"-435"16,0 0 46-16,0 0 157 16,-3 158-68-16,3-81-97 15,0 15-80-15,0 3-40 16,5-1-23-16,1-6-14 16,1-9-14-16,5 1-183 15,0-20-348-15,-4-24-503 0</inkml:trace>
  <inkml:trace contextRef="#ctx0" brushRef="#br0" timeOffset="16344.19">30492 4827 2177 0,'0'0'514'15,"0"0"-353"-15,0 0-28 16,0 0-78-16,159 19-31 15,-100 1-24-15,19 10-31 16,-17-7-270-16,-18-4-740 0</inkml:trace>
  <inkml:trace contextRef="#ctx0" brushRef="#br0" timeOffset="17107.88">26054 5759 1134 0,'0'0'664'16,"0"0"-460"-16,0 0-3 0,0 0-68 15,0 0-70-15,0 0 84 16,0 0 187-16,43 29-40 16,12-23 12-16,36-2-108 15,50-4-114-15,77 0-39 16,54-7-15-16,49-6 1 16,40 5-14-16,14 8 5 15,32 0 2-15,11 6-6 16,6 12-10-16,-9 0-8 15,-18-1 0-15,-24 0 1 16,-21-5-1-16,-16 2 0 16,-25 1 0-16,-29-2 2 15,-39 4 8-15,-66-2 2 16,-59-7 0-16,-45-3 2 16,-32 0-2-16,-11-1 3 0,-7-2-2 15,-7-1 2-15,-12 2-4 16,-4-3-11-16,0 0 1 15,0 2-1-15,0-2 0 16,-6 0-11-16,-33 0-67 16,0-2-171-16,-9-13-662 0</inkml:trace>
  <inkml:trace contextRef="#ctx0" brushRef="#br0" timeOffset="19505.32">27265 6075 1094 0,'0'0'1226'0,"0"0"-548"15,0 0-390-15,0 0 7 16,0 0-79-16,0 0-102 16,0 0-66-16,-31-25-31 15,24 25-17-15,-2 3-11 16,-9 16-19-16,-5 10 19 0,-5 6 11 15,6 4 0-15,3 2-6 16,13-4-2-16,6-2-41 16,6-5-8-16,29-5 18 15,12-7 13-15,10-9 19 16,2-9 5-16,-2 0 2 16,-9-15-1-16,-15-12 1 15,-14-3 0-15,-12-5 8 16,-7-4-7-16,-7 1 17 15,-18 3 8-15,-4 4-14 16,1 8-12-16,1 7 0 16,7 6-17-16,4 5-80 15,9 5-142-15,4 0-329 0,3 0-336 16</inkml:trace>
  <inkml:trace contextRef="#ctx0" brushRef="#br0" timeOffset="20036.21">28761 6152 1991 0,'0'0'483'15,"0"0"-249"-15,0 0 90 16,0 0-159-16,0 0-71 15,0 0-1-15,0 0-20 16,-86 5-28-16,60 13-19 16,1 4-19-16,1 5-7 0,3 3 0 15,5 2-1 1,9-4-14-16,7-2 0 0,0-5-29 16,7-3 4-16,20-7 23 15,7-7 17-15,9-4 1 16,6 0 1-16,-2-12-1 15,-6-9-1-15,-7-3 2 16,-11-5 4-16,-10-2 3 16,-13-2 16-16,0 2-4 15,-9 5 9-15,-16 6-18 16,-7 7-12-16,1 10-56 16,-18 3-186-16,11 0-445 15,7 7-528-15</inkml:trace>
  <inkml:trace contextRef="#ctx0" brushRef="#br0" timeOffset="20532.64">27368 6754 2295 0,'0'0'637'16,"0"0"-330"-16,0 0-50 15,0 0-144-15,0 0-82 16,0 0-25-16,0 0-6 16,-103 32-2-16,78-3 1 15,7 1-5-15,6 5 5 16,10-2-1-16,2-2-5 16,14-5-4-16,21-2-2 15,8-10 13-15,7-5 0 16,4-9 6-16,-4 0 0 15,-7-14 3-15,-9-11 2 16,-11-7 1-16,-11-3 24 0,-12-6-2 16,0 0-13-16,-12 6-13 15,-15 7-8-15,-3 7-11 16,1 11-73-16,-1 6-195 16,12 4-466-16,9 0-598 0</inkml:trace>
  <inkml:trace contextRef="#ctx0" brushRef="#br0" timeOffset="20811.37">28683 6835 2278 0,'0'0'789'16,"0"0"-506"-16,0 0-35 15,0 0-163-15,0 0-85 16,0 0-9-16,0 0 0 16,-2 82 9-16,2-35-1 15,0 10-8-15,0 34-124 16,-2-16-200-16,-5-8-499 0</inkml:trace>
  <inkml:trace contextRef="#ctx0" brushRef="#br0" timeOffset="21188.25">27283 7398 2277 0,'0'0'683'0,"0"0"-372"16,0 0-67-16,0 0-152 15,0 0-92-15,0 0-3 16,0 0-12-16,-6 61 13 16,6-26-4-16,2 8 5 15,5 2-87-15,13 12-186 16,0-10-360-16,1-9-666 0</inkml:trace>
  <inkml:trace contextRef="#ctx0" brushRef="#br0" timeOffset="21621.17">28486 7545 2232 0,'0'0'620'0,"0"0"-335"16,0 0-42-16,0 0-150 16,0 0-92-16,0 0-1 15,0 0-1-15,-91 61-10 16,77-30 10-16,7 4-20 15,7-3-47-15,0-3 9 0,12-2 30 16,15-9 14-16,11-8 10 16,8-6 5-16,6-4 1 15,3-2 5-15,0-19-5 16,-4-1 0-16,-7-2 8 16,-10-3-3-16,-7-2 3 15,-8 3 6-15,-13 1 31 16,-6 3 25-16,0 2 11 15,-27 3 1-15,-11 3-55 16,-11 3-28-16,-8 5-6 0,3 5-79 16,-14 1-135-1,13 0-331-15,12 0-498 0</inkml:trace>
  <inkml:trace contextRef="#ctx0" brushRef="#br0" timeOffset="22044.42">27399 8084 2016 0,'0'0'606'0,"0"0"-453"16,0 0-67-16,0 0-23 16,0 0-3-16,-43 144-23 15,43-90 5-15,0 0-15 0,0-1-17 16,3-1-10-16,11-10-8 16,22-3-205-16,-3-14-358 15,4-13-874-15</inkml:trace>
  <inkml:trace contextRef="#ctx0" brushRef="#br0" timeOffset="22261.25">28390 8228 2342 0,'0'0'688'0,"0"0"-588"16,0 0-31-16,0 0-11 0,0 0-28 16,14 137-13-16,-14-79-17 15,-12 15-114-15,-6-10-488 16,4-14-965-16</inkml:trace>
  <inkml:trace contextRef="#ctx0" brushRef="#br0" timeOffset="23601.23">29490 7123 150 0,'0'0'377'15,"0"0"-265"-15,0 0-73 16,0 0-4-16,0 0-34 0,0 0-1 16,118-91-23-1,-109 76-41-15,-4 2-73 0,-3 3 137 16,-2-6 114-16,0 6 10 15,0-2-59-15,0 3-13 16,0 3 5-16,0 1 240 16,0 0-147-16,0 1-7 15,0 2 20-15,0 0 7 16,0 2 11-16,0-2 27 16,0 0-22-16,0 0-3 15,-4 0-25-15,1 0-6 16,1 0-20-16,0-1-41 0,-1 1-18 15,1 1-11 1,0-2-20-16,-1 2-6 0,1-1 4 16,2-1-4-16,-2 2-2 15,2-4 2-15,-2 1-3 16,0-2 8-16,0 0-10 16,-4-5-8-16,4 3-7 15,-2 1-7-15,2-4-1 16,0 5 1-16,2 2 4 15,-3 0 11-15,3 2-1 16,-3 2-4-16,3 0 8 16,-2 0 3-16,0 0-6 15,0 0-24-15,0 2-9 16,-3 12-27-16,-4 12 12 16,-2 12 23-16,-1 13 1 0,-2 13 25 15,6 10 8-15,3 5 3 16,3 9-9-16,2 1 0 15,0-3 0-15,0-1 12 16,0-10-3-16,0-3-18 16,0-5-6-16,0-3 6 15,-10-5 1-15,2-5 1 16,-2-3-7-16,4-6-2 16,1-3-11-16,0-7 0 15,1-3 0-15,2-5 0 16,0-3 0-16,2 0 0 15,-3-2 0-15,1-2 0 16,0 2 0-16,-3 1 0 16,0 2 0-16,1-1 0 15,2 3 0-15,-2 0 0 0,0 1 0 16,4 1 0-16,0 1 0 16,0-2 0-16,0 1 0 15,0 0 0-15,0-4 0 16,0-1 0-16,0-3 0 15,0-1 0-15,0 0 0 16,0-3 0-16,0-1 0 16,0-4 0-16,0 0 0 15,0-3 0-15,0-1 0 16,0-4 0-16,0 2 0 16,0-2 0-16,0 0 0 15,0 3 0-15,0-2 0 0,0 1 0 16,0 1 0-16,0-5 0 15,0 0 0-15,0-2 0 16,0 0-30-16,6-4-165 16,5-17-391-16</inkml:trace>
  <inkml:trace contextRef="#ctx0" brushRef="#br0" timeOffset="25671.79">30590 6325 707 0,'0'0'1631'0,"0"0"-1069"16,0 0-277-16,0 0 58 15,0 0-118-15,0 0-117 16,-53-64-79-16,47 64-29 15,-2 0-26-15,-4 2 5 16,-12 17 3-16,-1 7 17 0,1 9-7 16,-1 4-1-16,9 1 0 15,6 1 3-15,10-2 0 16,0-4-13-16,21-4-25 16,13-7 11-16,9-8 18 15,5-7 9-15,4-9 0 16,-4 0-6-16,-3-13 11 15,-11-14 0-15,-9-5 1 16,-11-9 2-16,-14-4 5 16,0-2-6-16,-4 8 0 15,-17 5-1-15,1 11-24 16,-4 9 5-16,4 7-88 16,-5 7-249-16,5 11-391 0,2 5-416 15</inkml:trace>
  <inkml:trace contextRef="#ctx0" brushRef="#br0" timeOffset="26019.24">30594 7001 1855 0,'0'0'669'0,"0"0"-562"16,0 0-26-16,0 0-65 15,0 0-10-15,0 0-5 16,-4 125 7-16,2-78 11 0,2 4 2 16,0-2-14-16,2-6 1 15,13-6-8-15,11-12 0 16,5-16 24-16,5-9 79 16,3-2 5-16,0-24 11 15,-5-11-5-15,-9-8 4 16,-11-8-4-16,-14-4-16 15,0-1-44-15,-23 8-29 16,-9 12-11-16,-7 14-10 16,-1 14-4-16,-1 10-33 15,2 2-190-15,0 25-120 16,-1 28-180-16,7-4-145 16,11-4-714-16</inkml:trace>
  <inkml:trace contextRef="#ctx0" brushRef="#br0" timeOffset="26396.37">30656 7743 1744 0,'0'0'569'0,"0"0"-397"16,0 0 15-16,0 0-84 15,0 0-75-15,0 0-20 16,-137 2-2-16,115 14 9 16,1 7 3-16,7 1-6 0,8 1-12 15,6 1 0-15,0-3 0 16,18-3 0-16,13-3 0 16,10-9 12-16,9-8 59 15,3 0-8-15,-4-6-12 16,-8-16 1-16,-11-9 8 15,-16-4 20-15,-12-6 38 16,-2 0-42-16,-7 5-38 16,-16 5-37-16,-1 12-1 15,-1 9-13-15,-3 10-173 16,-8 0-276-16,7 17-255 16,4 1-796-16</inkml:trace>
  <inkml:trace contextRef="#ctx0" brushRef="#br0" timeOffset="26689.43">30540 8311 2590 0,'0'0'638'0,"0"0"-407"15,0 0-47-15,0 0-151 16,0 0-33-16,0 0 0 0,-5 140 9 16,10-75 0-16,-3 5-8 15,2 5-1-15,12 20-15 16,-2-20-269-16,0-16-660 0</inkml:trace>
  <inkml:trace contextRef="#ctx0" brushRef="#br0" timeOffset="47406.53">12866 9290 1750 0,'0'0'814'0,"0"0"-525"15,0 0 70-15,0 0-41 16,0 0-114-16,0 0-62 16,-61-58-58-16,57 58-55 15,0 0-20-15,-6 0-9 16,-8 4-1-16,-9 21-14 15,-10 10 4-15,-3 11 5 16,-1 11 5-16,4 3-1 16,10-1-7-16,9-5-7 15,14-9 1-15,4-7-8 16,8-12-7-16,29-7 17 16,12-11 6-16,14-8 6 15,6-4 1-15,-2-23-2 0,-8-7 1 16,-14-7 0-16,-13-4 0 15,-17-2 1-15,-9-4 6 16,-6 4 0-16,-12 2 4 16,-18 7 26-16,-4 6-21 15,-4 10-13-15,1 8-2 16,3 6-8-16,5 8-136 16,11 0-229-16,6 0-481 0</inkml:trace>
  <inkml:trace contextRef="#ctx0" brushRef="#br0" timeOffset="47571.34">13235 9573 2497 0,'0'0'920'0,"0"0"-727"0,0 0 47 16,0 0-154-16,0 0-86 15,0 0-6-15,0 0-147 16,16 6-207-16,-5-6-372 15,-2 0-220-15</inkml:trace>
  <inkml:trace contextRef="#ctx0" brushRef="#br0" timeOffset="48015.4">13812 9074 983 0,'0'0'1853'15,"0"0"-1521"-15,0 0-157 16,0 0-79-16,0 0-73 16,0 0 1-16,-93 139 42 15,70-83-3-15,3-1-38 16,2-6-13-16,4-10-10 16,3-11-1-16,6-9 1 15,2-11-2-15,3-5 1 16,0-3 19-16,10-5 5 15,13-13 2-15,9-4-19 16,-1-4-8-16,1 8 2 0,-7 6-2 16,-7 8 0-16,-6 4-6 15,-1 4-6-15,0 20 5 16,2 9 7-16,1 11 6 16,2 4 0-16,-4 1 3 15,-5 1 0-15,-5-10 8 16,-2-5 5-16,0-7 2 15,-18-5 14-15,-15-4 22 16,-12-7-12-16,-10-4-20 16,-10-6-23-16,-6-2-5 15,3 0-87-15,-11-49-144 16,20 0-410-16,16-7-797 0</inkml:trace>
  <inkml:trace contextRef="#ctx0" brushRef="#br0" timeOffset="48197.52">13862 9025 2006 0,'0'0'1054'15,"0"0"-774"-15,0 0 14 16,0 0-148-16,0 0-107 16,0 0-30-16,0 0-8 15,141-2-1-15,-89 10-20 16,39 6-127-16,-14-3-311 15,-6-1-444-15</inkml:trace>
  <inkml:trace contextRef="#ctx0" brushRef="#br0" timeOffset="49118.89">15359 9559 1235 0,'0'0'620'0,"0"0"-90"16,0 0-252-16,0 0 19 16,0 0-79-16,0 0-71 15,0 0 43-15,75 4-35 16,-24-4-79-16,-4 0-47 15,0 0-22-15,-8 0-7 16,-3 0-23-16,-6 0-135 16,2 0-188-16,-9 0-365 15,-10-14-488-15</inkml:trace>
  <inkml:trace contextRef="#ctx0" brushRef="#br0" timeOffset="49300.33">15598 9412 2061 0,'0'0'529'0,"0"0"-465"16,0 0 9-16,0 0 133 15,0 139-85-15,2-82-61 16,3 3-35-16,-1-3-25 16,-2-2-28-16,1 6-240 15,-3-14-376-15,2-14-550 0</inkml:trace>
  <inkml:trace contextRef="#ctx0" brushRef="#br0" timeOffset="49710.09">16252 9534 1835 0,'0'0'716'0,"0"0"-356"16,0 0-2-16,0 0-144 16,0 0-125-16,0 0-62 15,0 0-27-15,-81 2-7 16,51 29 7-16,1 8 0 16,3 4 0-16,6 4-1 15,11-2-9-15,7-6-31 16,2-6-52-16,8-9 33 15,13-9 35-15,9-9 14 0,1-6 11 16,6 0 6-16,1-19 7 16,1-10-7-16,-7-7-4 15,-7-9 23-15,-13-7 43 16,-10-4 32-16,-2 2-23 16,-10 8-28-16,-15 7 4 15,-2 11-1-15,2 11-35 16,0 8-17-16,7 9-111 15,5 0-213-15,5 4-459 16,8 11-695-16</inkml:trace>
  <inkml:trace contextRef="#ctx0" brushRef="#br0" timeOffset="49853.39">16413 9694 2196 0,'0'0'652'0,"0"2"-428"16,0 0-14-16,0 0-141 15,3 2-69-15,4 3-93 16,11-5-185-16,1-1-252 16,-4-1-448-16</inkml:trace>
  <inkml:trace contextRef="#ctx0" brushRef="#br0" timeOffset="50257.44">16777 9380 201 0,'0'0'2205'0,"0"0"-1696"16,0 0-310-16,0 0-122 0,0 0-77 15,0 0 1-15,0 0 7 16,-77 97-8-16,59-62 1 16,2 0 6-16,5-4-7 15,3-7 0-15,6-3-47 16,2-9-11-16,0-4 14 15,0-2 41-15,0-4 3 16,10 2 6-16,1 0 3 16,7 3 9-16,0 1-4 15,5 4-8-15,1 4-5 16,0 5 8-16,-1 3 6 16,-1 3-6-16,-4 1 3 0,1-3 0 15,-6 1-3 1,-4-6 2-16,-7 1-4 0,-2-5 8 15,0-1 6-15,-11-3 3 16,-14-1 6-16,-9-5 3 16,-9-5-14-16,-7-1-19 15,-19-7-100-15,13-18-240 16,8-2-490-16</inkml:trace>
  <inkml:trace contextRef="#ctx0" brushRef="#br0" timeOffset="50417.79">16798 9318 595 0,'0'0'1963'15,"0"0"-1422"-15,0 0-297 0,0 0-135 16,116-43-79-16,-78 43-30 16,24 9-110-16,-13 9-246 15,-1-2-421-15</inkml:trace>
  <inkml:trace contextRef="#ctx0" brushRef="#br0" timeOffset="61217.98">18404 9657 1315 0,'0'0'1077'15,"0"0"-708"-15,0 0-117 16,0 0 91-16,0 0-118 16,0 0-122-16,63-49-28 15,-26 35-31-15,11-2-35 16,7 1-1-16,4 5-8 15,-3 6-8-15,6 4-157 16,-17 10-415-16,-11 4-365 0</inkml:trace>
  <inkml:trace contextRef="#ctx0" brushRef="#br0" timeOffset="61725.1">19572 9447 629 0,'0'0'1649'0,"0"0"-1296"16,0 0 25-16,0 0-84 15,0 0-158-15,0 0-84 16,0 0-35-16,-39 10-11 16,19 21 1-16,-1 5 13 15,3 7-10-15,6 0-8 16,8-4-1-16,4-4 0 15,2-5-1-15,24-5 0 16,7-7 0-16,8-5 0 16,7-9 1-16,2-4 1 0,-4 0-1 15,-5-15 0 1,-12-9 8-16,-11-7-1 0,-11-7-1 16,-7-10 55-1,0 2 35-15,-25-2 7 0,-6 9-49 16,-4 7-32-16,-1 7-22 15,1 9-1-15,6 7-11 16,3 9-116-16,4 0-347 16,14 0-599-16</inkml:trace>
  <inkml:trace contextRef="#ctx0" brushRef="#br0" timeOffset="61879.8">20240 9770 907 0,'0'0'1889'0,"0"0"-1373"0,0 0-204 16,0 0-134 0,0 0-125-16,0 0-53 0,0 0-108 15,0 12-362-15,0-10-511 0</inkml:trace>
  <inkml:trace contextRef="#ctx0" brushRef="#br0" timeOffset="62281.34">20760 9125 2600 0,'0'0'712'0,"0"0"-564"16,0 0 169-1,0 0-193-15,0 0-91 0,0 0-33 16,0 0-19-16,3 3 9 15,23 16 10-15,13 9 1 16,9-1 0-16,7 6 6 16,2-1 1-16,-3-3-8 15,-8-5 0-15,-13-2 0 16,-9-3 0-16,-14-3-2 16,-7 2-4-16,-3 3 5 15,0 7 1-15,-25 11 1 16,-7 11 5-16,-11 8 15 15,-5 6 1-15,2 1-5 16,3-1-10-16,9-5-5 0,5-6-2 16,4-5-1-16,7-10 0 15,2-8-1-15,2-5-5 16,3-11-11-16,-7-3-146 16,4-7-325-16,4-4-372 0</inkml:trace>
  <inkml:trace contextRef="#ctx0" brushRef="#br0" timeOffset="62493.86">21367 9649 793 0,'0'0'2118'0,"0"0"-1796"15,0 0-93-15,0 0-61 16,0 0-110-16,0 0-11 15,0 0 20-15,136-4-38 16,-88 4-22-16,0 0-7 16,-10 12-164-16,-13 3-519 15,-15-1-598-15</inkml:trace>
  <inkml:trace contextRef="#ctx0" brushRef="#br0" timeOffset="62658.3">21344 9882 2174 0,'0'0'751'0,"0"0"-521"16,0 0 2-1,0 0-101-15,127 0-74 0,-54 0-44 16,9 0-13-16,52 0-87 16,-20 0-471-16,-5 0-666 0</inkml:trace>
  <inkml:trace contextRef="#ctx0" brushRef="#br0" timeOffset="63094.98">22848 9566 1219 0,'0'0'1340'16,"0"0"-845"-16,0 0-178 16,0 0-47-16,0 0-165 15,0 0-76-15,-122 4-20 16,83 36-3-16,5 11-5 16,7 7-1-16,13-1 1 15,14-2-1-15,0-6-1 16,27-8-8-16,21-10 7 15,18-9 1-15,13-12 0 16,10-10 0-16,4 0 0 16,-2-23 1-16,-14-7 2 0,-11-8 8 15,-20-8-2-15,-19-7-7 16,-18-4 15-16,-9 0-2 16,-23 6 2-16,-22 6-1 15,-12 8-7-15,-4 12-8 16,2 7 2-16,4 9-2 15,5 8-58-15,-11 1-116 16,11 0-468-16,9 0-646 0</inkml:trace>
  <inkml:trace contextRef="#ctx0" brushRef="#br0" timeOffset="84321.36">16806 11200 1385 0,'0'0'1032'0,"0"0"-712"15,0 0-130-15,-4-7-88 16,8 35-93-16,19 20-8 15,11 13 8-15,7 10 1 16,7 6 34-16,2-3-7 16,-4-6-2-16,-5-9-13 15,-10-8-10-15,-8-9-6 16,-7-14-4-16,-7-10-1 16,-5-6 5-16,-1-9-4 15,-3-3-1-15,0 0-1 16,0-39-30-16,-16-4-483 15,-3-6-624-15</inkml:trace>
  <inkml:trace contextRef="#ctx0" brushRef="#br0" timeOffset="84553.25">17175 11270 1094 0,'0'0'1356'0,"0"0"-1069"16,0 0-18-16,0 0-118 15,0 0-88-15,0 0 84 16,-92 114 1-16,45-63-34 16,-5-1-49-16,-2 3-38 15,-3-2-15-15,2-3-11 16,3-3 1-16,4-6 2 16,8-3-4-16,5-3-118 15,-1-2-180-15,11-11-448 16,9-10-558-16</inkml:trace>
  <inkml:trace contextRef="#ctx0" brushRef="#br0" timeOffset="84918.87">17315 11593 1468 0,'0'0'1001'16,"0"0"-796"-16,0 0-84 15,0 0 31-15,0 0-60 16,0 0 29-16,130 77-34 16,-105-51-29-16,-7 2-4 0,-4 1 34 15,-7-4-35-15,-7-1-23 16,0-2 13-16,-5 1 26 16,-20 2 14-16,-5 1-11 15,-3-1-12-15,-3-3-33 16,1-3-8-16,7-7-10 15,13-2 0-15,6-6-8 16,4-2 1-16,5-2-1 16,0 2 0-16,0 1 6 15,9-2-7-15,21 8-8 16,17 0 7-16,20 10-8 16,17 4-60-16,56 13-268 15,-18-5-524-15,-8-7-1326 0</inkml:trace>
  <inkml:trace contextRef="#ctx0" brushRef="#br0" timeOffset="85220.99">18251 11657 1698 0,'0'0'1223'16,"0"0"-748"-16,0 0-183 0,0 0-76 16,0 0-133-16,0 0-62 15,0 0-15-15,100 0-6 16,-47 4-1-16,2 5 1 15,1 0-65-15,-6 12-200 16,-11-2-275-16,-23-8-395 0</inkml:trace>
  <inkml:trace contextRef="#ctx0" brushRef="#br0" timeOffset="85386.28">18120 11929 150 0,'0'0'2159'0,"0"0"-1470"0,0 0-487 16,0 0-13-16,0 0-96 16,143 0-60-16,-86 0-24 15,27 6-9-15,-15 8-262 16,-10-6-579-16</inkml:trace>
  <inkml:trace contextRef="#ctx0" brushRef="#br0" timeOffset="86286.43">19590 11812 1239 0,'0'0'1282'15,"0"0"-742"-15,0 0-300 16,0 0 64-16,0 0-127 16,0 0-95-16,0 0-46 15,150-30-24-15,-82 20-11 16,1 5-1-16,-8 2-1 16,2 3-91-16,-18 0-275 15,-12 0-749-15</inkml:trace>
  <inkml:trace contextRef="#ctx0" brushRef="#br0" timeOffset="87376.87">20781 11439 1982 0,'0'0'591'0,"0"0"-532"0,0 0-44 16,0 0 97-16,79 138 75 15,-40-78-33-15,4 1-51 16,0-4-44-16,1-6-29 15,-3-8-20-15,-10-10-8 16,-3-11 4-16,-10-6-6 16,-7-10-84-16,-6-6-174 15,-5-20-305-15,0-8-761 0</inkml:trace>
  <inkml:trace contextRef="#ctx0" brushRef="#br0" timeOffset="87571.02">21228 11451 2053 0,'0'0'627'0,"0"0"-455"16,0 0-6-16,0 0-47 15,0 0 33-15,-116 152-15 16,78-94-72-16,-3 0-40 16,0-2-13-16,3-2-10 15,1-5-1-15,3-2-1 16,-11 4-162-16,10-11-311 15,3-14-303-15</inkml:trace>
  <inkml:trace contextRef="#ctx0" brushRef="#br0" timeOffset="87774.27">21335 11649 1927 0,'0'0'793'16,"0"0"-505"-16,0 0-135 15,0 0-113-15,0 0 50 16,-15 143-15-16,5-78-35 16,4 3-25-16,6-1-13 15,0 0-2-15,0-3 0 16,0-1-196-16,0-15-484 16,0-18-1210-16</inkml:trace>
  <inkml:trace contextRef="#ctx0" brushRef="#br0" timeOffset="88457.38">21819 11761 1876 0,'0'0'711'16,"0"0"-518"-16,0 0 51 15,0 0-103-15,0 0-23 16,0 0 48-16,179 18-32 16,-108-12-65-16,4-1-39 0,0 1-17 15,-5-4-11-15,-9 0-2 16,-10 0 0-16,-19-2-147 15,-14 0-332-15,-18 0-341 0</inkml:trace>
  <inkml:trace contextRef="#ctx0" brushRef="#br0" timeOffset="88666.35">22085 11619 1935 0,'0'0'363'0,"0"0"-137"16,0 0 109 0,39 114-111-16,-17-59-96 0,-1 6-62 15,-3 4-47-15,-6 1-10 16,-6-4-7-16,-4-7-2 16,-2-3-169-16,-8-12-473 15,-6-14-1229-15</inkml:trace>
  <inkml:trace contextRef="#ctx0" brushRef="#br0" timeOffset="89401.42">23251 11360 939 0,'0'0'1021'0,"0"0"-682"15,0 0-102-15,0 0-55 16,0 0-111-16,0 0 24 16,0 0 57-16,-18 136-23 15,2-80-18-15,-3 8-16 16,-3 5-5-16,-1 1-40 15,-2 1-29-15,2-1-8 16,3-4-12-16,4-7 1 0,-1-8 4 16,7-8-6-1,0-10 1-15,4-9-2 0,-1-7-67 16,5-17-152-16,2 0-332 16,0-9-321-16</inkml:trace>
  <inkml:trace contextRef="#ctx0" brushRef="#br0" timeOffset="89657.32">23559 11784 1739 0,'0'0'1291'16,"0"0"-1038"-16,0 0-65 0,0 0 31 15,0 0-120-15,0 0-66 16,0 0-18-16,2 4-13 16,-2-4-1-16,0 0 7 15,0 0-1-15,0 0-7 16,0 0-20-16,-2 0-217 16,-13-6-518-16,-3-9-500 0</inkml:trace>
  <inkml:trace contextRef="#ctx0" brushRef="#br0" timeOffset="90798.62">24446 11305 1787 0,'0'0'736'0,"0"0"-496"15,0 0-19-15,0 0-121 16,0 0-72-16,0 0-4 16,0 0 84-16,-75 134 6 15,32-92 1-15,-5 1-49 16,-2 2-24-16,-5 0-12 16,3-4-13-16,5-2-8 15,0-5-8-15,14-5 0 16,5-7 0-16,13-5 1 15,6-7-1-15,6-5 0 16,3-4 5-16,0-1-4 0,16 0-1 16,25 0 0-16,23 0 8 15,17 0 3-15,13-4-11 16,-1-6 5-16,-9 0-6 16,-16 0-62-16,-18-11-163 15,-20 3-373-15,-19-5-351 0</inkml:trace>
  <inkml:trace contextRef="#ctx0" brushRef="#br0" timeOffset="91002.59">24344 11365 1164 0,'0'0'1527'0,"0"0"-1235"15,0 0-93 1,0 0-100-16,0 0-18 0,0 141 117 15,0-66-74-15,0 14-77 16,0-2-35-16,-5 1-11 16,-4-4-1-16,-3 14-50 15,1-21-261-15,4-21-650 0</inkml:trace>
  <inkml:trace contextRef="#ctx0" brushRef="#br0" timeOffset="104691.92">5568 11414 121 0,'0'0'1955'16,"0"0"-1611"-16,0 0-33 16,0 0-51-16,0 0-139 15,0 0-58-15,0-7-31 16,0 7-23-16,2 0-4 15,-2 0-4-15,3 0 0 16,-3 0 17-16,0 0 21 16,0-2 6-16,0 2-1 0,0 0-8 15,0 0-21-15,0 0-15 16,0 0 0-16,0 0-7 16,0 0 7-16,0 0 1 15,0 0 12-15,0 0-1 16,-11-3 2-16,-14 2 17 15,-3 1-30-15,-1 0 5 16,4 0-6-16,7 0 2 16,9 0-1-16,6 0 0 15,3 0 1-15,0 0-1 16,0 0-1-16,0 0-3 16,12 0-21-16,3 0 22 0,7 9 1 15,0 7 1-15,3 1-155 16,-5-1-456-16,-4-6-684 0</inkml:trace>
  <inkml:trace contextRef="#ctx0" brushRef="#br0" timeOffset="105317.14">4219 11072 1071 0,'0'0'1202'0,"0"0"-1017"16,0 0-23-16,0 0 68 15,0 0-101-15,-96 111-65 0,81-75 8 16,-1 3 9-16,2-2-35 16,-2-2-23-16,2-3-14 15,1-2-8-15,-7 11-1 16,4-9-279-16,-1-10-612 0</inkml:trace>
  <inkml:trace contextRef="#ctx0" brushRef="#br0" timeOffset="105480.76">4294 11400 1467 0,'0'0'1411'16,"0"0"-1160"-1,0 0-68-15,0 0-98 0,0 0-85 16,0 0-256-16,0 0-313 16,-14 30-220-16</inkml:trace>
  <inkml:trace contextRef="#ctx0" brushRef="#br0" timeOffset="105765.52">4637 11241 1415 0,'0'0'936'16,"0"0"-424"-16,0 0-257 0,0 0-30 15,0 0-147-15,0 0-71 16,0 0-6-16,-36 23 7 16,22 6-8-16,0-1 1 15,8 1-1-15,1 0 1 16,5-3-1-16,0-3-7 15,9 0-11-15,19-3-2 16,3-4 14-16,8-3 6 16,3-3 1-16,2-4-1 15,-5-6-8-15,2 0-157 16,-14 0-198-16,-9-6-358 0</inkml:trace>
  <inkml:trace contextRef="#ctx0" brushRef="#br0" timeOffset="105991.69">4739 11301 598 0,'0'0'1513'16,"0"0"-860"-16,0 0-495 16,0 0-41-16,0 0-28 15,0 0 76-15,-24 129-59 16,10-74-41-16,-5 1-26 15,-1-5-26-15,2-5-11 16,4-7-2-16,3-6-1 16,-5-6-82-16,4-9-388 15,-1-9-447-15</inkml:trace>
  <inkml:trace contextRef="#ctx0" brushRef="#br0" timeOffset="116999.25">15980 13533 2123 0,'0'0'703'0,"0"0"-573"16,0 0 48-16,0 0-7 15,0 0-74-15,0 0-66 16,43-2 2-16,-5 2 75 15,5 3-42-15,1 1-43 16,-3-2-23-16,-4-1 0 0,-8 2-58 16,-3-3-219-16,-5 0-351 15,-14 0-273-15</inkml:trace>
  <inkml:trace contextRef="#ctx0" brushRef="#br0" timeOffset="118131.41">16370 13309 2192 0,'0'0'705'16,"0"0"-460"-16,0 0 115 16,0 0-132-16,0 0-158 15,0 0-55-15,0 0-15 16,-95 98 0-16,66-42-2 16,3 3 1-16,13-2-14 15,8-6 8-15,5-6-2 0,2-10-2 16,20-10-38-1,9-11-17-15,10-14 7 0,11-2 31 16,14-37-1-16,9-18 20 16,0-19-24-16,4-25 0 15,-15 8 5-15,-10-1 17 16,-15 6 2-16,-19 28 9 16,-1 5 2-16,-13 19 7 15,-3 17 19-15,-3 11 32 16,0 8-21-16,0 4-39 15,-7 26-6-15,-16 20 5 16,-7 19 0-16,-13 29 1 16,5-2 4-16,-3 5-2 15,2 1-1-15,10-20 7 16,-1 1-8-16,8-17 0 0,6-19 0 16,5-14 0-16,3-17 1 15,6-10 0-15,2-6 10 16,0-4 7-16,12-26-5 15,19-18-13-15,15-11-9 16,9-4-3-16,-3 3-10 16,-4 15 10-16,-15 17 6 15,-12 14 0-15,-8 14-11 16,-6 0-7-16,-2 3 9 16,0 19 9-16,-3 5 6 15,-2 7 0-15,0 5-1 16,0 3 1-16,0-1 0 0,-5-2 0 15,3-2-1-15,2-15 1 16,0-4-6 0,11-9-133-16,17-9-33 0,15-3 79 15,14-29 12-15,8-15-92 16,6-8-2-16,-3-9 49 16,-11 8 56-16,-17 6 53 15,-12 12 17-15,-13 15 29 16,-9 13 84-16,-6 10 7 15,0 0-71-15,-10 23-39 16,-15 15 10-16,-1 9 38 16,-9 6 21-16,3 2-36 15,5-4-26-15,5-6-7 16,3-10-10-16,5-11 6 16,8-9-5-16,1-7-1 0,2-8 7 15,3 0 19-15,0-2 59 16,0-19-24-16,3-7-47 15,17-3-14-15,6-3 0 16,1 1-1-16,0 6 1 16,-4 11 0-16,-5 6 0 15,-3 10-9-15,-1 0-7 16,2 6 5-16,3 14 10 16,5 3 0-16,13-3 1 15,8-2 0-15,17-7 0 16,12-11 0-16,11 0 1 15,1-16 1-15,-4-15-2 16,-12-2 6-16,-22 0-5 0,-23 3 8 16,-20 4 16-16,-5 2 119 15,-23 7-39-15,-15 4-44 16,-13 9-34-16,-6 4-13 16,-2 11-13-16,2 19 0 15,6 11 0-15,5 6 0 16,12 4 0-16,11-2-1 15,14-6-6-15,9-9-2 16,0-5-2-16,16-8-1 16,13-7-44-16,12-6-93 15,38-8-74-15,-6-2-406 16,5-12-801-16</inkml:trace>
  <inkml:trace contextRef="#ctx0" brushRef="#br0" timeOffset="118451.42">18320 13687 1487 0,'0'0'634'16,"0"0"-492"-16,0 0 10 15,0 0-57-15,0 0-25 0,0 0-7 16,0 0 7-16,0 109 1 16,0-86 0-16,0 1-6 15,0 1 3-15,-16-1 23 16,-9 3-12-16,-9-5-23 16,-11 1-25-16,-8-8-14 15,-1-4-10-15,-3-9-7 16,5-2-72-16,13-26-234 15,12-12-377-15,22-2-909 0</inkml:trace>
  <inkml:trace contextRef="#ctx0" brushRef="#br0" timeOffset="118986.07">18809 13230 75 0,'0'0'2033'0,"0"0"-1445"0,0 0-295 16,0 0-154-16,0 0-104 15,-73 106 7-15,27-30 24 16,-2 8-18-16,3 5-13 16,2-2-12-16,4-14-22 15,5-14 10-15,9-14-10 16,5-15-1-16,6-13 6 16,8-9-5-16,6-8-1 15,0 0 1-15,13-16 8 16,21-19-9-16,18-10-6 15,10-10 4-15,1 2-10 16,-8 9 11-16,-17 15 1 16,-15 14 0-16,-13 15-1 0,-10 4-23 15,0 29 6 1,0 9 17-16,-6 9 1 0,0 7-1 16,2-3-1-16,4 0 2 15,0-8-1-15,18-4 1 16,2-12 0-16,3-11-2 15,-3-14 2-15,1-6 0 16,-1-3 1-16,5-27 15 16,0-4-2-16,-2-7-13 15,-3-2 5-15,-4 2-4 16,-9 9-1-16,-3 5 5 16,-4 11 6-16,0 8 2 0,0 8-7 15,-6 0-7-15,-8 5-10 16,-2 14 4-1,3 3-12-15,3 3-21 0,6-2-70 16,4-1-111-16,4-4-117 16,12-7-244-16,5-7-876 0</inkml:trace>
  <inkml:trace contextRef="#ctx0" brushRef="#br0" timeOffset="119468.43">19753 13202 2320 0,'0'0'741'0,"0"0"-503"16,0 0-7-16,0 0-156 15,0 0-57-15,-129 152-12 16,52-35 10-16,6-3-4 16,14-9-4-16,21-15-8 15,21-29 1-15,1 2-1 16,4-1 0-16,10-16-69 15,0-13-185-15,49-29-258 16,-4-4-178-16,5-12-767 0</inkml:trace>
  <inkml:trace contextRef="#ctx0" brushRef="#br0" timeOffset="119867.36">20331 13202 1430 0,'0'0'1148'0,"0"0"-766"16,0 0-117-16,0 0-126 16,0 0-58-16,-110 160-12 15,70-43-26-15,3-7-23 16,10-9-19-16,7-16 6 16,6-23-7-16,3-7 0 15,-3 0 0-15,5-16 1 0,2-14 0 16,3-18-1-1,2-7 2-15,-3-3 11 0,-2-26-4 16,-4-10-9-16,-7-8-2 16,-3 0-16-16,-9 8 12 15,-4 11 6-15,-5 11 1 16,-3 17-1-16,-6 0 1 16,0 21-1-16,5 11 0 15,4 10 0-15,12-2-1 16,11 1 1-16,12-7-9 15,4-4 1-15,7-8 7 16,23-12-11-16,13-6-25 16,52-8-136-16,-9-19-367 15,-2-5-497-15</inkml:trace>
  <inkml:trace contextRef="#ctx0" brushRef="#br0" timeOffset="120047.63">20760 13673 1702 0,'0'0'1191'15,"0"0"-1010"-15,0 0-125 16,0 0-34-16,0 0-11 16,153 28-11-16,-90-15-104 15,-12-3-373-15,-20-3-513 0</inkml:trace>
  <inkml:trace contextRef="#ctx0" brushRef="#br0" timeOffset="120212.25">20744 13847 230 0,'0'0'2284'16,"0"0"-1903"-16,0 0-246 15,0 0-86-15,0 0-22 16,132 26-27-16,-59-16-18 15,60 1-266-15,-19-5-492 16,0-4-1086-16</inkml:trace>
  <inkml:trace contextRef="#ctx0" brushRef="#br0" timeOffset="120599.58">22205 13614 1423 0,'0'0'1250'0,"0"0"-917"16,0 0-12-16,-116-2-145 15,62 32-99-15,-5 12-13 16,0 5-10-16,9 2-27 16,9-1-18-16,9 0-7 15,12-2-1-15,8-2 0 16,10-4-1-16,2-3 1 15,20-8 0-15,23-9 0 16,19-10 5-16,16-10 0 0,8 0 10 16,-3-24-4-16,-5-7-1 15,-21-4 5-15,-21-8 29 16,-22-2 38-16,-14-3 2 16,-18-2-10-16,-28 7-75 15,-13 11 0-15,-5 13 0 16,7 13 0-16,8 6 0 15,15 0 0-15,13 0-36 16,3 0-134-16,6 0-209 16,1 0-586-16</inkml:trace>
  <inkml:trace contextRef="#ctx0" brushRef="#br0" timeOffset="127998.08">14291 15491 1187 0,'0'0'1235'16,"0"0"-757"-16,0 0-297 15,0 0 86-15,0 0-69 16,0 0-135-16,3 12-50 16,26-2-13-16,18 7 15 15,20-1 9-15,15 2 9 16,7-1-6-16,-1-10-7 0,-7-1-10 15,-12-1-4-15,-16-5-6 16,-18 0 0-16,-19 0-151 16,-20 0-231-16,-23-11-319 15,-17-5-1105-15</inkml:trace>
  <inkml:trace contextRef="#ctx0" brushRef="#br0" timeOffset="128210.82">14378 15489 1373 0,'0'0'957'0,"0"0"-491"16,0 0-259-16,0 0 23 16,0 0-53-16,-126 188-41 15,104-70-79-15,4 32-39 16,-1 1 32-16,9-24-10 0,0-37-11 16,1-35-10-16,0-8-19 15,-2 6 0-15,-3 7-9 16,0-1-48-16,-1-1-138 15,3-15-311-15,0-21-250 0</inkml:trace>
  <inkml:trace contextRef="#ctx0" brushRef="#br0" timeOffset="128407.76">14309 16049 2362 0,'0'0'851'0,"0"0"-631"15,0 0 24-15,0 0-154 16,0 0-82-16,0 0-7 16,0 0 5-16,155 37-5 15,-91-23 0-15,6-5-1 16,9-3-34-16,51-6-184 16,-18-5-410-16,-14-11-412 0</inkml:trace>
  <inkml:trace contextRef="#ctx0" brushRef="#br0" timeOffset="128626.94">15707 15945 851 0,'0'0'2320'15,"0"0"-1941"-15,0 0-181 16,0 0-107-16,0 0-65 15,132-10-19-15,-66 6-6 16,-1 4-1-16,-6 0-18 16,-8 0-105-16,-17 0-332 15,-12 0-317-15,-15 4-944 0</inkml:trace>
  <inkml:trace contextRef="#ctx0" brushRef="#br0" timeOffset="128794.54">15732 16192 1385 0,'0'0'1493'16,"0"0"-1000"-16,0 0-343 15,0 0-46-15,0 0-68 16,0 0-26-16,150 0-10 16,-46 0-97-16,-13-6-460 15,-9-2-716-15</inkml:trace>
  <inkml:trace contextRef="#ctx0" brushRef="#br0" timeOffset="129916.73">17347 15912 2034 0,'0'0'476'0,"0"0"-322"0,0 0 138 16,0 0-66-16,0 0-146 15,-132 20-65-15,106 22-8 16,3 6-6-16,3 1 0 16,10-2 0-16,8-5-1 15,2-8-6-15,2-5-5 16,18-11 4-16,8-8 7 16,9-7 12-16,4-3-12 15,6-9 0-15,0-13 1 16,1-11-1-16,-5-3 0 15,-11-9-6-15,-15 0 6 16,-13-9 0-16,-4 7 9 0,-23 7 54 16,-13 7 40-1,-7 10-40-15,-3 9-39 0,7 10-24 16,10 4-1-16,11 0-32 16,18 18-274-16,0 5-338 15,20-3-238-15</inkml:trace>
  <inkml:trace contextRef="#ctx0" brushRef="#br0" timeOffset="130029.75">17950 16109 1275 0,'0'0'564'0,"0"0"-492"16,0 0-72-16,0 0-746 0</inkml:trace>
  <inkml:trace contextRef="#ctx0" brushRef="#br0" timeOffset="130417.89">18443 15804 1064 0,'0'0'1781'16,"0"0"-1327"-16,0 0-138 15,0 0-97-15,0 0-156 16,0 0-63-16,0 0-8 15,-125 55 8-15,102-10 0 0,3 2 0 16,6-4 0 0,4-6-1-16,8-4 0 0,2-9-7 15,0-3-10-15,10-3 2 16,12-4 7-16,7 5 1 16,6-1 8-16,-1 0 1 15,-3 4 0-15,-3 5-1 16,-7-3-2-16,-10 2-5 15,-4-2 1-15,-7-2 6 16,0-4 1-16,-10 1 5 16,-14-5 4-16,-15 3 8 15,-8-7-3-15,-12 2-7 16,-6-1-8-16,-7-7-12 16,-3-4-141-16,-16-23-197 15,18-14-405-15,19-12-748 0</inkml:trace>
  <inkml:trace contextRef="#ctx0" brushRef="#br0" timeOffset="130569.2">18440 15800 1647 0,'0'0'918'16,"0"0"-563"-16,0 0-9 16,116-50-190-16,-81 49-108 15,-2 1-48-15,6 1-38 16,18 27-245-16,-7-6-403 15,-9-4-376-15</inkml:trace>
  <inkml:trace contextRef="#ctx0" brushRef="#br0" timeOffset="130747.27">18876 15959 1084 0,'0'0'1222'0,"0"0"-982"0,0 0 238 15,0 0-185-15,65 105-88 16,-22-60-77-16,6 0-55 15,6 1-38-15,2-1-23 16,0-8-12-16,-7 0-8 16,-5-10-22-16,-4-9-157 15,-14-12-306-15,-11-6-305 0</inkml:trace>
  <inkml:trace contextRef="#ctx0" brushRef="#br0" timeOffset="130954.89">19309 16041 1107 0,'0'0'1326'0,"0"0"-780"16,0 0-262-16,0 0-41 15,-142 23-143-15,97 13-59 16,-8 5-13-16,2 6-5 16,-4 2-22-16,3-4-1 15,4 0-6-15,4-4-31 16,11-5-128-16,10-7-216 15,12-7-316-15,11-13-530 0</inkml:trace>
  <inkml:trace contextRef="#ctx0" brushRef="#br0" timeOffset="131148.71">19417 16122 25 0,'0'0'2496'15,"0"0"-1802"-15,0 0-356 16,0 0-131-16,0 0-148 15,0 0-52-15,0 0 2 16,0 105-3-16,-6-50-6 16,-6-4-6-16,-2 7 0 15,-1-12-9-15,1 4-146 16,-2-14-149-16,7-10-373 16,2-15-608-16</inkml:trace>
  <inkml:trace contextRef="#ctx0" brushRef="#br0" timeOffset="131382.78">19928 16190 1850 0,'0'0'1305'0,"0"0"-933"15,0 0-165-15,0 0-104 16,0 0-56-16,171-26-19 15,-85 26 19-15,3 0-26 16,-7 0-10-16,-14 0-11 16,-14 0-13-16,-12 5-131 15,-15-5-234-15,-11 0-439 16,-14-5-426-16</inkml:trace>
  <inkml:trace contextRef="#ctx0" brushRef="#br0" timeOffset="131552.97">20294 16019 2112 0,'0'0'841'15,"0"0"-719"-15,0 0 0 16,-6 118-22-16,8-65-57 16,14 8-43-16,5 1-17 15,5 16-205-15,-3-17-336 0,-7-13-494 16</inkml:trace>
  <inkml:trace contextRef="#ctx0" brushRef="#br0" timeOffset="131980.35">21035 16059 157 0,'0'0'2396'0,"0"0"-1774"0,0 0-290 16,0 0-110-1,0 0-130-15,-143 14-64 0,111 31-19 16,5 4-9-16,9 7-1 15,8-1-5-15,10-10-5 16,0-4-5-16,19-14-8 16,11-9 4-16,3-18 20 15,9 0 5-15,1-14 10 16,0-13-2-16,-7-14-1 16,-9-4 17-16,-11-10 35 15,-11-5 17-15,-5 2-36 16,-13 8-22-16,-20 10-13 15,-1 8-10-15,-2 19-10 16,9 10-14-16,17 9-159 16,10 17-507-16,0-1-420 0</inkml:trace>
  <inkml:trace contextRef="#ctx0" brushRef="#br0" timeOffset="132117.85">21530 16319 1287 0,'0'0'1633'15,"0"0"-1176"-15,0 0-244 16,0 0-122-16,0 0-91 16,0 0-243-16,0 0-329 15,64-29-203-15</inkml:trace>
  <inkml:trace contextRef="#ctx0" brushRef="#br0" timeOffset="132386.2">21880 15945 1083 0,'0'0'1379'0,"0"0"-722"16,0 0-142-16,0 0-260 16,0 0-151-16,0 0-100 15,0 0-2-15,-57 32-2 16,46 17 1-16,2 2 5 16,7 5-5-16,2-3 5 15,0-2-5-15,0-2-1 16,0-6 1-16,0-2 8 15,2-2-3-15,-2-11-5 16,0-1 1-16,-7-9 4 0,-15-7-5 16,-10-7-1-1,-13-4-32-15,-33-19-137 0,10-17-318 16,6-11-521-16</inkml:trace>
  <inkml:trace contextRef="#ctx0" brushRef="#br0" timeOffset="132522.35">22024 15904 1986 0,'0'0'958'0,"0"0"-738"15,0 0-80-15,0 0-109 16,165-17-31-16,-90 38-319 16,-2-3-509-16</inkml:trace>
  <inkml:trace contextRef="#ctx0" brushRef="#br0" timeOffset="132949.85">22433 16082 833 0,'0'0'1764'0,"0"0"-1106"16,0 0-376-16,0 0-89 16,0 0-140-16,0 0-40 15,0 0 47-15,100 110 23 16,-43-61-32-16,2 0-39 16,-2-2-6-16,-10-6-6 15,-8-10 0-15,-9-9-14 0,-15-4-88 16,-1-15-147-1,-8-3-247-15,-4 0-121 0</inkml:trace>
  <inkml:trace contextRef="#ctx0" brushRef="#br0" timeOffset="133146.47">22796 16026 2273 0,'0'0'650'16,"0"0"-328"-16,0 0-54 15,-168 121-91-15,114-59-72 16,5-2-57-16,6 2-40 16,9-7-8-16,9-4-1 0,5-16-48 15,9-3-125 1,8-17-136-16,3-5-302 0,0-10-307 0</inkml:trace>
  <inkml:trace contextRef="#ctx0" brushRef="#br0" timeOffset="133451.37">22978 16211 544 0,'0'0'1870'0,"0"0"-1298"16,0 0-386-16,0 0-66 16,0 0-65-16,0 0-18 15,0 0 5-15,91 49-3 16,-84-31-1-16,-7 0 1 15,0 0 9-15,0 5 30 0,-18-4 7 16,-8 3-23-16,-3-4-23 16,-3 5-11-16,1-5-10 15,5-2-12-15,8-1-5 16,7-9 4-16,7-2-5 16,4 0-1-16,0-4-7 15,8 0-20-15,24 0-32 16,18 0-9-16,64 0-138 15,-12-8-436-15,1-6-445 0</inkml:trace>
  <inkml:trace contextRef="#ctx0" brushRef="#br0" timeOffset="133642.66">23618 16147 2309 0,'0'0'764'16,"0"0"-538"-16,0 0-79 16,0 0-78-16,151 0-47 15,-74 8-22-15,57 9-57 16,-16-1-253-16,-6-8-356 0</inkml:trace>
  <inkml:trace contextRef="#ctx0" brushRef="#br0" timeOffset="133992.84">24584 16055 401 0,'0'0'2205'0,"0"0"-1570"16,0 0-349-16,0 0-132 15,0 0-130-15,0 0-13 16,0 0-11-16,-93 109 2 15,75-68 7-15,2-5-9 16,7 1-2-16,9-4-4 16,0-7-7-16,9-10-11 15,23-10 9-15,7-6 15 16,8 0 12-16,3-18-3 16,1-9 2-16,-8-5 2 0,-7-9 26 15,-11 0 41 1,-11-4 13-16,-10 3-5 0,-4 6-4 15,-4 4-84-15,-17 9 0 16,-4 9 0-16,2 6 0 16,3 8-96-16,6 0-375 15,9 10-522-15</inkml:trace>
  <inkml:trace contextRef="#ctx0" brushRef="#br0" timeOffset="134152.07">25275 16260 1393 0,'0'0'1744'0,"0"0"-1113"0,0 0-303 16,0 0-328-16,0 0 0 15,0 0 0-15,0 0-108 16,-13 0-233-16,31 0-338 16,-1-4-321-16</inkml:trace>
  <inkml:trace contextRef="#ctx0" brushRef="#br0" timeOffset="134514.07">25822 15593 2762 0,'0'0'718'15,"0"0"-489"-15,0 0-28 0,0 0-144 16,0 0-51-16,0 0 5 15,155 43 10-15,-78-21 12 16,8 2-6-16,3-7 4 16,-1 2-31-16,-13 0 0 15,-15-3 0-15,-20-2 0 16,-14 1 0-16,-16 3 0 16,-9 4-8-16,0 5 8 15,-22 14 8-15,-17 10-8 16,-16 12 0-16,-10 6 0 15,-10 12 0-15,-3 6 0 16,3-5 0-16,14-1 0 16,10-3 0-16,16-9 0 0,11-1-80 15,18-8-208 1,4-11-449-16,2-25-578 0</inkml:trace>
  <inkml:trace contextRef="#ctx0" brushRef="#br0" timeOffset="159851.22">27470 15399 1106 0,'0'0'1095'0,"0"0"-788"16,0 0-114-16,0 0 24 16,-2-42-106-16,25 20-47 15,6-7 47-15,9-5 20 16,11-3 18-16,10-4 8 15,10-6-28-15,34-12-10 16,34-18-50-16,49-22-39 0,25-3-21 16,1 8-8-1,-17 10 6-15,-54 25-6 0,-39 14-1 16,-29 13 1-16,-21 5-1 16,-5-2 0-16,0 0 0 15,-10 1 1-15,-15 2 5 16,-12 7-6-16,-8-8 0 15,-2 0-41-15,0 4-89 16,-40-1-217-16,3 6-420 16,-4 3-461-16</inkml:trace>
  <inkml:trace contextRef="#ctx0" brushRef="#br0" timeOffset="160143.95">28950 14168 2221 0,'0'0'721'0,"0"0"-537"16,0 0 50-16,0 0-80 15,0 0-82-15,0 0-6 16,161 0-19-16,-88 0-10 16,-1 10-5-16,-4 0-14 15,-9 3-8-15,-11 1-8 16,-12 2-1-16,-11 0 1 15,-9 7-2-15,-12 5 0 16,-4 12 1-16,0 5 9 16,-20 10 4-16,-11 3-6 15,-6 2-8-15,-2 4-12 16,7 22-186-16,10-18-446 0,17-12-660 16</inkml:trace>
  <inkml:trace contextRef="#ctx0" brushRef="#br0" timeOffset="161239.46">30554 13822 1575 0,'0'0'932'0,"0"0"-567"16,0 0-106-16,0 0-47 0,0 0-138 16,0 0-59-16,-35-28-15 15,33 28-6-15,0 0 4 16,0 0 2-16,0 0 1 15,-4 0 0-15,0 0 6 16,-8 0-1-16,-2 12-5 16,-9 7 1-16,-2 5-1 15,-5 6 8-15,3 6-9 16,1-2 1-16,8-1-1 16,4 0-1-16,7-5 0 15,7-2-5-15,2-3-1 16,0-2 5-16,6-3 1 15,15-3 0-15,1-4 1 0,8-4 9 16,5-7 5-16,0 0-7 16,2-7 2-16,-5-13-3 15,-2-12 3-15,-10-4 3 16,-9-4 2-16,-9 1 23 16,-2 2 37-16,-4 5 2 15,-17 5-10-15,-1 6-28 16,1 5-20-16,5 6-9 15,5 1-9-15,6 8-7 16,1 1-37-16,0 0-130 16,-2 0-194-16,4 0-478 0,-2 0-878 15</inkml:trace>
  <inkml:trace contextRef="#ctx0" brushRef="#br0" timeOffset="161481.18">29683 13768 1625 0,'0'0'1255'0,"0"0"-989"16,0 0-89-16,0 0-74 15,0 0-67-15,0 0-24 0,132 19-12 16,-23 14-5-16,-14-4-212 16,-6-5-513-16</inkml:trace>
  <inkml:trace contextRef="#ctx0" brushRef="#br0" timeOffset="161788.59">31119 14082 1242 0,'0'0'1827'0,"0"0"-1246"16,0 0-323-16,0 0-144 16,0 0-62-16,0 0-30 15,0 0-22-15,0 0 0 16,0 0 0-16,0 0-59 16,0-10-189-16,0-7-568 15,5-5-1162-15</inkml:trace>
  <inkml:trace contextRef="#ctx0" brushRef="#br0" timeOffset="162140.6">31385 13605 1833 0,'0'0'1227'0,"0"0"-894"15,0 0-38-15,0 0-154 16,0 0-111-16,0 0-30 15,0 0-22-15,-7-20-1 16,27 39 15-16,13 4 8 16,5 1 7-16,10 5-1 15,2-1-6-15,-3 0 0 16,-4-1 1-16,-8-3 0 16,-11 2-1-16,-8-6 2 0,-6 2-1 15,-8 2 0-15,-2 6 7 16,0 4-1-16,-16 7 2 15,-14 8 9-15,-9 8-7 16,-4 9-3-16,-6 3-8 16,-1 3-1-16,0-3-13 15,2-1-116-15,3 8-188 16,10-20-452-16,13-11-521 0</inkml:trace>
  <inkml:trace contextRef="#ctx0" brushRef="#br0" timeOffset="163149.09">27229 13415 2198 0,'0'0'689'0,"0"0"-565"16,0 0-28-16,0 0-2 15,-2 113 92-15,15-53-81 16,8 5-53-16,6-2-31 16,1-8-13-16,1-7-8 15,-4-12-7-15,-4-8-97 16,-1-7-167-16,-4-9-282 16,-3-12-186-16</inkml:trace>
  <inkml:trace contextRef="#ctx0" brushRef="#br0" timeOffset="163343.25">27509 13495 962 0,'0'0'1185'15,"0"0"-699"-15,0 0-371 16,0 0-45-16,0 0 53 16,0 0 11-16,-80 139-68 15,55-82-37-15,-2 3-17 16,0-7-12-16,1-4 0 15,2-4-58-15,3 2-209 16,9-10-258-16,8-13-324 0</inkml:trace>
  <inkml:trace contextRef="#ctx0" brushRef="#br0" timeOffset="163522.32">27666 13749 745 0,'0'0'1431'0,"0"0"-1071"15,0 0-261-15,0 0-72 16,0 0-9-16,0 0-7 16,0 0-3-16,-23 124-8 15,23-97-47-15,0-5-194 16,0-7-268-16,4-11-380 0</inkml:trace>
  <inkml:trace contextRef="#ctx0" brushRef="#br0" timeOffset="163666.53">27829 13622 1570 0,'0'0'648'0,"0"0"-499"0,0 0-12 16,0 0-79-16,0 0-58 16,0 0-101-16,0 0-421 15,66-12-966-15</inkml:trace>
  <inkml:trace contextRef="#ctx0" brushRef="#br0" timeOffset="163786.35">27822 13810 1380 0,'0'0'346'0,"0"0"-204"16,0 0-4-16,135-8-138 16,-76-7-37-16,-12-1-874 15</inkml:trace>
  <inkml:trace contextRef="#ctx0" brushRef="#br0" timeOffset="163972.71">28101 13522 78 0,'0'0'1606'0,"0"0"-1295"16,0 0-215-16,0 0 160 15,0 0-63-15,0 0-103 16,23 127-55-16,-7-86-23 15,0-2-12-15,0-3-2 16,9-5-196-16,-2-11-338 16,-5-10-485-16</inkml:trace>
  <inkml:trace contextRef="#ctx0" brushRef="#br0" timeOffset="164155.87">28281 13600 743 0,'0'0'1094'15,"0"0"-622"-15,0 0-386 16,0 0 3-16,0 0 15 16,0 0-55-16,0 0-29 15,-61 94-11-15,48-64-8 16,-3 1-1-16,-3 1-175 0,3-5-355 16,4-13-801-16</inkml:trace>
  <inkml:trace contextRef="#ctx0" brushRef="#br0" timeOffset="164483.51">28476 13678 859 0,'0'0'889'0,"0"0"-398"15,0 0-386-15,0 0-62 16,0 0-28-16,0 0 3 15,0 0 20-15,39 36 43 16,-37-18 6-16,-2 3-11 16,0-5 14-16,-2-2 22 0,-11-1 3 15,-3-3-13 1,-2 0-39-16,-1 0-30 0,3 1-18 16,5-7-14-16,4 2-1 15,5-4 1-15,0 0 0 16,2-2 0-16,0 0 1 15,0 0 5-15,6 2-6 16,18 0 5-16,43 2-6 16,-1 1-255-16,0-5-569 0</inkml:trace>
  <inkml:trace contextRef="#ctx0" brushRef="#br0" timeOffset="164806.26">28838 13578 983 0,'0'0'1213'15,"0"0"-734"-15,0 0-184 16,0 0-13-16,0 0-140 16,0 0-84-16,0 0-26 0,-10-34-7 15,22 31-8-15,9 3-2 16,5 0-6-16,7 0-9 16,3 0-1-16,7 5-167 15,-7 8-438-15,-13-5-519 0</inkml:trace>
  <inkml:trace contextRef="#ctx0" brushRef="#br0" timeOffset="164948.85">28804 13706 1185 0,'0'0'1171'0,"0"0"-935"0,0 0 38 15,0 0-123 1,0 0-114-16,170 0-37 0,-115 4-321 15,-8 2-695-15</inkml:trace>
  <inkml:trace contextRef="#ctx0" brushRef="#br0" timeOffset="165840.57">29349 13486 907 0,'0'0'945'0,"0"0"-361"16,0 0-295-16,0 0-13 16,0 0-159-16,0 0-89 0,0 0-22 15,-53 28 14 1,40 4 10-16,0 7-11 15,-1-2-1-15,5-4-17 0,3-4 1 16,6-7-2-16,0-5-1 16,0-9 1-16,10-7 0 15,15-1 12-15,9-3 9 16,7-20-9-16,-2-8-3 16,-5-5 3-16,-11-6-1 15,-7 1 9-15,-12 7 6 16,-4 8-4-16,0 16-14 15,-22 7-8-15,-21 3-103 16,4 16-278-16,7-3-682 0</inkml:trace>
  <inkml:trace contextRef="#ctx0" brushRef="#br0" timeOffset="167150.18">27517 15767 742 0,'0'0'1928'16,"0"0"-1408"-16,0 0-229 16,0 0-51-16,0 0-107 0,130-8-44 15,-3 2-23-15,50 6-36 16,26 0-12-16,3 0-9 15,-15 10-8-15,-30 5 0 16,-33-5-1-16,-32 2-1 16,-27-7 0-16,-6 0-32 15,0 3-36-15,0-4-72 16,17-4-139-16,-23 0-328 16,-19 0-468-16</inkml:trace>
  <inkml:trace contextRef="#ctx0" brushRef="#br0" timeOffset="167412.28">29076 15577 1450 0,'0'0'1121'0,"0"0"-635"16,0 0-201-16,0 0-83 15,0 0-143-15,0 0-19 16,0 0 100-16,112 51-7 15,-57-16-44-15,-6 1-46 16,-6 2 5-16,-13-6-48 16,-10 3 0-16,-13-9 0 15,-7 3 0-15,0-3 0 16,-25-1 0-16,-18 1 0 16,-50 15-104-16,9-10-251 15,-1-8-611-15</inkml:trace>
  <inkml:trace contextRef="#ctx0" brushRef="#br0" timeOffset="167863.36">27713 15225 2176 0,'0'0'565'16,"0"0"-338"-16,0 0-124 16,0 0-78-16,0 0 28 15,0 0 47-15,0 0-7 0,26 137-36 16,-9-104-27-16,3-5-18 15,-2-1-11-15,1-7-1 16,-1-1-39-16,16-10-197 16,-4-4-317-16,-5-5-443 0</inkml:trace>
  <inkml:trace contextRef="#ctx0" brushRef="#br0" timeOffset="168057.37">27951 15243 1998 0,'0'0'716'16,"0"0"-457"-16,0 0-107 15,0 0-101-15,0 0-13 16,0 0-16-16,-118 96-10 0,89-72-11 16,-1 2-1-1,3-7-80-15,-5 0-198 0,12-2-303 16,5-15-511-16</inkml:trace>
  <inkml:trace contextRef="#ctx0" brushRef="#br0" timeOffset="168246.98">28036 15325 121 0,'0'0'2225'16,"0"0"-1739"-16,0 0-323 15,0 0-100-15,0 0-42 0,0 0-20 16,0 0-1-16,-61 125-34 16,61-94-159-16,0-8-144 15,0-6-372-15</inkml:trace>
  <inkml:trace contextRef="#ctx0" brushRef="#br0" timeOffset="168463.49">28140 15235 466 0,'0'0'1989'0,"0"0"-1477"16,0 0-334-16,0 0-108 0,0 0-61 15,0 0-1-15,0 0 4 16,67-2-11-16,-47 12-1 15,0 4-41-15,-1 1-441 16,-11-3-447-16</inkml:trace>
  <inkml:trace contextRef="#ctx0" brushRef="#br0" timeOffset="168615.92">28113 15390 565 0,'0'0'1493'0,"0"0"-973"0,0 0-332 15,0 0-108 1,0 0-54-16,0 0-26 0,0 0-35 16,159 9-333-16,-116-6-541 0</inkml:trace>
  <inkml:trace contextRef="#ctx0" brushRef="#br0" timeOffset="169147.48">28529 15203 1924 0,'0'0'728'0,"0"0"-379"15,0 0-93-15,0 0-160 0,0 0-77 16,0 0-12-16,0 0-7 16,-112 64-1-16,97-28 0 15,-1-5-10-15,8-3-23 16,6-4-30-16,2-5 1 16,2-7 25-16,22-8 19 15,3-4 19-15,5 0 9 16,-1 0 0-16,-3-16-3 15,-5-3 3-15,-7-1 13 16,-8-2 55-16,-5 1 23 16,-3 3-21-16,0 1-31 15,-5 5-48-15,-13 3-13 16,-5 3-189-16,5 2-361 0,6-5-485 16</inkml:trace>
  <inkml:trace contextRef="#ctx0" brushRef="#br0" timeOffset="169370.3">28899 15145 880 0,'0'0'1494'0,"0"0"-929"16,0 0-339-16,0 0-112 15,0 0-35-15,0 0-19 16,25 107-36-16,-13-66-14 15,-4-5-4-15,2-3-6 16,-1-6-33-16,-2-5-152 16,6-10-274-16,1-5-185 15,0-7-473-15</inkml:trace>
  <inkml:trace contextRef="#ctx0" brushRef="#br0" timeOffset="169560.34">29058 15145 967 0,'0'0'1243'0,"0"0"-742"16,0 0-303-16,0 0-85 15,0 0-25-15,0 0-27 16,0 0-34-16,-84 116-15 16,66-83-10-16,0 0-2 15,-3-3-52-15,3 6-210 0,4-8-266 16,8-13-286-16</inkml:trace>
  <inkml:trace contextRef="#ctx0" brushRef="#br0" timeOffset="169859.2">29074 15334 833 0,'0'0'902'0,"0"0"-279"15,0 0-298-15,0 0-73 16,0 0-151-16,0 0-72 15,0 0-22-15,47-28-7 16,-39 43-12-16,-8 3 12 16,0-3 0-16,0 1 10 15,-4-1 25-15,-13-1 19 0,-3-2-3 16,0 0-23-16,-4 1-13 16,7-3-13-16,1 2-2 15,6-6-2-15,8 0-7 16,2-1 2-16,0-5-4 15,14 0 11-15,13 0 13 16,9 0-13-16,35-17-25 16,-10 3-297-16,-4-5-503 0</inkml:trace>
  <inkml:trace contextRef="#ctx0" brushRef="#br0" timeOffset="170041.73">29469 15198 2119 0,'0'0'926'0,"0"0"-574"16,0 0-76-16,0 0-177 15,0 0-71-15,0 0-28 16,0 0-60-16,67-4-190 16,-65 22-366-16,-2-1-369 0</inkml:trace>
  <inkml:trace contextRef="#ctx0" brushRef="#br0" timeOffset="170172.13">29361 15368 1579 0,'0'0'701'0,"0"0"-458"0,0 0-4 16,0 0-35 0,0 0-119-16,124 0-85 0,-55 0-37 15,-13 0-317-15,-6 0-518 16</inkml:trace>
  <inkml:trace contextRef="#ctx0" brushRef="#br0" timeOffset="170354.35">29744 15084 325 0,'0'0'1854'0,"0"0"-1205"15,0 0-376-15,0 0-145 16,0 0-83-16,0 0 38 0,0 0-39 15,-15 143-31-15,10-94-13 16,0 14-21-16,1-13-281 16,0-12-514-16</inkml:trace>
  <inkml:trace contextRef="#ctx0" brushRef="#br0" timeOffset="177043.6">29942 15867 1000 0,'0'0'1118'15,"0"0"-854"-15,0 0-11 16,0 0-88-16,0 0-72 16,0 0-45-16,0 0 1 15,0 0 18-15,0 0 14 16,0-4 8-16,0 4 5 0,0 0-9 15,0 0-7 1,0 0-18-16,0 0-16 0,0 0-17 16,0-4-12-16,0 4 3 15,0 0 6-15,0 0-8 16,0 0 8-16,0 0-3 16,0 0-3-16,0 0 2 15,0 0-7-15,0 0 1 16,0 0-2-16,0 0-2 15,0 0-2-15,0 0-7 0,0 0 5 16,0 0-4 0,0-4-1-16,0 4 10 0,5-2-10 15,11-2 7-15,11 0-7 16,12-5 1-16,6 3-1 16,3 3 7-16,-5-2-7 15,-7 1-1-15,-9 0 6 16,-6 4-4-16,-7 0 4 15,-4 0-5-15,2 0 0 16,0 0 0-16,-1 0 0 16,0 0-1-16,0 0 1 15,1 0 0-15,-5 0 0 16,-5 0-1-16,-2 0-18 16,0 8-127-16,3-3-352 15,1-2-369-15,5-3-1087 0</inkml:trace>
  <inkml:trace contextRef="#ctx0" brushRef="#br0" timeOffset="177637.32">30831 15767 927 0,'0'0'1095'16,"0"0"-709"-16,0 0-59 15,0 0 15-15,0 0-139 16,0 0-100-16,0 0-60 16,-31-45-17-16,25 45-11 15,-8 0-6-15,-1 15 4 16,-9 1-1-16,0 4-6 0,-1 2 6 15,2 5-11-15,5-4 7 16,4 1-8-16,6 1-8 16,4-1 8-16,4-1-1 15,0-5-6-15,17 0-2 16,5-5-2-16,8-3 11 16,7-10 11-16,-1 0-10 15,1 0 1-15,-6-18-1 16,-3-11 7-16,-8-6 1 15,-11-5-2-15,-9-8 5 16,0 3 5-16,-19 4-2 16,-10 2-15-16,-3 7-1 15,3 9-14-15,6 17-69 16,10 6-443-16,13 0-446 0</inkml:trace>
  <inkml:trace contextRef="#ctx0" brushRef="#br0" timeOffset="177797.57">31174 15932 2239 0,'0'0'951'16,"0"0"-476"-16,0 0-172 15,0 0-175-15,0 0-128 16,0 0 0-16,0 0 0 16,20-47-26-16,23 35-248 15,-2 6-468-15,-2-6-678 0</inkml:trace>
  <inkml:trace contextRef="#ctx0" brushRef="#br0" timeOffset="178185.06">31614 15536 1921 0,'0'0'972'15,"0"0"-738"-15,0 0 92 16,0 0-123-16,0 0-124 16,0 0-31-16,0 0-7 0,91-9 5 15,-45 25 8 1,2 8-24-16,-3 3-16 0,-11 5-13 16,-9-4 1-16,-11 4 4 15,-12 0-5-15,-2-1 8 16,-10 2 0-16,-16-5 9 15,-13 2 6-15,-4-3 3 16,2-3-9-16,5-1-8 16,10-6-10-16,11-3 0 15,10-4-9-15,5-2 1 16,9-3-2-16,30-5 10 16,20 0 30-16,16 0-30 15,7 0 0-15,38 0-18 16,-25 0-248-16,-9 9-790 0</inkml:trace>
  <inkml:trace contextRef="#ctx0" brushRef="#br0" timeOffset="179350.05">27513 16290 2246 0,'0'0'689'0,"0"0"-485"16,0 0 1-16,0 0-97 0,0 0 58 15,0 0 5-15,137 120-57 16,-65-70-21-16,33 9-25 16,45 5-36-16,50 7-32 15,25-1 0-15,-3-10 0 16,-24-15 0-16,-60-13 0 16,-42-10 0-16,-35-8 0 15,-20-5 0-15,0-3 0 16,-5 2 0-16,-4-8 0 15,-11 0-23-15,-9 0-46 16,-12-10-91-16,0-7-191 16,0-2-521-16</inkml:trace>
  <inkml:trace contextRef="#ctx0" brushRef="#br0" timeOffset="179644.25">29202 16513 720 0,'0'0'2019'0,"0"0"-1514"16,0 0-262-16,0 0-56 15,0 0-115-15,0 0-34 16,0 0 46-16,70 70-3 16,-40-25-23-16,-3 6-23 15,-5 4-1-15,-1 4-14 0,-10-1-20 16,-4-3 0-1,-7-10 0-15,0-4 0 0,-9-8 0 16,-13-7 0-16,-8-4 0 16,-9-7 0-16,-14-9 0 15,-10 2-50-15,-57-8-212 16,12-4-512-16,4-10-531 0</inkml:trace>
  <inkml:trace contextRef="#ctx0" brushRef="#br0" timeOffset="180176.42">27717 16019 1770 0,'0'0'727'15,"0"0"-485"-15,0 0 42 16,0 0-130-16,0 0-107 16,0 0-31-16,0 0 11 15,69 69 12-15,-42-35-14 0,-4-1-13 16,0 0-10-16,-5-3-2 16,0 1-114-16,3-2-193 15,-3-7-200-15,-7-11-272 0</inkml:trace>
  <inkml:trace contextRef="#ctx0" brushRef="#br0" timeOffset="180390.36">28047 16077 1470 0,'0'0'946'15,"0"0"-655"-15,0 0-37 16,0 0-167-16,0 0-68 15,0 0-1-15,0 0 18 16,-98 87-12-16,67-61-9 0,-6 2-15 16,-1-1 0-16,-1 0-28 15,3-3-155-15,3 3-124 16,11-9-344-16,9-8-701 16</inkml:trace>
  <inkml:trace contextRef="#ctx0" brushRef="#br0" timeOffset="180588.95">28101 16173 897 0,'0'0'1323'16,"0"0"-1049"-16,0 0-192 16,0 0-30-16,0 0 30 0,0 0-48 15,-24 123-19-15,17-92-13 16,2 1-2-16,3-9-35 15,2-4-194-15,0-10-292 16,0-6-346-16</inkml:trace>
  <inkml:trace contextRef="#ctx0" brushRef="#br0" timeOffset="180759.81">28268 16173 1245 0,'0'0'1233'0,"0"0"-870"0,0 0-103 16,0 0-167-16,0 0-82 16,0 0-11-16,0 0-30 15,8 13-153-15,4 6-187 16,-3-6-353-16</inkml:trace>
  <inkml:trace contextRef="#ctx0" brushRef="#br0" timeOffset="180897.56">28293 16327 103 0,'-5'0'1482'0,"5"0"-1109"16,0 0-157-16,0 0-129 15,11 0-52-15,9 0-2 16,19 0-33-16,-7 2-95 0,-3-2-441 16</inkml:trace>
  <inkml:trace contextRef="#ctx0" brushRef="#br0" timeOffset="181092.88">28504 16110 927 0,'0'0'1040'0,"0"0"-828"16,0 0-17-16,0 0 68 15,0 0-83-15,0 0-93 16,-23 127-63-16,16-90-24 15,3-3-24-15,4 11-201 16,0-12-307-16,4-9-423 0</inkml:trace>
  <inkml:trace contextRef="#ctx0" brushRef="#br0" timeOffset="181363.29">28903 16200 1857 0,'0'0'514'16,"0"0"-375"-16,0 0-31 0,0 0-9 15,0 0 45-15,0 0-2 16,0 0-45-16,21 68-39 15,-12-48-37-15,-2 0-8 16,-1 3-13-16,11 5-136 16,-1-1-226-16,0-12-398 0</inkml:trace>
  <inkml:trace contextRef="#ctx0" brushRef="#br0" timeOffset="181541.31">29001 16308 1928 0,'0'0'470'0,"0"0"-298"16,0 0-61-1,0 0-67-15,0 0-26 0,0 0-10 16,-138 88-8-16,111-65-15 16,-8 7-174-16,5-11-198 15,10 0-468-15</inkml:trace>
  <inkml:trace contextRef="#ctx0" brushRef="#br0" timeOffset="181854.02">29066 16395 793 0,'0'0'981'15,"0"0"-477"-15,0 0-290 16,0 0-81-16,0 0-94 0,0 0-19 15,0 0 5-15,10-3 15 16,-10 15 8-16,0-6 9 16,0 3 52-16,0 1-2 15,-6-2-20-15,-4 4-22 16,4-1-29-16,-1-3-24 16,2-2-11-16,3 2 0 15,2-3-1-15,0-5 0 16,0 0 0-16,12 0 15 15,8 0 11-15,11 0-26 0,15 0-65 16,38-15-291 0,-7 7-393-16,-4-4-713 0</inkml:trace>
  <inkml:trace contextRef="#ctx0" brushRef="#br0" timeOffset="182009.13">29510 16346 2165 0,'0'0'567'0,"0"0"-266"16,0 0-170-16,0 0-111 16,0 0-20-16,0 0-30 15,0 0-242-15,41 10-407 16,-38-2-1176-16</inkml:trace>
  <inkml:trace contextRef="#ctx0" brushRef="#br0" timeOffset="182151.35">29322 16487 1272 0,'0'0'913'16,"0"0"-675"-16,0 0-57 15,0 0-121-15,139 0-60 16,-53 0-96-16,-13 10-406 16,-10-7-110-16</inkml:trace>
  <inkml:trace contextRef="#ctx0" brushRef="#br0" timeOffset="182487.14">29824 16359 755 0,'0'0'988'0,"0"0"-660"0,0 0-40 16,0 0-8-16,-121-13-116 15,101 31-56-15,-1 4-35 16,5 5-31-16,8 6-30 15,6-5-12-15,2 2-1 16,4-6 0-16,21-3 1 16,5-6 8-16,4-9 17 15,1-6 31-15,4 0-8 16,-5 0-12-16,-4-19 0 16,-9-3 10-16,-12-3 41 15,-9-7 1-15,0 2-38 16,-27-2-33-16,-8 13-17 15,-3 2-18-15,-1 11 6 0,7 6-36 16,5 0-124 0,13 4-159-16,8 10-315 0,6-9-890 0</inkml:trace>
  <inkml:trace contextRef="#ctx0" brushRef="#br0" timeOffset="183853.25">29744 17106 2045 0,'0'0'611'16,"0"0"-390"-16,0 0 121 16,0 0-107-16,0 0-128 0,0 0-56 15,136-14-14-15,-74 10-22 16,4 4-9-16,2 0-6 15,-2 0-58-15,25 0-176 16,-16 0-364-16,-14 0-501 16</inkml:trace>
  <inkml:trace contextRef="#ctx0" brushRef="#br0" timeOffset="184318.61">30726 16955 2076 0,'0'0'581'0,"0"0"-321"0,0 0 84 16,0 0-125-16,0 0-131 16,0 0-74-16,0 0-14 15,-7-13-20-15,7 32 19 16,0 3 0-16,0 5 1 15,0-3 0-15,0 3 0 16,0 0-1-16,5-5 0 16,10 1-5-16,6-5 5 15,4-3-8-15,2-1 8 16,3-10 1-16,-5 0 0 16,2-4 1-16,-5 0 6 0,-1 0-5 15,0-13 4 1,-4-1 1-16,0-8 2 0,-6-7-7 15,-4-2 7-15,-5-5-2 16,-2-1-6-16,0-8 11 16,-13 9 0-16,-7-2 6 15,-1 8 9-15,-2 5-10 16,4 9 2-16,6 6-19 16,2 5-5-16,4 5-21 15,0 0-100-15,0 0-55 16,-1 15-307-16,0 4-44 15,6-3-512-15</inkml:trace>
  <inkml:trace contextRef="#ctx0" brushRef="#br0" timeOffset="184538.76">31313 17151 1520 0,'0'0'1217'0,"0"0"-905"16,0 0 54-16,0 0-164 16,0 0-115-16,0 0-46 15,0 0-28-15,-6-67-12 16,9 67-1-16,4 0-40 16,25 0-181-16,-3 0-355 15,3 4-309-15</inkml:trace>
  <inkml:trace contextRef="#ctx0" brushRef="#br0" timeOffset="185052.26">31708 16880 1949 0,'0'0'615'15,"0"0"-311"-15,0 0 33 16,0 0-162-16,0 0-85 15,0 0-8-15,156-19-2 16,-99 19-14-16,-2 13-17 16,-10 5-11-16,-8 2-13 15,-13 6-11-15,-5-3-7 16,-8 8-6-16,-6-2 13 16,-3-3 2-16,-2 6 2 15,-2-5 5-15,-17 0 1 16,-5 1 9-16,-6-1-3 15,1-4-12-15,3-5-5 16,3 0-1-16,9-3-3 0,6-7-1 16,6-4 1-16,2-2 10 15,4-2-1-15,32 0-18 16,37 0 0-16,43 0 0 16,37 0 0-16,12 12-11 15,-37-2-226-15,-36 2-605 0</inkml:trace>
  <inkml:trace contextRef="#ctx0" brushRef="#br0" timeOffset="186333.36">27061 16874 1181 0,'0'0'1218'15,"0"0"-964"-15,0 0 77 16,0 0-66-16,0 0-138 16,0 0-89-16,-12-22-38 15,22 39 1-15,17 11 8 16,14 7 81-16,18 16 52 15,32 13-34-15,45 22-27 16,50 14-24-16,26 0-16 16,-3-8-10-16,-20-23-10 15,-58-19-19-15,-33-18-1 16,-32-9-1-16,-21-5 1 16,-4-1-1-16,-5-7-1 15,-6 2-9-15,-11-10-11 16,-6-2-32-16,1 0-49 15,15 0-150-15,1-2-334 0,-6-7-269 16</inkml:trace>
  <inkml:trace contextRef="#ctx0" brushRef="#br0" timeOffset="186610.36">28758 17421 2519 0,'0'0'597'16,"0"0"-463"-16,0 0-36 0,0 0-30 16,0 0 40-16,0 0 43 15,123 82-49-15,-80-41-31 16,-7-5-26-16,-3 5-24 16,-11-4-9-16,-8 3-2 15,-10-3-1-15,-4-1-3 16,0 0-6-16,-14-4 0 15,-15-4 0-15,-9-11-30 16,-13 2-126-16,-35-14-186 16,9-5-295-16,6 0-434 0</inkml:trace>
  <inkml:trace contextRef="#ctx0" brushRef="#br0" timeOffset="187038.25">27517 16869 1627 0,'0'0'360'0,"0"0"-106"16,0 0-87-16,0 0-112 15,0 0-49-15,0 0 20 16,0 0 21-16,3 59 29 16,13-34-9-16,2 1-28 15,0 1-26-15,5-5-5 16,-1 1-8-16,2-4-37 16,9-5-202-16,-3-10-327 15,-7-4-655-15</inkml:trace>
  <inkml:trace contextRef="#ctx0" brushRef="#br0" timeOffset="187225.49">27706 16875 876 0,'0'0'880'0,"0"0"-573"0,0 0-180 15,0 0 10-15,0 0-40 16,0 0-33-16,0 0-36 15,-120 117-18-15,98-94-10 16,0 5-77-16,5-5-276 16,5-10-530-16</inkml:trace>
  <inkml:trace contextRef="#ctx0" brushRef="#br0" timeOffset="187429.97">27813 16974 77 0,'0'0'1643'0,"0"0"-1020"16,0 0-430-16,0 0-56 16,0 0-97-16,0 0-7 15,0 0 14-15,-5 77-21 16,3-44-16-16,2-7-8 16,0 3-2-16,0-7-38 15,0-3-206-15,7-7-299 16,7-6-318-16</inkml:trace>
  <inkml:trace contextRef="#ctx0" brushRef="#br0" timeOffset="187591.12">28034 16993 1031 0,'0'0'1018'0,"0"0"-493"16,0 0-167-16,0 0-55 15,0 0-185-15,0 0-90 16,0 0-28-16,2-28-86 15,4 33-158-15,6 17-237 16,-1-4-128-16,-1-3-401 0</inkml:trace>
  <inkml:trace contextRef="#ctx0" brushRef="#br0" timeOffset="187714.82">28034 16993 153 0,'25'122'987'0,"-28"-122"-463"15,1 0-192-15,2 0-31 0,0 0-178 16,7 0-77-16,15 0-40 15,27 0-6-15,-7 0-191 16,-1 0-472-16</inkml:trace>
  <inkml:trace contextRef="#ctx0" brushRef="#br0" timeOffset="187896.21">28244 16932 403 0,'0'0'1520'16,"0"0"-1207"-16,0 0-165 15,0 0-48-15,0 0 69 16,0 0-46-16,0 0-71 0,39 119-37 16,-21-86-12-16,0-2-3 15,3-3-144-15,7-10-226 16,-6-4-309-16,-3-9-691 16</inkml:trace>
  <inkml:trace contextRef="#ctx0" brushRef="#br0" timeOffset="188075.52">28429 17015 345 0,'0'0'1627'16,"0"0"-1238"-16,0 0-102 15,0 0-120-15,0 0-104 16,0 0 46-16,0 0-35 16,-91 64-38-16,72-37-24 0,1 0-10 15,3-3-2-15,-3-1-110 16,6-5-180-16,6-2-319 15,3-10-426-15</inkml:trace>
  <inkml:trace contextRef="#ctx0" brushRef="#br0" timeOffset="188367.04">28443 17115 742 0,'0'0'668'0,"0"0"-92"16,0 0-307-16,0 0-53 15,0 0-140-15,0 0-60 16,0 0-15-16,18-9 0 16,-14 20 15-16,-1 1 27 15,-1-2 26-15,-2 2 4 0,0-2 17 16,0-2-8-16,-2 3-9 16,-5 1-10-16,-3-2-21 15,6 2-26-15,2-6-10 16,2 3-6-16,0-3 1 15,4 2 6-15,19-8 4 16,7 0 7-16,9 0-18 16,30 0-71-16,-7 0-383 15,-8-10-524-15</inkml:trace>
  <inkml:trace contextRef="#ctx0" brushRef="#br0" timeOffset="188526.59">28604 17180 1031 0,'0'0'1283'16,"0"0"-953"-16,0 0-53 16,0 0-37-16,0 0-161 15,0 0-52-15,0 0-27 16,100 31-157-16,-73-13-450 16,-11-4-1171-16</inkml:trace>
  <inkml:trace contextRef="#ctx0" brushRef="#br0" timeOffset="188650.26">28624 17392 1778 0,'0'0'587'0,"0"0"-523"0,0 0-33 16,155-18-31-16,-85 9-194 16,-6 2-898-16</inkml:trace>
  <inkml:trace contextRef="#ctx0" brushRef="#br0" timeOffset="188832.73">29101 17166 1144 0,'0'0'1210'16,"0"0"-931"-16,0 0-80 16,0 0 65-16,0 0-60 15,0 0-63-15,-74 114-89 0,69-78-32 16,2 3-20-16,3 4-83 15,0-6-283-15,0-11-526 0</inkml:trace>
  <inkml:trace contextRef="#ctx0" brushRef="#br0" timeOffset="196669.36">29933 17707 692 0,'0'0'1850'15,"0"0"-1330"-15,0 0-205 16,0 0-77-16,0 0-86 16,0 0-59-16,-45-67-56 15,35 67-35-15,-6 12-2 16,-2 12 0-16,-2 11 1 15,1 2 1-15,6 8-2 16,9 0 0-16,4 1-8 16,0 4 2-16,23-8-4 0,13-2 10 15,5-11-1 1,6-11 0-16,1-14-8 0,-2-4 2 16,-6-14 7-16,-5-21 1 15,-8-12 1-15,-11-12 7 16,-10-1-2-16,-6 1-6 15,0 9 8-15,-20 10 3 16,-3 7 2-16,1 7-2 16,3 7-5-16,1 5 8 15,4 2-7-15,3 2-8 16,2 1 0-16,2 9-30 16,3 0-133-16,4 13-309 15,0 11-464-15,4 11-783 0</inkml:trace>
  <inkml:trace contextRef="#ctx0" brushRef="#br0" timeOffset="196858.96">30533 18204 2522 0,'0'0'530'0,"0"0"-383"15,0 0 169-15,0 0-156 16,0 0-79-16,0 0-49 15,-22-104-32-15,22 104-15 16,2 0-107-16,16 0-143 16,-3 4-376-16,3 0-475 0</inkml:trace>
  <inkml:trace contextRef="#ctx0" brushRef="#br0" timeOffset="197534.01">31171 17580 436 0,'0'0'1832'0,"0"0"-1318"16,0 0 4-16,0 0-224 15,0 0-105-15,0 0-83 16,0 0-44-16,18-51-23 16,6 51-17-16,5 5-10 15,7 9-10-15,1 8 7 16,-3 4-8-16,-5-1 0 15,-11 6-1-15,-6-2 0 16,-10-3-8-16,-2-3 8 16,0-1-6-16,-16-3 6 15,-6-2 0-15,-4-6 1 16,-3-3 10-16,-1-3-10 16,3-5 7-16,4 0-2 0,7 4-6 15,8-4 0 1,2 2 0-16,6-2 0 0,0 4-1 15,0-4-1-15,21 9-8 16,13-1 10-16,11 11 6 16,10 5-5-16,2 10 1 15,-9 3-1-15,-12 8-1 16,-18-3-1-16,-18 8-5 16,0-1 5-16,-27-2 1 15,-14 2 4-15,-9-4 10 16,-2-4 4-16,2-8 3 15,7-9-21-15,8-8 0 16,13-1 0-16,8-12 0 16,7-3 0-16,3 0 0 0,4 0 0 15,0 0 0-15,0 0 0 16,0-3 0-16,29-16-132 16,6-4-536-16,8 1-859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27T15:49:46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6412 7925 72 0,'0'0'1306'0,"0"0"-534"0,0 0-470 16,0 0 17-16,0 0-22 16,0 0-89-16,6-2-63 15,-6 2-19-15,0 0-25 16,3 0-31-16,-3 0-37 16,0 0-16-16,0 0-7 15,0 0-4-15,0 0 0 16,0 0-5-16,0 0-1 15,0 0 1-15,0 0-1 16,0 0 0-16,0 0-1 16,0 0 0-16,2 0 0 0,4 0-5 15,4 0 5-15,4 0 0 16,8 0 0-16,9 0 1 16,8 6 6-16,7-2-5 15,6 3-1-15,0-4 6 16,3 0-5-16,-4-3 5 15,-6 0-6-15,-5 0 1 16,-7 0-1-16,-9 0-1 16,-3 1-6-16,-3 2-50 15,5-3-203-15,-7 0-486 16,-2 0-960-16</inkml:trace>
  <inkml:trace contextRef="#ctx0" brushRef="#br0" timeOffset="937.57">7350 8048 67 0,'0'0'1930'0,"0"0"-1413"15,0 0-250-15,0 0-22 16,0 0-124-16,0 0-74 16,0 0-10-16,15-2 11 15,15 2 61-15,13 0 70 16,12 2-34-16,11-1-64 16,4 2-45-16,6 0-27 15,5 4-9-15,3 4 0 16,21 9-129-16,-19-2-490 15,-19-4-713-15</inkml:trace>
  <inkml:trace contextRef="#ctx0" brushRef="#br0" timeOffset="13939.87">2574 8741 831 0,'0'0'104'0,"0"0"433"16,0 0-29-16,0 0-221 16,0 0-72-16,0 0-75 15,0 0-16-15,0 0 0 16,0 0 18-16,0 0 19 16,-2 0 7-16,0 0-30 15,2 0-68-15,0 0-43 16,0 0-19-16,4 0-7 15,18 0 1-15,11 8 11 0,5-1 4 16,3-3 1 0,4-1 7-16,-2-1-1 0,3-2-6 15,-1 3-6-15,-2-3-3 16,0 0-9-16,1 0 1 16,-3 0 0-16,-2 1 0 15,-3 1 0-15,-5 1 0 16,-1 1 0-16,-1-2 0 15,1 0 0-15,2-2 6 16,0 0 4-16,4 0-2 16,1 0 1-16,-1 0-1 15,0 0-3-15,-2 0-6 16,0 0 0-16,1 0 1 16,-2 0-1-16,4 0 0 15,-1 0 0-15,5 0 1 0,0 0 5 16,3 0 0-16,1 0-5 15,0 0 5-15,3 0-4 16,4 0-1-16,3 0 0 16,4 0 0-16,7 0 0 15,4 0 8-15,5 0 6 16,0 0-3-16,-5 0-5 16,-6 0-7-16,-5 10 0 15,-9 0 0-15,-2 1 0 16,-5-1 0-16,2 0 0 15,3-4 1-15,0-2 0 16,0-4 17-16,-7 0 1 16,-8 0-4-16,-9 0-3 0,-11 0-10 15,-8 0 7-15,-3 0 0 16,-2 0 1-16,0 0-2 16,0 0-2-16,0 0 0 15,0 0 1-15,-14 0-7 16,-18-8-130-16,3 2-584 15,-3-3-1405-15</inkml:trace>
  <inkml:trace contextRef="#ctx0" brushRef="#br0" timeOffset="176244.26">2717 9543 1958 0,'0'0'637'16,"0"0"-507"-16,0 0 121 16,0 0-96-16,0 0-105 15,-7 0-23-15,7 0 1 16,0 0 32-16,2-4 54 16,12 1 57-16,5 0-75 15,7 0-50-15,7 3-19 0,7 0-7 16,8 0-10-1,4 0 2-15,7 0-3 16,5 0-7-16,2 0 5 0,2 0-5 16,3 0-1-16,-4 0 1 15,0 0 20-15,-8 0-4 16,-5 0-3-16,-6-3-7 16,-5-2-7-16,2 4 5 15,3-6-5-15,2 3 5 16,4-2-5-16,1 0 1 15,0-1 4-15,-6 1-5 16,0 3 0-16,-11-2-1 16,-4 1 1-16,-6 2 5 15,-6 1 0-15,-2-2-5 16,-1 1 1-16,1 2 5 0,5-2-5 16,7 0-1-16,7 0 10 15,4 0-5-15,0 2 3 16,1-3-9-16,-4 3 6 15,-6 0-6-15,-2 0 0 16,-7 0-1-16,-5 0 1 16,-2 0 0-16,3 0 0 15,2 0 2-15,6 0-2 16,8 0 1-16,6 0-1 16,2 0 1-16,3 0 6 15,1 0-7-15,0 0 14 16,-6 0-8-16,0 0 6 15,-5 0-11-15,-1 0 5 16,-3 0-5-16,3 0 1 16,-1 5-1-16,5-1 5 0,2 3-5 15,4-1 0-15,6 1 0 16,1-1 7-16,8 3-2 16,-1-1-5-16,0 2 9 15,-2 2-2-15,-8 0-7 16,-4 1 1-16,-6 1-1 15,-5 0 1-15,3-1 4 16,-3-3 0-16,3 0-5 16,0 0 8-16,-1-2-3 15,-1 1-5-15,-1-1 4 16,-5-2-5-16,2 0 0 0,-3-1 0 16,-1 1 0-1,1-1 0-15,3-1 0 0,1 1 0 16,7-1 0-16,2-2 0 15,7 2 0-15,5-2 0 16,2 2 0-16,0-2 0 16,2 2 0-16,0 1 0 15,2 1 0-15,0 0 0 16,5 0 0-16,3 0 0 16,-2 0 0-16,2 0 0 15,-1 0 0-15,0 1 0 16,0-1 0-16,1 2 0 15,-4 0 0-15,-4 0 0 16,1 0 0-16,-3 2 0 0,-5-1 0 16,3 1 0-16,2 0 0 15,3-2 0-15,6-2 0 16,2 0 0-16,7 1 0 16,1-3 0-16,-1-2 0 15,-8 2 0-15,-10-2 0 16,-12 0 0-16,-13 0 0 15,-13 0 0-15,-7-2 0 16,-10 0 0-16,-2 2 0 16,-2-2 0-16,0 0 0 15,0 0 0-15,0 0 0 16,0 0 0-16,0 0 0 16,0 0 0-16,0 0 0 0,0 0 0 15,0 0 0-15,0 0 0 16,0 0 0-16,2 0 0 15,3 0 0-15,4 0 0 16,3 0 0-16,1 0 0 16,5 0 0-16,21-8 0 15,-7-9-329-15,-3-3-922 0</inkml:trace>
  <inkml:trace contextRef="#ctx0" brushRef="#br0" timeOffset="179578.01">1646 6613 700 0,'0'0'1635'0,"0"0"-1331"16,0 0-116-16,0 0-53 0,0 0-115 15,0 0-19-15,-83 130 0 16,76-52-1-16,5 9 8 16,2 6 1-16,0 5 18 15,9-2 19-15,-5-3 2 16,-4-9-18-16,-9-7 6 15,-27-9-3-15,-17-11 6 16,-8-10-11-16,0-13-16 16,2-13-1-16,12-15 4 15,10-6 10-15,9 0 23 16,12-12-24-16,10-3-15 16,3 3-2-16,3 0-7 15,9 3-30-15,23 6 6 0,9 3 11 16,7 0 5-16,2 14 7 15,-4 20-17-15,-11 17 9 16,-7 30 9-16,-12 34 8 16,-16 39 43-16,-16 12-21 15,-27 2-15-15,-7-15 39 16,11-18-27-16,17-6-21 16,15-27-6-16,7-23-6 15,9-23 4-15,25-16-8 16,18 2-26-16,41 1-45 15,66-23-78-15,-15-14-218 16,-17-6-427-16</inkml:trace>
  <inkml:trace contextRef="#ctx0" brushRef="#br0" timeOffset="180285.17">713 6886 1185 0,'0'0'806'0,"0"0"-116"16,0 0-477-16,0 0-132 16,0 0-81-16,0 0 0 15,-30 112 9-15,19-52 0 0,2 8-7 16,7-1 13 0,2 0 0-16,0-5-6 0,2-11 8 15,18-12-6-15,5-12 1 16,9-15 6-16,5-12 6 15,6-9 22-15,6-32-4 16,-2-20-12-16,1-35-16 16,-23-32-7-16,-27-26-7 15,-29 15-19-15,-28 31-49 16,-6 40-19-16,2 32 22 16,-10 5-7-16,-11 8 37 15,-1 13-6-15,10 10 24 16,11 24-2-16,12 19-20 15,11 13 11-15,10 9 16 16,15 9 6-16,14 3 6 0,0 5 0 16,35-4 1-16,12-6 5 15,16-9 34-15,10-10 24 16,11-5-10-16,10-12-14 16,28-8-40-16,-21-9-166 15,-22-15-825-15</inkml:trace>
  <inkml:trace contextRef="#ctx0" brushRef="#br0" timeOffset="185554.07">3266 10248 1892 0,'0'0'693'16,"0"0"-553"-16,0 0 97 16,0 0-30-16,0 0-74 15,0 0-54-15,0 0-8 16,-4 0 11-16,4 0-11 15,0 0 5-15,0 0-7 16,0 0-19-16,0 0-22 16,0 0-11-16,12 0-16 15,17 0 7-15,21 0 17 16,18 1 19-16,32 4-17 16,32-1-8-16,27 2 1 0,-11 1-10 15,-30-3-4-15,-34-2-4 16,-25-1-1-16,2-1 5 15,-2 3 2-15,-4-3-7 16,-21 2-1-16,-13-2 0 16,-15 0 1-16,-3 0 29 15,-3 0 12-15,0 0-42 16,0 0 0-16,0 0 0 16,0 0 0-16,0 0 0 15,4 0 0-15,39 0-174 16,0-5-492-16,10-6-473 0</inkml:trace>
  <inkml:trace contextRef="#ctx0" brushRef="#br0" timeOffset="186208.68">5078 10345 1005 0,'0'0'997'0,"0"0"-621"16,0 0-83-16,0 0 76 16,0 0-128-16,0 0-126 15,0 0-40-15,-41-2 23 16,41 2 7-16,6 0-14 16,20 0-31-16,15 0 15 15,11 0 0-15,12 0-39 16,5 0-25-16,4 0-11 0,0 0-11 15,27 0-128-15,-20 0-364 16,-17 0-619-16</inkml:trace>
  <inkml:trace contextRef="#ctx0" brushRef="#br0" timeOffset="189264.48">4896 11082 2089 0,'0'0'813'15,"0"0"-561"-15,0 0 31 16,0 0-76-16,0 0-95 15,0 0-65-15,0 0-13 16,86-2 28-16,-33 2-22 16,3 0-19-16,1 0-10 15,2 0-10-15,0 0-1 0,39-10-18 16,-14-2-166-16,-7-5-606 16</inkml:trace>
  <inkml:trace contextRef="#ctx0" brushRef="#br0" timeOffset="191642.01">5008 12602 1397 0,'0'0'1034'16,"0"0"-709"-16,0 0 2 16,0 0-25-16,0 0-89 0,0 0-72 15,0 0-39 1,-10 0-18-16,10 0-12 0,0 0-10 15,0 0-25-15,20 0-37 16,19 0 0-16,18-4 0 16,12-1 0-16,8-3 0 15,-1 0 0-15,-1 4 0 16,8-2-77-16,-20 4-416 16,-22 0-811-16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879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042150" y="0"/>
            <a:ext cx="53879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B3E35-B208-466A-B57B-1663B6CB40B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7975" y="873125"/>
            <a:ext cx="4197350" cy="2357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43013" y="3362325"/>
            <a:ext cx="9947275" cy="27495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163"/>
            <a:ext cx="53879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042150" y="6634163"/>
            <a:ext cx="53879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31A0D-FF8A-4FC1-AE4B-D6E7D8FB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7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1A0D-FF8A-4FC1-AE4B-D6E7D8FBFC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2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433300" cy="698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2720" y="-190500"/>
            <a:ext cx="12087860" cy="1976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800" b="0" i="0">
                <a:solidFill>
                  <a:srgbClr val="7F8FA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64995" y="3911600"/>
            <a:ext cx="8703310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rgbClr val="35353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21665" y="1606550"/>
            <a:ext cx="5408485" cy="4610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03149" y="1606550"/>
            <a:ext cx="5408485" cy="4610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433300" cy="698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433300" cy="698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433300" cy="1212850"/>
          </a:xfrm>
          <a:custGeom>
            <a:avLst/>
            <a:gdLst/>
            <a:ahLst/>
            <a:cxnLst/>
            <a:rect l="l" t="t" r="r" b="b"/>
            <a:pathLst>
              <a:path w="12433300" h="1212850">
                <a:moveTo>
                  <a:pt x="0" y="1212848"/>
                </a:moveTo>
                <a:lnTo>
                  <a:pt x="12433300" y="1212848"/>
                </a:lnTo>
                <a:lnTo>
                  <a:pt x="12433300" y="0"/>
                </a:lnTo>
                <a:lnTo>
                  <a:pt x="0" y="0"/>
                </a:lnTo>
                <a:lnTo>
                  <a:pt x="0" y="1212848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" y="1212848"/>
            <a:ext cx="12433300" cy="5772150"/>
          </a:xfrm>
          <a:custGeom>
            <a:avLst/>
            <a:gdLst/>
            <a:ahLst/>
            <a:cxnLst/>
            <a:rect l="l" t="t" r="r" b="b"/>
            <a:pathLst>
              <a:path w="12433300" h="5772150">
                <a:moveTo>
                  <a:pt x="0" y="0"/>
                </a:moveTo>
                <a:lnTo>
                  <a:pt x="12433298" y="0"/>
                </a:lnTo>
                <a:lnTo>
                  <a:pt x="12433298" y="5772151"/>
                </a:lnTo>
                <a:lnTo>
                  <a:pt x="0" y="57721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8700" y="2171700"/>
            <a:ext cx="5295900" cy="802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300" y="1337183"/>
            <a:ext cx="11101070" cy="184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35353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27322" y="6496050"/>
            <a:ext cx="3978656" cy="34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21665" y="6496050"/>
            <a:ext cx="2859659" cy="34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51976" y="6496050"/>
            <a:ext cx="2859659" cy="34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online-pytho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jjGlN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0" y="2501900"/>
            <a:ext cx="8305800" cy="71429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550" spc="-260" dirty="0">
                <a:solidFill>
                  <a:srgbClr val="505050"/>
                </a:solidFill>
              </a:rPr>
              <a:t>Design circuit with neural network</a:t>
            </a:r>
            <a:endParaRPr sz="4550" dirty="0"/>
          </a:p>
        </p:txBody>
      </p:sp>
    </p:spTree>
    <p:extLst>
      <p:ext uri="{BB962C8B-B14F-4D97-AF65-F5344CB8AC3E}">
        <p14:creationId xmlns:p14="http://schemas.microsoft.com/office/powerpoint/2010/main" val="2920502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7385050" cy="71429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550" spc="-260" dirty="0">
                <a:solidFill>
                  <a:srgbClr val="505050"/>
                </a:solidFill>
              </a:rPr>
              <a:t>Why use it to design the circuit</a:t>
            </a:r>
            <a:endParaRPr sz="455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B9727D-4393-4D3D-B353-B3B0CD796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850" y="2501900"/>
            <a:ext cx="2952750" cy="1315745"/>
          </a:xfrm>
        </p:spPr>
        <p:txBody>
          <a:bodyPr/>
          <a:lstStyle/>
          <a:p>
            <a:r>
              <a:rPr lang="en-US" altLang="zh-CN" dirty="0"/>
              <a:t>FPGA </a:t>
            </a:r>
          </a:p>
          <a:p>
            <a:r>
              <a:rPr lang="en-US" altLang="zh-CN" dirty="0"/>
              <a:t>vs.</a:t>
            </a:r>
            <a:endParaRPr lang="en-US" dirty="0"/>
          </a:p>
          <a:p>
            <a:r>
              <a:rPr lang="en-US" altLang="zh-CN" dirty="0"/>
              <a:t>Neural Network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33574A-E247-44B9-9EC0-16A8256D2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2650" y="1364368"/>
            <a:ext cx="3466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A51A59-3159-4619-A6B3-4F0D811EF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50" y="1511300"/>
            <a:ext cx="2952750" cy="1353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4449AE-D68D-4E88-8E9D-EA60FE4E7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050" y="3416300"/>
            <a:ext cx="4533900" cy="33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67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7385050" cy="71429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550" spc="-260" dirty="0">
                <a:solidFill>
                  <a:srgbClr val="505050"/>
                </a:solidFill>
              </a:rPr>
              <a:t>Lab content</a:t>
            </a:r>
            <a:endParaRPr sz="45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27895-17AD-4AF4-A52C-59E593AFED71}"/>
              </a:ext>
            </a:extLst>
          </p:cNvPr>
          <p:cNvSpPr txBox="1"/>
          <p:nvPr/>
        </p:nvSpPr>
        <p:spPr>
          <a:xfrm>
            <a:off x="425450" y="1892300"/>
            <a:ext cx="7924800" cy="1238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15" dirty="0">
                <a:solidFill>
                  <a:srgbClr val="353535"/>
                </a:solidFill>
                <a:latin typeface="Calibri"/>
                <a:cs typeface="Calibri"/>
              </a:rPr>
              <a:t>Use simplified </a:t>
            </a:r>
            <a:r>
              <a:rPr lang="en-US" sz="1800" spc="-15" dirty="0">
                <a:solidFill>
                  <a:srgbClr val="353535"/>
                </a:solidFill>
                <a:latin typeface="Calibri"/>
                <a:cs typeface="Calibri"/>
              </a:rPr>
              <a:t>(binary) artificial</a:t>
            </a:r>
            <a:r>
              <a:rPr lang="en-US" sz="1800" spc="-24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lang="en-US" sz="1800" spc="-20" dirty="0">
                <a:solidFill>
                  <a:srgbClr val="353535"/>
                </a:solidFill>
                <a:latin typeface="Calibri"/>
                <a:cs typeface="Calibri"/>
              </a:rPr>
              <a:t>neuron to implement AND OR NAND gate: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US" spc="-20" dirty="0">
                <a:solidFill>
                  <a:srgbClr val="353535"/>
                </a:solidFill>
                <a:latin typeface="Calibri"/>
                <a:cs typeface="Calibri"/>
                <a:hlinkClick r:id="rId2"/>
              </a:rPr>
              <a:t>https://www.online-python.com/</a:t>
            </a:r>
            <a:endParaRPr lang="en-US" spc="-20" dirty="0">
              <a:solidFill>
                <a:srgbClr val="353535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US" spc="-20" dirty="0">
                <a:solidFill>
                  <a:srgbClr val="353535"/>
                </a:solidFill>
                <a:latin typeface="Calibri"/>
                <a:cs typeface="Calibri"/>
              </a:rPr>
              <a:t>Complete AND gate by configuring the parameters.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US" spc="-20" dirty="0">
                <a:solidFill>
                  <a:srgbClr val="353535"/>
                </a:solidFill>
                <a:latin typeface="Calibri"/>
                <a:cs typeface="Calibri"/>
              </a:rPr>
              <a:t>Complete OR and NAND gates. Checked me or submit the screenshot to canvas.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9EF8B-A723-4F20-964F-D112DB7D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3310233"/>
            <a:ext cx="3262313" cy="27376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096B47-E1A3-4748-B2EC-E6D78E382F0E}"/>
              </a:ext>
            </a:extLst>
          </p:cNvPr>
          <p:cNvSpPr/>
          <p:nvPr/>
        </p:nvSpPr>
        <p:spPr>
          <a:xfrm>
            <a:off x="3702050" y="3078955"/>
            <a:ext cx="1219200" cy="1023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356CA-F542-44FF-88CD-6AA10C346FA2}"/>
              </a:ext>
            </a:extLst>
          </p:cNvPr>
          <p:cNvSpPr txBox="1"/>
          <p:nvPr/>
        </p:nvSpPr>
        <p:spPr>
          <a:xfrm>
            <a:off x="3944422" y="5332968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spc="-260" dirty="0">
                <a:solidFill>
                  <a:srgbClr val="00BA63"/>
                </a:solidFill>
                <a:latin typeface="Arial"/>
                <a:cs typeface="Arial"/>
              </a:rPr>
              <a:t>w1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C69DBF-27D4-4C40-B206-91BF67DC9678}"/>
              </a:ext>
            </a:extLst>
          </p:cNvPr>
          <p:cNvSpPr/>
          <p:nvPr/>
        </p:nvSpPr>
        <p:spPr>
          <a:xfrm>
            <a:off x="1568450" y="3476227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549B7-37A3-4D47-ABD4-BD149AC39DA4}"/>
              </a:ext>
            </a:extLst>
          </p:cNvPr>
          <p:cNvSpPr/>
          <p:nvPr/>
        </p:nvSpPr>
        <p:spPr>
          <a:xfrm>
            <a:off x="4273550" y="54737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D3FA84-BF30-40C5-9280-36E1ADD18501}"/>
              </a:ext>
            </a:extLst>
          </p:cNvPr>
          <p:cNvSpPr txBox="1"/>
          <p:nvPr/>
        </p:nvSpPr>
        <p:spPr>
          <a:xfrm>
            <a:off x="1568450" y="3333681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spc="-260" dirty="0">
                <a:solidFill>
                  <a:srgbClr val="00BA63"/>
                </a:solidFill>
                <a:latin typeface="Arial"/>
                <a:cs typeface="Arial"/>
              </a:rPr>
              <a:t>w</a:t>
            </a:r>
            <a:r>
              <a:rPr lang="en-US" sz="1800" i="1" spc="-260" dirty="0">
                <a:solidFill>
                  <a:srgbClr val="00BA63"/>
                </a:solidFill>
                <a:latin typeface="Arial"/>
                <a:cs typeface="Arial"/>
              </a:rPr>
              <a:t>2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3B8109-737C-7753-FE6E-4FDBE5645C87}"/>
                  </a:ext>
                </a:extLst>
              </p14:cNvPr>
              <p14:cNvContentPartPr/>
              <p14:nvPr/>
            </p14:nvContentPartPr>
            <p14:xfrm>
              <a:off x="1433520" y="1636920"/>
              <a:ext cx="10342080" cy="4991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3B8109-737C-7753-FE6E-4FDBE5645C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4160" y="1627560"/>
                <a:ext cx="10360800" cy="501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392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73C090-12A8-89E5-1C4B-8C801AF30EE1}"/>
              </a:ext>
            </a:extLst>
          </p:cNvPr>
          <p:cNvSpPr txBox="1"/>
          <p:nvPr/>
        </p:nvSpPr>
        <p:spPr>
          <a:xfrm>
            <a:off x="654050" y="1739900"/>
            <a:ext cx="327660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def AND(x1,x2):</a:t>
            </a:r>
          </a:p>
          <a:p>
            <a:r>
              <a:rPr lang="en-US" dirty="0"/>
              <a:t>    x = </a:t>
            </a:r>
            <a:r>
              <a:rPr lang="en-US" dirty="0" err="1"/>
              <a:t>np.array</a:t>
            </a:r>
            <a:r>
              <a:rPr lang="en-US" dirty="0"/>
              <a:t>([x1,x2])</a:t>
            </a:r>
          </a:p>
          <a:p>
            <a:r>
              <a:rPr lang="en-US" dirty="0"/>
              <a:t>    w = </a:t>
            </a:r>
            <a:r>
              <a:rPr lang="en-US" dirty="0" err="1"/>
              <a:t>np.array</a:t>
            </a:r>
            <a:r>
              <a:rPr lang="en-US" dirty="0"/>
              <a:t>([0.5,0.5])</a:t>
            </a:r>
          </a:p>
          <a:p>
            <a:r>
              <a:rPr lang="en-US" dirty="0"/>
              <a:t>    b=  -0.7</a:t>
            </a:r>
          </a:p>
          <a:p>
            <a:r>
              <a:rPr lang="en-US" dirty="0"/>
              <a:t>    </a:t>
            </a:r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dirty="0" err="1"/>
              <a:t>np.sum</a:t>
            </a:r>
            <a:r>
              <a:rPr lang="en-US" dirty="0"/>
              <a:t>(w*x) + b</a:t>
            </a:r>
          </a:p>
          <a:p>
            <a:r>
              <a:rPr lang="en-US" dirty="0"/>
              <a:t>    if </a:t>
            </a:r>
            <a:r>
              <a:rPr lang="en-US" dirty="0" err="1"/>
              <a:t>tmp</a:t>
            </a:r>
            <a:r>
              <a:rPr lang="en-US" dirty="0"/>
              <a:t> &lt;= 0:</a:t>
            </a:r>
          </a:p>
          <a:p>
            <a:r>
              <a:rPr lang="en-US" dirty="0"/>
              <a:t>        return 0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return 1</a:t>
            </a:r>
          </a:p>
          <a:p>
            <a:endParaRPr lang="en-US" dirty="0"/>
          </a:p>
          <a:p>
            <a:r>
              <a:rPr lang="en-US" dirty="0"/>
              <a:t>print(AND(0,0))</a:t>
            </a:r>
          </a:p>
          <a:p>
            <a:r>
              <a:rPr lang="en-US" dirty="0"/>
              <a:t>print(AND(0,1))</a:t>
            </a:r>
          </a:p>
          <a:p>
            <a:r>
              <a:rPr lang="en-US" dirty="0"/>
              <a:t>print(AND(1,0))</a:t>
            </a:r>
          </a:p>
          <a:p>
            <a:r>
              <a:rPr lang="en-US" dirty="0"/>
              <a:t>print(AND(1,1))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23029-9AEB-D66F-A515-470DA0EC8AE2}"/>
              </a:ext>
            </a:extLst>
          </p:cNvPr>
          <p:cNvSpPr txBox="1"/>
          <p:nvPr/>
        </p:nvSpPr>
        <p:spPr>
          <a:xfrm>
            <a:off x="4464050" y="1764467"/>
            <a:ext cx="3791743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def OR(x1,x2):</a:t>
            </a:r>
          </a:p>
          <a:p>
            <a:r>
              <a:rPr lang="en-US" dirty="0"/>
              <a:t>    x = </a:t>
            </a:r>
            <a:r>
              <a:rPr lang="en-US" dirty="0" err="1"/>
              <a:t>np.array</a:t>
            </a:r>
            <a:r>
              <a:rPr lang="en-US" dirty="0"/>
              <a:t>([x1,x2])</a:t>
            </a:r>
          </a:p>
          <a:p>
            <a:r>
              <a:rPr lang="en-US" dirty="0"/>
              <a:t>    w = </a:t>
            </a:r>
            <a:r>
              <a:rPr lang="en-US" dirty="0" err="1"/>
              <a:t>np.array</a:t>
            </a:r>
            <a:r>
              <a:rPr lang="en-US" dirty="0"/>
              <a:t>([0.5,0.5])</a:t>
            </a:r>
          </a:p>
          <a:p>
            <a:r>
              <a:rPr lang="en-US" dirty="0"/>
              <a:t>    b=  </a:t>
            </a:r>
          </a:p>
          <a:p>
            <a:r>
              <a:rPr lang="en-US" dirty="0"/>
              <a:t>    </a:t>
            </a:r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dirty="0" err="1"/>
              <a:t>np.sum</a:t>
            </a:r>
            <a:r>
              <a:rPr lang="en-US" dirty="0"/>
              <a:t>(w*x) + b</a:t>
            </a:r>
          </a:p>
          <a:p>
            <a:r>
              <a:rPr lang="en-US" dirty="0"/>
              <a:t>    if </a:t>
            </a:r>
            <a:r>
              <a:rPr lang="en-US" dirty="0" err="1"/>
              <a:t>tmp</a:t>
            </a:r>
            <a:r>
              <a:rPr lang="en-US" dirty="0"/>
              <a:t>  0:</a:t>
            </a:r>
          </a:p>
          <a:p>
            <a:r>
              <a:rPr lang="en-US" dirty="0"/>
              <a:t>        return 0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return 1    </a:t>
            </a:r>
          </a:p>
          <a:p>
            <a:endParaRPr lang="en-US" dirty="0"/>
          </a:p>
          <a:p>
            <a:r>
              <a:rPr lang="en-US" dirty="0"/>
              <a:t>print(OR(0,0))</a:t>
            </a:r>
          </a:p>
          <a:p>
            <a:r>
              <a:rPr lang="en-US" dirty="0"/>
              <a:t>print(OR(0,1))</a:t>
            </a:r>
          </a:p>
          <a:p>
            <a:r>
              <a:rPr lang="en-US" dirty="0"/>
              <a:t>print(OR(1,0))</a:t>
            </a:r>
          </a:p>
          <a:p>
            <a:r>
              <a:rPr lang="en-US" dirty="0"/>
              <a:t>print(OR(1,1))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96E01-8FDC-BA23-E8ED-5B864CA8CAF5}"/>
              </a:ext>
            </a:extLst>
          </p:cNvPr>
          <p:cNvSpPr txBox="1"/>
          <p:nvPr/>
        </p:nvSpPr>
        <p:spPr>
          <a:xfrm>
            <a:off x="8959850" y="1717675"/>
            <a:ext cx="3334543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def NAND(x1,x2):</a:t>
            </a:r>
          </a:p>
          <a:p>
            <a:r>
              <a:rPr lang="en-US" dirty="0"/>
              <a:t>    x = </a:t>
            </a:r>
            <a:r>
              <a:rPr lang="en-US" dirty="0" err="1"/>
              <a:t>np.array</a:t>
            </a:r>
            <a:r>
              <a:rPr lang="en-US" dirty="0"/>
              <a:t>([x1,x2])</a:t>
            </a:r>
          </a:p>
          <a:p>
            <a:r>
              <a:rPr lang="en-US" dirty="0"/>
              <a:t>    w = </a:t>
            </a:r>
            <a:r>
              <a:rPr lang="en-US" dirty="0" err="1"/>
              <a:t>np.array</a:t>
            </a:r>
            <a:r>
              <a:rPr lang="en-US" dirty="0"/>
              <a:t>([0.5,0.5])</a:t>
            </a:r>
          </a:p>
          <a:p>
            <a:r>
              <a:rPr lang="en-US" dirty="0"/>
              <a:t>    b=  </a:t>
            </a:r>
          </a:p>
          <a:p>
            <a:r>
              <a:rPr lang="en-US" dirty="0"/>
              <a:t>    </a:t>
            </a:r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dirty="0" err="1"/>
              <a:t>np.sum</a:t>
            </a:r>
            <a:r>
              <a:rPr lang="en-US" dirty="0"/>
              <a:t>(w*x) + b</a:t>
            </a:r>
          </a:p>
          <a:p>
            <a:r>
              <a:rPr lang="en-US" dirty="0"/>
              <a:t>    if </a:t>
            </a:r>
            <a:r>
              <a:rPr lang="en-US" dirty="0" err="1"/>
              <a:t>tmp</a:t>
            </a:r>
            <a:r>
              <a:rPr lang="en-US" dirty="0"/>
              <a:t>  0:</a:t>
            </a:r>
          </a:p>
          <a:p>
            <a:r>
              <a:rPr lang="en-US" dirty="0"/>
              <a:t>        return 0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return 1    </a:t>
            </a:r>
          </a:p>
          <a:p>
            <a:endParaRPr lang="en-US" dirty="0"/>
          </a:p>
          <a:p>
            <a:r>
              <a:rPr lang="en-US" dirty="0"/>
              <a:t>print(NAND(0,0))</a:t>
            </a:r>
          </a:p>
          <a:p>
            <a:r>
              <a:rPr lang="en-US" dirty="0"/>
              <a:t>print(NAND(0,1))</a:t>
            </a:r>
          </a:p>
          <a:p>
            <a:r>
              <a:rPr lang="en-US" dirty="0"/>
              <a:t>print(NAND(1,0))</a:t>
            </a:r>
          </a:p>
          <a:p>
            <a:r>
              <a:rPr lang="en-US" dirty="0"/>
              <a:t>print(NAND(1,1))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E503BB-C0F7-7F7E-74D4-58E62C1A0F9E}"/>
                  </a:ext>
                </a:extLst>
              </p14:cNvPr>
              <p14:cNvContentPartPr/>
              <p14:nvPr/>
            </p14:nvContentPartPr>
            <p14:xfrm>
              <a:off x="104400" y="2356920"/>
              <a:ext cx="3023640" cy="2180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E503BB-C0F7-7F7E-74D4-58E62C1A0F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040" y="2347560"/>
                <a:ext cx="3042360" cy="219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4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284479"/>
            <a:ext cx="6644005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170" dirty="0">
                <a:solidFill>
                  <a:srgbClr val="505050"/>
                </a:solidFill>
              </a:rPr>
              <a:t>Applications</a:t>
            </a:r>
            <a:r>
              <a:rPr sz="4550" spc="-509" dirty="0">
                <a:solidFill>
                  <a:srgbClr val="505050"/>
                </a:solidFill>
              </a:rPr>
              <a:t> </a:t>
            </a:r>
            <a:r>
              <a:rPr sz="4550" spc="-175" dirty="0">
                <a:solidFill>
                  <a:srgbClr val="505050"/>
                </a:solidFill>
              </a:rPr>
              <a:t>of</a:t>
            </a:r>
            <a:r>
              <a:rPr sz="4550" spc="-509" dirty="0">
                <a:solidFill>
                  <a:srgbClr val="505050"/>
                </a:solidFill>
              </a:rPr>
              <a:t> </a:t>
            </a:r>
            <a:r>
              <a:rPr lang="en-US" sz="4550" spc="-190" dirty="0">
                <a:solidFill>
                  <a:srgbClr val="505050"/>
                </a:solidFill>
              </a:rPr>
              <a:t>AI</a:t>
            </a:r>
            <a:endParaRPr sz="4550" dirty="0"/>
          </a:p>
        </p:txBody>
      </p:sp>
      <p:sp>
        <p:nvSpPr>
          <p:cNvPr id="3" name="object 3"/>
          <p:cNvSpPr/>
          <p:nvPr/>
        </p:nvSpPr>
        <p:spPr>
          <a:xfrm>
            <a:off x="470030" y="1817687"/>
            <a:ext cx="3288742" cy="2136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8600" y="4546600"/>
            <a:ext cx="2527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Object</a:t>
            </a:r>
            <a:r>
              <a:rPr sz="2400" u="heavy" spc="-10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Classification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26250" y="1841719"/>
            <a:ext cx="2928100" cy="2328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24615" y="1403632"/>
            <a:ext cx="3416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Object </a:t>
            </a:r>
            <a:r>
              <a:rPr sz="2400" u="heavy" spc="-1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Recognition:</a:t>
            </a:r>
            <a:r>
              <a:rPr sz="2400" u="heavy" spc="-16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3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Speech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836" y="5039526"/>
            <a:ext cx="5501557" cy="17554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2600" y="1333500"/>
            <a:ext cx="6657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2365" algn="l"/>
              </a:tabLst>
            </a:pPr>
            <a:r>
              <a:rPr sz="2400" u="heavy" spc="-1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Object</a:t>
            </a:r>
            <a:r>
              <a:rPr sz="2400" u="heavy" spc="-5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Recognition:</a:t>
            </a:r>
            <a:r>
              <a:rPr sz="2400" u="heavy" spc="-5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1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Facial</a:t>
            </a:r>
            <a:r>
              <a:rPr sz="2400" spc="15" dirty="0">
                <a:solidFill>
                  <a:srgbClr val="0078D7"/>
                </a:solidFill>
                <a:latin typeface="Calibri"/>
                <a:cs typeface="Calibri"/>
              </a:rPr>
              <a:t>	</a:t>
            </a:r>
            <a:endParaRPr sz="3600" baseline="-2314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26142" y="5143281"/>
            <a:ext cx="6078537" cy="17067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31200" y="4610100"/>
            <a:ext cx="2671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2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Language</a:t>
            </a:r>
            <a:r>
              <a:rPr sz="2400" u="heavy" spc="-125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</a:rPr>
              <a:t>Translation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3342004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185" dirty="0">
                <a:solidFill>
                  <a:srgbClr val="505050"/>
                </a:solidFill>
              </a:rPr>
              <a:t>Self-driving</a:t>
            </a:r>
            <a:r>
              <a:rPr sz="4550" spc="-530" dirty="0">
                <a:solidFill>
                  <a:srgbClr val="505050"/>
                </a:solidFill>
              </a:rPr>
              <a:t> </a:t>
            </a:r>
            <a:r>
              <a:rPr sz="4550" spc="-180" dirty="0">
                <a:solidFill>
                  <a:srgbClr val="505050"/>
                </a:solidFill>
              </a:rPr>
              <a:t>cars</a:t>
            </a:r>
            <a:endParaRPr sz="4550"/>
          </a:p>
        </p:txBody>
      </p:sp>
      <p:sp>
        <p:nvSpPr>
          <p:cNvPr id="3" name="object 3"/>
          <p:cNvSpPr txBox="1"/>
          <p:nvPr/>
        </p:nvSpPr>
        <p:spPr>
          <a:xfrm>
            <a:off x="3746500" y="6477000"/>
            <a:ext cx="4474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05050"/>
                </a:solidFill>
                <a:latin typeface="Calibri"/>
                <a:cs typeface="Calibri"/>
              </a:rPr>
              <a:t>Source:</a:t>
            </a:r>
            <a:r>
              <a:rPr sz="1800" spc="-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505050"/>
                </a:solidFill>
                <a:latin typeface="Calibri"/>
                <a:cs typeface="Calibri"/>
              </a:rPr>
              <a:t>https://youtu.be/URmxzxYlmtg?t=6m30s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9043" y="1444264"/>
            <a:ext cx="8425964" cy="4766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1027557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550" dirty="0">
                <a:solidFill>
                  <a:schemeClr val="tx1"/>
                </a:solidFill>
              </a:rPr>
              <a:t>Classification of methodologies</a:t>
            </a:r>
            <a:endParaRPr sz="455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645920"/>
            <a:ext cx="6207125" cy="18162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308610" indent="-279400">
              <a:lnSpc>
                <a:spcPct val="131000"/>
              </a:lnSpc>
              <a:spcBef>
                <a:spcPts val="95"/>
              </a:spcBef>
              <a:buChar char="•"/>
              <a:tabLst>
                <a:tab pos="316865" algn="l"/>
                <a:tab pos="317500" algn="l"/>
              </a:tabLst>
            </a:pPr>
            <a:r>
              <a:rPr lang="en-US" sz="2800" spc="-150" dirty="0">
                <a:solidFill>
                  <a:srgbClr val="353535"/>
                </a:solidFill>
                <a:latin typeface="Calibri"/>
                <a:cs typeface="Calibri"/>
              </a:rPr>
              <a:t>Supervised learning</a:t>
            </a:r>
            <a:endParaRPr sz="2800" dirty="0">
              <a:latin typeface="Calibri"/>
              <a:cs typeface="Calibri"/>
            </a:endParaRPr>
          </a:p>
          <a:p>
            <a:pPr marL="317500" marR="31115" indent="-279400">
              <a:lnSpc>
                <a:spcPct val="128000"/>
              </a:lnSpc>
              <a:spcBef>
                <a:spcPts val="700"/>
              </a:spcBef>
              <a:buChar char="•"/>
              <a:tabLst>
                <a:tab pos="316865" algn="l"/>
                <a:tab pos="317500" algn="l"/>
              </a:tabLst>
            </a:pPr>
            <a:r>
              <a:rPr lang="en-US" sz="2800" spc="-15" dirty="0">
                <a:solidFill>
                  <a:srgbClr val="353535"/>
                </a:solidFill>
                <a:latin typeface="Calibri"/>
                <a:cs typeface="Calibri"/>
              </a:rPr>
              <a:t>Unsupervised learning</a:t>
            </a:r>
            <a:endParaRPr lang="en-US" sz="2800" dirty="0">
              <a:latin typeface="Calibri"/>
              <a:cs typeface="Calibri"/>
            </a:endParaRPr>
          </a:p>
          <a:p>
            <a:pPr marL="317500" marR="194945" indent="-279400">
              <a:lnSpc>
                <a:spcPct val="128000"/>
              </a:lnSpc>
              <a:spcBef>
                <a:spcPts val="700"/>
              </a:spcBef>
              <a:buFont typeface="Calibri"/>
              <a:buChar char="•"/>
              <a:tabLst>
                <a:tab pos="316865" algn="l"/>
                <a:tab pos="317500" algn="l"/>
              </a:tabLst>
            </a:pPr>
            <a:r>
              <a:rPr lang="en-US" sz="2800" spc="-30" dirty="0">
                <a:solidFill>
                  <a:srgbClr val="353535"/>
                </a:solidFill>
                <a:latin typeface="Calibri"/>
                <a:cs typeface="Calibri"/>
              </a:rPr>
              <a:t>Reinforcement learning</a:t>
            </a:r>
            <a:endParaRPr lang="en-US"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1027557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180" dirty="0">
                <a:solidFill>
                  <a:srgbClr val="505050"/>
                </a:solidFill>
              </a:rPr>
              <a:t>Conceptually,</a:t>
            </a:r>
            <a:r>
              <a:rPr sz="4550" spc="-500" dirty="0">
                <a:solidFill>
                  <a:srgbClr val="505050"/>
                </a:solidFill>
              </a:rPr>
              <a:t> </a:t>
            </a:r>
            <a:r>
              <a:rPr sz="4550" spc="-200" dirty="0">
                <a:solidFill>
                  <a:srgbClr val="505050"/>
                </a:solidFill>
              </a:rPr>
              <a:t>what</a:t>
            </a:r>
            <a:r>
              <a:rPr sz="4550" spc="-500" dirty="0">
                <a:solidFill>
                  <a:srgbClr val="505050"/>
                </a:solidFill>
              </a:rPr>
              <a:t> </a:t>
            </a:r>
            <a:r>
              <a:rPr sz="4550" spc="-195" dirty="0">
                <a:solidFill>
                  <a:srgbClr val="505050"/>
                </a:solidFill>
              </a:rPr>
              <a:t>are</a:t>
            </a:r>
            <a:r>
              <a:rPr sz="4550" spc="-495" dirty="0">
                <a:solidFill>
                  <a:srgbClr val="505050"/>
                </a:solidFill>
              </a:rPr>
              <a:t> </a:t>
            </a:r>
            <a:r>
              <a:rPr sz="4550" spc="-195" dirty="0">
                <a:solidFill>
                  <a:srgbClr val="505050"/>
                </a:solidFill>
              </a:rPr>
              <a:t>artificial</a:t>
            </a:r>
            <a:r>
              <a:rPr sz="4550" spc="-500" dirty="0">
                <a:solidFill>
                  <a:srgbClr val="505050"/>
                </a:solidFill>
              </a:rPr>
              <a:t> </a:t>
            </a:r>
            <a:r>
              <a:rPr sz="4550" spc="-190" dirty="0">
                <a:solidFill>
                  <a:srgbClr val="505050"/>
                </a:solidFill>
              </a:rPr>
              <a:t>neural</a:t>
            </a:r>
            <a:r>
              <a:rPr sz="4550" spc="-495" dirty="0">
                <a:solidFill>
                  <a:srgbClr val="505050"/>
                </a:solidFill>
              </a:rPr>
              <a:t> </a:t>
            </a:r>
            <a:r>
              <a:rPr sz="4550" spc="-240" dirty="0">
                <a:solidFill>
                  <a:srgbClr val="505050"/>
                </a:solidFill>
              </a:rPr>
              <a:t>networks?</a:t>
            </a:r>
            <a:endParaRPr sz="4550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645920"/>
            <a:ext cx="6207125" cy="459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308610" indent="-279400">
              <a:lnSpc>
                <a:spcPct val="131000"/>
              </a:lnSpc>
              <a:spcBef>
                <a:spcPts val="95"/>
              </a:spcBef>
              <a:buChar char="•"/>
              <a:tabLst>
                <a:tab pos="316865" algn="l"/>
                <a:tab pos="317500" algn="l"/>
              </a:tabLst>
            </a:pPr>
            <a:r>
              <a:rPr sz="2800" spc="-150" dirty="0">
                <a:solidFill>
                  <a:srgbClr val="353535"/>
                </a:solidFill>
                <a:latin typeface="Calibri"/>
                <a:cs typeface="Calibri"/>
              </a:rPr>
              <a:t>A </a:t>
            </a:r>
            <a:r>
              <a:rPr sz="2800" i="1" spc="-30" dirty="0">
                <a:solidFill>
                  <a:srgbClr val="353535"/>
                </a:solidFill>
                <a:latin typeface="Calibri"/>
                <a:cs typeface="Calibri"/>
              </a:rPr>
              <a:t>neuron </a:t>
            </a:r>
            <a:r>
              <a:rPr sz="2800" spc="-30" dirty="0">
                <a:solidFill>
                  <a:srgbClr val="353535"/>
                </a:solidFill>
                <a:latin typeface="Calibri"/>
                <a:cs typeface="Calibri"/>
              </a:rPr>
              <a:t>receives </a:t>
            </a:r>
            <a:r>
              <a:rPr sz="2800" spc="30" dirty="0">
                <a:solidFill>
                  <a:srgbClr val="353535"/>
                </a:solidFill>
                <a:latin typeface="Calibri"/>
                <a:cs typeface="Calibri"/>
              </a:rPr>
              <a:t>a </a:t>
            </a:r>
            <a:r>
              <a:rPr sz="2800" spc="10" dirty="0">
                <a:solidFill>
                  <a:srgbClr val="353535"/>
                </a:solidFill>
                <a:latin typeface="Calibri"/>
                <a:cs typeface="Calibri"/>
              </a:rPr>
              <a:t>signal, </a:t>
            </a:r>
            <a:r>
              <a:rPr sz="2800" dirty="0">
                <a:solidFill>
                  <a:srgbClr val="353535"/>
                </a:solidFill>
                <a:latin typeface="Calibri"/>
                <a:cs typeface="Calibri"/>
              </a:rPr>
              <a:t>processes</a:t>
            </a:r>
            <a:r>
              <a:rPr sz="2800" spc="-32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353535"/>
                </a:solidFill>
                <a:latin typeface="Calibri"/>
                <a:cs typeface="Calibri"/>
              </a:rPr>
              <a:t>it,  </a:t>
            </a:r>
            <a:r>
              <a:rPr sz="2800" spc="30" dirty="0">
                <a:solidFill>
                  <a:srgbClr val="353535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353535"/>
                </a:solidFill>
                <a:latin typeface="Calibri"/>
                <a:cs typeface="Calibri"/>
              </a:rPr>
              <a:t>propagates </a:t>
            </a:r>
            <a:r>
              <a:rPr sz="2800" spc="-35" dirty="0">
                <a:solidFill>
                  <a:srgbClr val="353535"/>
                </a:solidFill>
                <a:latin typeface="Calibri"/>
                <a:cs typeface="Calibri"/>
              </a:rPr>
              <a:t>the </a:t>
            </a:r>
            <a:r>
              <a:rPr sz="2800" spc="25" dirty="0">
                <a:solidFill>
                  <a:srgbClr val="353535"/>
                </a:solidFill>
                <a:latin typeface="Calibri"/>
                <a:cs typeface="Calibri"/>
              </a:rPr>
              <a:t>signal </a:t>
            </a:r>
            <a:r>
              <a:rPr sz="2800" spc="-45" dirty="0">
                <a:solidFill>
                  <a:srgbClr val="353535"/>
                </a:solidFill>
                <a:latin typeface="Calibri"/>
                <a:cs typeface="Calibri"/>
              </a:rPr>
              <a:t>(or</a:t>
            </a:r>
            <a:r>
              <a:rPr sz="2800" spc="-39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353535"/>
                </a:solidFill>
                <a:latin typeface="Calibri"/>
                <a:cs typeface="Calibri"/>
              </a:rPr>
              <a:t>not)</a:t>
            </a:r>
            <a:endParaRPr sz="2800" dirty="0">
              <a:latin typeface="Calibri"/>
              <a:cs typeface="Calibri"/>
            </a:endParaRPr>
          </a:p>
          <a:p>
            <a:pPr marL="317500" marR="31115" indent="-279400">
              <a:lnSpc>
                <a:spcPct val="128000"/>
              </a:lnSpc>
              <a:spcBef>
                <a:spcPts val="700"/>
              </a:spcBef>
              <a:buChar char="•"/>
              <a:tabLst>
                <a:tab pos="316865" algn="l"/>
                <a:tab pos="317500" algn="l"/>
              </a:tabLst>
            </a:pPr>
            <a:r>
              <a:rPr sz="2800" spc="20" dirty="0">
                <a:solidFill>
                  <a:srgbClr val="353535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353535"/>
                </a:solidFill>
                <a:latin typeface="Calibri"/>
                <a:cs typeface="Calibri"/>
              </a:rPr>
              <a:t>brain </a:t>
            </a:r>
            <a:r>
              <a:rPr sz="2800" spc="15" dirty="0">
                <a:solidFill>
                  <a:srgbClr val="353535"/>
                </a:solidFill>
                <a:latin typeface="Calibri"/>
                <a:cs typeface="Calibri"/>
              </a:rPr>
              <a:t>is </a:t>
            </a:r>
            <a:r>
              <a:rPr sz="2800" spc="10" dirty="0">
                <a:solidFill>
                  <a:srgbClr val="353535"/>
                </a:solidFill>
                <a:latin typeface="Calibri"/>
                <a:cs typeface="Calibri"/>
              </a:rPr>
              <a:t>comprised </a:t>
            </a:r>
            <a:r>
              <a:rPr sz="2800" spc="-50" dirty="0">
                <a:solidFill>
                  <a:srgbClr val="353535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353535"/>
                </a:solidFill>
                <a:latin typeface="Calibri"/>
                <a:cs typeface="Calibri"/>
              </a:rPr>
              <a:t>around </a:t>
            </a:r>
            <a:r>
              <a:rPr sz="2800" spc="-80" dirty="0">
                <a:solidFill>
                  <a:srgbClr val="353535"/>
                </a:solidFill>
                <a:latin typeface="Calibri"/>
                <a:cs typeface="Calibri"/>
              </a:rPr>
              <a:t>100  </a:t>
            </a:r>
            <a:r>
              <a:rPr sz="2800" spc="15" dirty="0">
                <a:solidFill>
                  <a:srgbClr val="353535"/>
                </a:solidFill>
                <a:latin typeface="Calibri"/>
                <a:cs typeface="Calibri"/>
              </a:rPr>
              <a:t>billion </a:t>
            </a:r>
            <a:r>
              <a:rPr sz="2800" spc="-20" dirty="0">
                <a:solidFill>
                  <a:srgbClr val="353535"/>
                </a:solidFill>
                <a:latin typeface="Calibri"/>
                <a:cs typeface="Calibri"/>
              </a:rPr>
              <a:t>neurons, </a:t>
            </a:r>
            <a:r>
              <a:rPr sz="2800" spc="5" dirty="0">
                <a:solidFill>
                  <a:srgbClr val="353535"/>
                </a:solidFill>
                <a:latin typeface="Calibri"/>
                <a:cs typeface="Calibri"/>
              </a:rPr>
              <a:t>each </a:t>
            </a:r>
            <a:r>
              <a:rPr sz="2800" spc="-5" dirty="0">
                <a:solidFill>
                  <a:srgbClr val="353535"/>
                </a:solidFill>
                <a:latin typeface="Calibri"/>
                <a:cs typeface="Calibri"/>
              </a:rPr>
              <a:t>connected </a:t>
            </a:r>
            <a:r>
              <a:rPr sz="2800" spc="-40" dirty="0">
                <a:solidFill>
                  <a:srgbClr val="353535"/>
                </a:solidFill>
                <a:latin typeface="Calibri"/>
                <a:cs typeface="Calibri"/>
              </a:rPr>
              <a:t>to </a:t>
            </a:r>
            <a:r>
              <a:rPr sz="2800" spc="-50" dirty="0">
                <a:solidFill>
                  <a:srgbClr val="353535"/>
                </a:solidFill>
                <a:latin typeface="Calibri"/>
                <a:cs typeface="Calibri"/>
              </a:rPr>
              <a:t>~10k  </a:t>
            </a:r>
            <a:r>
              <a:rPr sz="2800" spc="-40" dirty="0">
                <a:solidFill>
                  <a:srgbClr val="353535"/>
                </a:solidFill>
                <a:latin typeface="Calibri"/>
                <a:cs typeface="Calibri"/>
              </a:rPr>
              <a:t>other </a:t>
            </a:r>
            <a:r>
              <a:rPr sz="2800" spc="-25" dirty="0">
                <a:solidFill>
                  <a:srgbClr val="353535"/>
                </a:solidFill>
                <a:latin typeface="Calibri"/>
                <a:cs typeface="Calibri"/>
              </a:rPr>
              <a:t>neurons: </a:t>
            </a:r>
            <a:r>
              <a:rPr sz="2800" spc="-65" dirty="0">
                <a:solidFill>
                  <a:srgbClr val="353535"/>
                </a:solidFill>
                <a:latin typeface="Calibri"/>
                <a:cs typeface="Calibri"/>
              </a:rPr>
              <a:t>10</a:t>
            </a:r>
            <a:r>
              <a:rPr sz="2775" spc="-97" baseline="18018" dirty="0">
                <a:solidFill>
                  <a:srgbClr val="353535"/>
                </a:solidFill>
                <a:latin typeface="Calibri"/>
                <a:cs typeface="Calibri"/>
              </a:rPr>
              <a:t>15 </a:t>
            </a:r>
            <a:r>
              <a:rPr sz="2800" spc="5" dirty="0">
                <a:solidFill>
                  <a:srgbClr val="353535"/>
                </a:solidFill>
                <a:latin typeface="Calibri"/>
                <a:cs typeface="Calibri"/>
              </a:rPr>
              <a:t>synaptic</a:t>
            </a:r>
            <a:r>
              <a:rPr sz="2800" spc="-31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53535"/>
                </a:solidFill>
                <a:latin typeface="Calibri"/>
                <a:cs typeface="Calibri"/>
              </a:rPr>
              <a:t>connections</a:t>
            </a:r>
            <a:endParaRPr sz="2800" dirty="0">
              <a:latin typeface="Calibri"/>
              <a:cs typeface="Calibri"/>
            </a:endParaRPr>
          </a:p>
          <a:p>
            <a:pPr marL="317500" marR="194945" indent="-279400">
              <a:lnSpc>
                <a:spcPct val="128000"/>
              </a:lnSpc>
              <a:spcBef>
                <a:spcPts val="700"/>
              </a:spcBef>
              <a:buFont typeface="Calibri"/>
              <a:buChar char="•"/>
              <a:tabLst>
                <a:tab pos="316865" algn="l"/>
                <a:tab pos="317500" algn="l"/>
              </a:tabLst>
            </a:pPr>
            <a:r>
              <a:rPr sz="2800" i="1" spc="-120" dirty="0">
                <a:solidFill>
                  <a:srgbClr val="353535"/>
                </a:solidFill>
                <a:latin typeface="Calibri"/>
                <a:cs typeface="Calibri"/>
              </a:rPr>
              <a:t>ANNs </a:t>
            </a:r>
            <a:r>
              <a:rPr sz="2800" spc="-45" dirty="0">
                <a:solidFill>
                  <a:srgbClr val="353535"/>
                </a:solidFill>
                <a:latin typeface="Calibri"/>
                <a:cs typeface="Calibri"/>
              </a:rPr>
              <a:t>are </a:t>
            </a:r>
            <a:r>
              <a:rPr sz="2800" spc="30" dirty="0">
                <a:solidFill>
                  <a:srgbClr val="353535"/>
                </a:solidFill>
                <a:latin typeface="Calibri"/>
                <a:cs typeface="Calibri"/>
              </a:rPr>
              <a:t>a </a:t>
            </a:r>
            <a:r>
              <a:rPr sz="2800" i="1" spc="-15" dirty="0">
                <a:solidFill>
                  <a:srgbClr val="353535"/>
                </a:solidFill>
                <a:latin typeface="Calibri"/>
                <a:cs typeface="Calibri"/>
              </a:rPr>
              <a:t>simplistic </a:t>
            </a:r>
            <a:r>
              <a:rPr sz="2800" spc="-15" dirty="0">
                <a:solidFill>
                  <a:srgbClr val="353535"/>
                </a:solidFill>
                <a:latin typeface="Calibri"/>
                <a:cs typeface="Calibri"/>
              </a:rPr>
              <a:t>imitation </a:t>
            </a:r>
            <a:r>
              <a:rPr sz="2800" spc="-50" dirty="0">
                <a:solidFill>
                  <a:srgbClr val="353535"/>
                </a:solidFill>
                <a:latin typeface="Calibri"/>
                <a:cs typeface="Calibri"/>
              </a:rPr>
              <a:t>of </a:t>
            </a:r>
            <a:r>
              <a:rPr sz="2800" spc="30" dirty="0">
                <a:solidFill>
                  <a:srgbClr val="353535"/>
                </a:solidFill>
                <a:latin typeface="Calibri"/>
                <a:cs typeface="Calibri"/>
              </a:rPr>
              <a:t>a</a:t>
            </a:r>
            <a:r>
              <a:rPr sz="2800" spc="-33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53535"/>
                </a:solidFill>
                <a:latin typeface="Calibri"/>
                <a:cs typeface="Calibri"/>
              </a:rPr>
              <a:t>brain  </a:t>
            </a:r>
            <a:r>
              <a:rPr sz="2800" spc="10" dirty="0">
                <a:solidFill>
                  <a:srgbClr val="353535"/>
                </a:solidFill>
                <a:latin typeface="Calibri"/>
                <a:cs typeface="Calibri"/>
              </a:rPr>
              <a:t>comprised </a:t>
            </a:r>
            <a:r>
              <a:rPr sz="2800" spc="-50" dirty="0">
                <a:solidFill>
                  <a:srgbClr val="353535"/>
                </a:solidFill>
                <a:latin typeface="Calibri"/>
                <a:cs typeface="Calibri"/>
              </a:rPr>
              <a:t>of </a:t>
            </a:r>
            <a:r>
              <a:rPr sz="2800" spc="5" dirty="0">
                <a:solidFill>
                  <a:srgbClr val="353535"/>
                </a:solidFill>
                <a:latin typeface="Calibri"/>
                <a:cs typeface="Calibri"/>
              </a:rPr>
              <a:t>dense </a:t>
            </a:r>
            <a:r>
              <a:rPr sz="2800" spc="-40" dirty="0">
                <a:solidFill>
                  <a:srgbClr val="353535"/>
                </a:solidFill>
                <a:latin typeface="Calibri"/>
                <a:cs typeface="Calibri"/>
              </a:rPr>
              <a:t>net </a:t>
            </a:r>
            <a:r>
              <a:rPr sz="2800" spc="-50" dirty="0">
                <a:solidFill>
                  <a:srgbClr val="353535"/>
                </a:solidFill>
                <a:latin typeface="Calibri"/>
                <a:cs typeface="Calibri"/>
              </a:rPr>
              <a:t>of </a:t>
            </a:r>
            <a:r>
              <a:rPr sz="2800" spc="15" dirty="0">
                <a:solidFill>
                  <a:srgbClr val="353535"/>
                </a:solidFill>
                <a:latin typeface="Calibri"/>
                <a:cs typeface="Calibri"/>
              </a:rPr>
              <a:t>simple  </a:t>
            </a:r>
            <a:r>
              <a:rPr sz="2800" spc="-30" dirty="0">
                <a:solidFill>
                  <a:srgbClr val="353535"/>
                </a:solidFill>
                <a:latin typeface="Calibri"/>
                <a:cs typeface="Calibri"/>
              </a:rPr>
              <a:t>structures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8402" y="1912448"/>
            <a:ext cx="5281612" cy="3573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99300" y="1943100"/>
            <a:ext cx="51308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50344" y="2581452"/>
            <a:ext cx="248920" cy="200342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spc="-5" dirty="0">
                <a:solidFill>
                  <a:srgbClr val="505050"/>
                </a:solidFill>
                <a:latin typeface="Calibri"/>
                <a:cs typeface="Calibri"/>
              </a:rPr>
              <a:t>Source:</a:t>
            </a:r>
            <a:r>
              <a:rPr sz="1400" spc="-105" dirty="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sz="1400" u="sng" spc="-20" dirty="0">
                <a:solidFill>
                  <a:srgbClr val="0078D7"/>
                </a:solidFill>
                <a:uFill>
                  <a:solidFill>
                    <a:srgbClr val="0078D7"/>
                  </a:solidFill>
                </a:uFill>
                <a:latin typeface="Calibri"/>
                <a:cs typeface="Calibri"/>
                <a:hlinkClick r:id="rId4"/>
              </a:rPr>
              <a:t>http://bit.ly/2jjGlNd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41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7023734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150" dirty="0">
                <a:solidFill>
                  <a:srgbClr val="505050"/>
                </a:solidFill>
              </a:rPr>
              <a:t>Conceptual </a:t>
            </a:r>
            <a:r>
              <a:rPr sz="4550" spc="-175" dirty="0">
                <a:solidFill>
                  <a:srgbClr val="505050"/>
                </a:solidFill>
              </a:rPr>
              <a:t>mathematical</a:t>
            </a:r>
            <a:r>
              <a:rPr sz="4550" spc="-875" dirty="0">
                <a:solidFill>
                  <a:srgbClr val="505050"/>
                </a:solidFill>
              </a:rPr>
              <a:t> </a:t>
            </a:r>
            <a:r>
              <a:rPr sz="4550" spc="-165" dirty="0">
                <a:solidFill>
                  <a:srgbClr val="505050"/>
                </a:solidFill>
              </a:rPr>
              <a:t>model</a:t>
            </a:r>
            <a:endParaRPr sz="4550"/>
          </a:p>
        </p:txBody>
      </p:sp>
      <p:sp>
        <p:nvSpPr>
          <p:cNvPr id="3" name="object 3"/>
          <p:cNvSpPr txBox="1"/>
          <p:nvPr/>
        </p:nvSpPr>
        <p:spPr>
          <a:xfrm>
            <a:off x="393700" y="1971568"/>
            <a:ext cx="142240" cy="129540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2600" spc="5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2600" spc="5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700" y="4137558"/>
            <a:ext cx="142240" cy="1072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5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600" spc="5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7800" y="3175000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453389" y="0"/>
                </a:moveTo>
                <a:lnTo>
                  <a:pt x="409931" y="2074"/>
                </a:lnTo>
                <a:lnTo>
                  <a:pt x="366794" y="8299"/>
                </a:lnTo>
                <a:lnTo>
                  <a:pt x="324303" y="18674"/>
                </a:lnTo>
                <a:lnTo>
                  <a:pt x="282778" y="33198"/>
                </a:lnTo>
                <a:lnTo>
                  <a:pt x="242543" y="51872"/>
                </a:lnTo>
                <a:lnTo>
                  <a:pt x="203919" y="74697"/>
                </a:lnTo>
                <a:lnTo>
                  <a:pt x="167228" y="101670"/>
                </a:lnTo>
                <a:lnTo>
                  <a:pt x="132794" y="132794"/>
                </a:lnTo>
                <a:lnTo>
                  <a:pt x="101670" y="167228"/>
                </a:lnTo>
                <a:lnTo>
                  <a:pt x="74697" y="203919"/>
                </a:lnTo>
                <a:lnTo>
                  <a:pt x="51872" y="242543"/>
                </a:lnTo>
                <a:lnTo>
                  <a:pt x="33198" y="282778"/>
                </a:lnTo>
                <a:lnTo>
                  <a:pt x="18674" y="324303"/>
                </a:lnTo>
                <a:lnTo>
                  <a:pt x="8299" y="366794"/>
                </a:lnTo>
                <a:lnTo>
                  <a:pt x="2074" y="409931"/>
                </a:lnTo>
                <a:lnTo>
                  <a:pt x="0" y="453389"/>
                </a:lnTo>
                <a:lnTo>
                  <a:pt x="2074" y="496848"/>
                </a:lnTo>
                <a:lnTo>
                  <a:pt x="8299" y="539984"/>
                </a:lnTo>
                <a:lnTo>
                  <a:pt x="18674" y="582476"/>
                </a:lnTo>
                <a:lnTo>
                  <a:pt x="33198" y="624000"/>
                </a:lnTo>
                <a:lnTo>
                  <a:pt x="51872" y="664236"/>
                </a:lnTo>
                <a:lnTo>
                  <a:pt x="74697" y="702860"/>
                </a:lnTo>
                <a:lnTo>
                  <a:pt x="101670" y="739550"/>
                </a:lnTo>
                <a:lnTo>
                  <a:pt x="132794" y="773984"/>
                </a:lnTo>
                <a:lnTo>
                  <a:pt x="167228" y="805108"/>
                </a:lnTo>
                <a:lnTo>
                  <a:pt x="203919" y="832082"/>
                </a:lnTo>
                <a:lnTo>
                  <a:pt x="242543" y="854906"/>
                </a:lnTo>
                <a:lnTo>
                  <a:pt x="282778" y="873580"/>
                </a:lnTo>
                <a:lnTo>
                  <a:pt x="324303" y="888105"/>
                </a:lnTo>
                <a:lnTo>
                  <a:pt x="366794" y="898479"/>
                </a:lnTo>
                <a:lnTo>
                  <a:pt x="409931" y="904704"/>
                </a:lnTo>
                <a:lnTo>
                  <a:pt x="453389" y="906779"/>
                </a:lnTo>
                <a:lnTo>
                  <a:pt x="496848" y="904704"/>
                </a:lnTo>
                <a:lnTo>
                  <a:pt x="539984" y="898479"/>
                </a:lnTo>
                <a:lnTo>
                  <a:pt x="582476" y="888105"/>
                </a:lnTo>
                <a:lnTo>
                  <a:pt x="624000" y="873580"/>
                </a:lnTo>
                <a:lnTo>
                  <a:pt x="664236" y="854906"/>
                </a:lnTo>
                <a:lnTo>
                  <a:pt x="702860" y="832082"/>
                </a:lnTo>
                <a:lnTo>
                  <a:pt x="739550" y="805108"/>
                </a:lnTo>
                <a:lnTo>
                  <a:pt x="773984" y="773984"/>
                </a:lnTo>
                <a:lnTo>
                  <a:pt x="805108" y="739550"/>
                </a:lnTo>
                <a:lnTo>
                  <a:pt x="832082" y="702860"/>
                </a:lnTo>
                <a:lnTo>
                  <a:pt x="854906" y="664236"/>
                </a:lnTo>
                <a:lnTo>
                  <a:pt x="873580" y="624000"/>
                </a:lnTo>
                <a:lnTo>
                  <a:pt x="888105" y="582476"/>
                </a:lnTo>
                <a:lnTo>
                  <a:pt x="898479" y="539984"/>
                </a:lnTo>
                <a:lnTo>
                  <a:pt x="904704" y="496848"/>
                </a:lnTo>
                <a:lnTo>
                  <a:pt x="906779" y="453389"/>
                </a:lnTo>
                <a:lnTo>
                  <a:pt x="904704" y="409931"/>
                </a:lnTo>
                <a:lnTo>
                  <a:pt x="898479" y="366794"/>
                </a:lnTo>
                <a:lnTo>
                  <a:pt x="888105" y="324303"/>
                </a:lnTo>
                <a:lnTo>
                  <a:pt x="873580" y="282778"/>
                </a:lnTo>
                <a:lnTo>
                  <a:pt x="854906" y="242543"/>
                </a:lnTo>
                <a:lnTo>
                  <a:pt x="832082" y="203919"/>
                </a:lnTo>
                <a:lnTo>
                  <a:pt x="805108" y="167228"/>
                </a:lnTo>
                <a:lnTo>
                  <a:pt x="773984" y="132794"/>
                </a:lnTo>
                <a:lnTo>
                  <a:pt x="739550" y="101670"/>
                </a:lnTo>
                <a:lnTo>
                  <a:pt x="702860" y="74697"/>
                </a:lnTo>
                <a:lnTo>
                  <a:pt x="664236" y="51872"/>
                </a:lnTo>
                <a:lnTo>
                  <a:pt x="624000" y="33198"/>
                </a:lnTo>
                <a:lnTo>
                  <a:pt x="582476" y="18674"/>
                </a:lnTo>
                <a:lnTo>
                  <a:pt x="539984" y="8299"/>
                </a:lnTo>
                <a:lnTo>
                  <a:pt x="496848" y="2074"/>
                </a:lnTo>
                <a:lnTo>
                  <a:pt x="4533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97800" y="3175000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773985" y="132794"/>
                </a:moveTo>
                <a:lnTo>
                  <a:pt x="805108" y="167229"/>
                </a:lnTo>
                <a:lnTo>
                  <a:pt x="832082" y="203919"/>
                </a:lnTo>
                <a:lnTo>
                  <a:pt x="854906" y="242543"/>
                </a:lnTo>
                <a:lnTo>
                  <a:pt x="873581" y="282778"/>
                </a:lnTo>
                <a:lnTo>
                  <a:pt x="888105" y="324303"/>
                </a:lnTo>
                <a:lnTo>
                  <a:pt x="898480" y="366795"/>
                </a:lnTo>
                <a:lnTo>
                  <a:pt x="904705" y="409931"/>
                </a:lnTo>
                <a:lnTo>
                  <a:pt x="906780" y="453389"/>
                </a:lnTo>
                <a:lnTo>
                  <a:pt x="904705" y="496848"/>
                </a:lnTo>
                <a:lnTo>
                  <a:pt x="898480" y="539984"/>
                </a:lnTo>
                <a:lnTo>
                  <a:pt x="888105" y="582476"/>
                </a:lnTo>
                <a:lnTo>
                  <a:pt x="873581" y="624001"/>
                </a:lnTo>
                <a:lnTo>
                  <a:pt x="854906" y="664236"/>
                </a:lnTo>
                <a:lnTo>
                  <a:pt x="832082" y="702860"/>
                </a:lnTo>
                <a:lnTo>
                  <a:pt x="805108" y="739550"/>
                </a:lnTo>
                <a:lnTo>
                  <a:pt x="773985" y="773985"/>
                </a:lnTo>
                <a:lnTo>
                  <a:pt x="739550" y="805108"/>
                </a:lnTo>
                <a:lnTo>
                  <a:pt x="702860" y="832082"/>
                </a:lnTo>
                <a:lnTo>
                  <a:pt x="664236" y="854906"/>
                </a:lnTo>
                <a:lnTo>
                  <a:pt x="624001" y="873581"/>
                </a:lnTo>
                <a:lnTo>
                  <a:pt x="582476" y="888105"/>
                </a:lnTo>
                <a:lnTo>
                  <a:pt x="539984" y="898480"/>
                </a:lnTo>
                <a:lnTo>
                  <a:pt x="496848" y="904705"/>
                </a:lnTo>
                <a:lnTo>
                  <a:pt x="453389" y="906780"/>
                </a:lnTo>
                <a:lnTo>
                  <a:pt x="409931" y="904705"/>
                </a:lnTo>
                <a:lnTo>
                  <a:pt x="366795" y="898480"/>
                </a:lnTo>
                <a:lnTo>
                  <a:pt x="324303" y="888105"/>
                </a:lnTo>
                <a:lnTo>
                  <a:pt x="282778" y="873581"/>
                </a:lnTo>
                <a:lnTo>
                  <a:pt x="242543" y="854906"/>
                </a:lnTo>
                <a:lnTo>
                  <a:pt x="203919" y="832082"/>
                </a:lnTo>
                <a:lnTo>
                  <a:pt x="167229" y="805108"/>
                </a:lnTo>
                <a:lnTo>
                  <a:pt x="132794" y="773985"/>
                </a:lnTo>
                <a:lnTo>
                  <a:pt x="101671" y="739550"/>
                </a:lnTo>
                <a:lnTo>
                  <a:pt x="74697" y="702860"/>
                </a:lnTo>
                <a:lnTo>
                  <a:pt x="51873" y="664236"/>
                </a:lnTo>
                <a:lnTo>
                  <a:pt x="33198" y="624001"/>
                </a:lnTo>
                <a:lnTo>
                  <a:pt x="18674" y="582476"/>
                </a:lnTo>
                <a:lnTo>
                  <a:pt x="8299" y="539984"/>
                </a:lnTo>
                <a:lnTo>
                  <a:pt x="2074" y="496848"/>
                </a:lnTo>
                <a:lnTo>
                  <a:pt x="0" y="453389"/>
                </a:lnTo>
                <a:lnTo>
                  <a:pt x="2074" y="409931"/>
                </a:lnTo>
                <a:lnTo>
                  <a:pt x="8299" y="366795"/>
                </a:lnTo>
                <a:lnTo>
                  <a:pt x="18674" y="324303"/>
                </a:lnTo>
                <a:lnTo>
                  <a:pt x="33198" y="282778"/>
                </a:lnTo>
                <a:lnTo>
                  <a:pt x="51873" y="242543"/>
                </a:lnTo>
                <a:lnTo>
                  <a:pt x="74697" y="203919"/>
                </a:lnTo>
                <a:lnTo>
                  <a:pt x="101671" y="167229"/>
                </a:lnTo>
                <a:lnTo>
                  <a:pt x="132794" y="132794"/>
                </a:lnTo>
                <a:lnTo>
                  <a:pt x="167229" y="101671"/>
                </a:lnTo>
                <a:lnTo>
                  <a:pt x="203919" y="74697"/>
                </a:lnTo>
                <a:lnTo>
                  <a:pt x="242543" y="51873"/>
                </a:lnTo>
                <a:lnTo>
                  <a:pt x="282778" y="33198"/>
                </a:lnTo>
                <a:lnTo>
                  <a:pt x="324303" y="18674"/>
                </a:lnTo>
                <a:lnTo>
                  <a:pt x="366795" y="8299"/>
                </a:lnTo>
                <a:lnTo>
                  <a:pt x="409931" y="2074"/>
                </a:lnTo>
                <a:lnTo>
                  <a:pt x="453389" y="0"/>
                </a:lnTo>
                <a:lnTo>
                  <a:pt x="496848" y="2074"/>
                </a:lnTo>
                <a:lnTo>
                  <a:pt x="539984" y="8299"/>
                </a:lnTo>
                <a:lnTo>
                  <a:pt x="582476" y="18674"/>
                </a:lnTo>
                <a:lnTo>
                  <a:pt x="624001" y="33198"/>
                </a:lnTo>
                <a:lnTo>
                  <a:pt x="664236" y="51873"/>
                </a:lnTo>
                <a:lnTo>
                  <a:pt x="702860" y="74697"/>
                </a:lnTo>
                <a:lnTo>
                  <a:pt x="739550" y="101671"/>
                </a:lnTo>
                <a:lnTo>
                  <a:pt x="773985" y="132794"/>
                </a:lnTo>
                <a:close/>
              </a:path>
            </a:pathLst>
          </a:custGeom>
          <a:ln w="10795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22437" y="3433435"/>
            <a:ext cx="321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40" dirty="0">
                <a:solidFill>
                  <a:srgbClr val="505050"/>
                </a:solidFill>
                <a:latin typeface="Arial"/>
                <a:cs typeface="Arial"/>
              </a:rPr>
              <a:t>∑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20624" y="2952159"/>
            <a:ext cx="746125" cy="284480"/>
          </a:xfrm>
          <a:custGeom>
            <a:avLst/>
            <a:gdLst/>
            <a:ahLst/>
            <a:cxnLst/>
            <a:rect l="l" t="t" r="r" b="b"/>
            <a:pathLst>
              <a:path w="746125" h="284480">
                <a:moveTo>
                  <a:pt x="0" y="0"/>
                </a:moveTo>
                <a:lnTo>
                  <a:pt x="733829" y="279837"/>
                </a:lnTo>
                <a:lnTo>
                  <a:pt x="745695" y="284362"/>
                </a:lnTo>
              </a:path>
            </a:pathLst>
          </a:custGeom>
          <a:ln w="25399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32733" y="3175038"/>
            <a:ext cx="135890" cy="114300"/>
          </a:xfrm>
          <a:custGeom>
            <a:avLst/>
            <a:gdLst/>
            <a:ahLst/>
            <a:cxnLst/>
            <a:rect l="l" t="t" r="r" b="b"/>
            <a:pathLst>
              <a:path w="135890" h="114300">
                <a:moveTo>
                  <a:pt x="43441" y="0"/>
                </a:moveTo>
                <a:lnTo>
                  <a:pt x="0" y="113917"/>
                </a:lnTo>
                <a:lnTo>
                  <a:pt x="135638" y="100399"/>
                </a:lnTo>
                <a:lnTo>
                  <a:pt x="43441" y="0"/>
                </a:lnTo>
                <a:close/>
              </a:path>
            </a:pathLst>
          </a:custGeom>
          <a:solidFill>
            <a:srgbClr val="A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23542" y="279828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505050"/>
                </a:solidFill>
                <a:latin typeface="Times New Roman"/>
                <a:cs typeface="Times New Roman"/>
              </a:rPr>
              <a:t>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67987" y="2921730"/>
            <a:ext cx="10668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155" dirty="0">
                <a:solidFill>
                  <a:srgbClr val="505050"/>
                </a:solidFill>
                <a:latin typeface="Lucida Sans Unicode"/>
                <a:cs typeface="Lucida Sans Unicode"/>
              </a:rPr>
              <a:t>1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95833" y="3358605"/>
            <a:ext cx="807720" cy="132080"/>
          </a:xfrm>
          <a:custGeom>
            <a:avLst/>
            <a:gdLst/>
            <a:ahLst/>
            <a:cxnLst/>
            <a:rect l="l" t="t" r="r" b="b"/>
            <a:pathLst>
              <a:path w="807720" h="132079">
                <a:moveTo>
                  <a:pt x="0" y="0"/>
                </a:moveTo>
                <a:lnTo>
                  <a:pt x="795055" y="129529"/>
                </a:lnTo>
                <a:lnTo>
                  <a:pt x="807589" y="131571"/>
                </a:lnTo>
              </a:path>
            </a:pathLst>
          </a:custGeom>
          <a:ln w="25399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81086" y="3427968"/>
            <a:ext cx="130175" cy="120650"/>
          </a:xfrm>
          <a:custGeom>
            <a:avLst/>
            <a:gdLst/>
            <a:ahLst/>
            <a:cxnLst/>
            <a:rect l="l" t="t" r="r" b="b"/>
            <a:pathLst>
              <a:path w="130175" h="120650">
                <a:moveTo>
                  <a:pt x="19604" y="0"/>
                </a:moveTo>
                <a:lnTo>
                  <a:pt x="0" y="120333"/>
                </a:lnTo>
                <a:lnTo>
                  <a:pt x="130135" y="79771"/>
                </a:lnTo>
                <a:lnTo>
                  <a:pt x="19604" y="0"/>
                </a:lnTo>
                <a:close/>
              </a:path>
            </a:pathLst>
          </a:custGeom>
          <a:solidFill>
            <a:srgbClr val="A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64792" y="309514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505050"/>
                </a:solidFill>
                <a:latin typeface="Times New Roman"/>
                <a:cs typeface="Times New Roman"/>
              </a:rPr>
              <a:t>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09237" y="3218593"/>
            <a:ext cx="10668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155" dirty="0">
                <a:solidFill>
                  <a:srgbClr val="505050"/>
                </a:solidFill>
                <a:latin typeface="Lucida Sans Unicode"/>
                <a:cs typeface="Lucida Sans Unicode"/>
              </a:rPr>
              <a:t>2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5415" y="3719658"/>
            <a:ext cx="741045" cy="168910"/>
          </a:xfrm>
          <a:custGeom>
            <a:avLst/>
            <a:gdLst/>
            <a:ahLst/>
            <a:cxnLst/>
            <a:rect l="l" t="t" r="r" b="b"/>
            <a:pathLst>
              <a:path w="741045" h="168910">
                <a:moveTo>
                  <a:pt x="0" y="168612"/>
                </a:moveTo>
                <a:lnTo>
                  <a:pt x="728275" y="2819"/>
                </a:lnTo>
                <a:lnTo>
                  <a:pt x="740658" y="0"/>
                </a:lnTo>
              </a:path>
            </a:pathLst>
          </a:custGeom>
          <a:ln w="25399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70158" y="3663038"/>
            <a:ext cx="132715" cy="119380"/>
          </a:xfrm>
          <a:custGeom>
            <a:avLst/>
            <a:gdLst/>
            <a:ahLst/>
            <a:cxnLst/>
            <a:rect l="l" t="t" r="r" b="b"/>
            <a:pathLst>
              <a:path w="132715" h="119379">
                <a:moveTo>
                  <a:pt x="0" y="0"/>
                </a:moveTo>
                <a:lnTo>
                  <a:pt x="27063" y="118878"/>
                </a:lnTo>
                <a:lnTo>
                  <a:pt x="132410" y="32376"/>
                </a:lnTo>
                <a:lnTo>
                  <a:pt x="0" y="0"/>
                </a:lnTo>
                <a:close/>
              </a:path>
            </a:pathLst>
          </a:custGeom>
          <a:solidFill>
            <a:srgbClr val="A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64702" y="3465183"/>
            <a:ext cx="302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110" dirty="0">
                <a:solidFill>
                  <a:srgbClr val="505050"/>
                </a:solidFill>
                <a:latin typeface="Times New Roman"/>
                <a:cs typeface="Times New Roman"/>
              </a:rPr>
              <a:t>w</a:t>
            </a:r>
            <a:r>
              <a:rPr sz="1875" spc="-165" baseline="-20000" dirty="0">
                <a:solidFill>
                  <a:srgbClr val="505050"/>
                </a:solidFill>
                <a:latin typeface="Lucida Sans Unicode"/>
                <a:cs typeface="Lucida Sans Unicode"/>
              </a:rPr>
              <a:t>3</a:t>
            </a:r>
            <a:endParaRPr sz="1875" baseline="-200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12620" y="4004928"/>
            <a:ext cx="661035" cy="395605"/>
          </a:xfrm>
          <a:custGeom>
            <a:avLst/>
            <a:gdLst/>
            <a:ahLst/>
            <a:cxnLst/>
            <a:rect l="l" t="t" r="r" b="b"/>
            <a:pathLst>
              <a:path w="661034" h="395604">
                <a:moveTo>
                  <a:pt x="0" y="395327"/>
                </a:moveTo>
                <a:lnTo>
                  <a:pt x="649973" y="6519"/>
                </a:lnTo>
                <a:lnTo>
                  <a:pt x="660872" y="0"/>
                </a:lnTo>
              </a:path>
            </a:pathLst>
          </a:custGeom>
          <a:ln w="25399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31299" y="3948860"/>
            <a:ext cx="136525" cy="114935"/>
          </a:xfrm>
          <a:custGeom>
            <a:avLst/>
            <a:gdLst/>
            <a:ahLst/>
            <a:cxnLst/>
            <a:rect l="l" t="t" r="r" b="b"/>
            <a:pathLst>
              <a:path w="136525" h="114935">
                <a:moveTo>
                  <a:pt x="135923" y="0"/>
                </a:moveTo>
                <a:lnTo>
                  <a:pt x="0" y="10273"/>
                </a:lnTo>
                <a:lnTo>
                  <a:pt x="62586" y="114901"/>
                </a:lnTo>
                <a:lnTo>
                  <a:pt x="135923" y="0"/>
                </a:lnTo>
                <a:close/>
              </a:path>
            </a:pathLst>
          </a:custGeom>
          <a:solidFill>
            <a:srgbClr val="A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99810" y="3628390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16896" y="0"/>
                </a:lnTo>
                <a:lnTo>
                  <a:pt x="629596" y="0"/>
                </a:lnTo>
              </a:path>
            </a:pathLst>
          </a:custGeom>
          <a:ln w="25400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16707" y="356742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20"/>
                </a:lnTo>
                <a:lnTo>
                  <a:pt x="12192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A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633857" y="2993389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978788" y="0"/>
                </a:moveTo>
                <a:lnTo>
                  <a:pt x="292505" y="0"/>
                </a:lnTo>
                <a:lnTo>
                  <a:pt x="236161" y="222"/>
                </a:lnTo>
                <a:lnTo>
                  <a:pt x="191494" y="1783"/>
                </a:lnTo>
                <a:lnTo>
                  <a:pt x="120299" y="14270"/>
                </a:lnTo>
                <a:lnTo>
                  <a:pt x="85465" y="31474"/>
                </a:lnTo>
                <a:lnTo>
                  <a:pt x="55531" y="55532"/>
                </a:lnTo>
                <a:lnTo>
                  <a:pt x="31474" y="85466"/>
                </a:lnTo>
                <a:lnTo>
                  <a:pt x="14269" y="120299"/>
                </a:lnTo>
                <a:lnTo>
                  <a:pt x="1778" y="191494"/>
                </a:lnTo>
                <a:lnTo>
                  <a:pt x="222" y="235616"/>
                </a:lnTo>
                <a:lnTo>
                  <a:pt x="0" y="291211"/>
                </a:lnTo>
                <a:lnTo>
                  <a:pt x="5" y="978789"/>
                </a:lnTo>
                <a:lnTo>
                  <a:pt x="222" y="1033838"/>
                </a:lnTo>
                <a:lnTo>
                  <a:pt x="1783" y="1078505"/>
                </a:lnTo>
                <a:lnTo>
                  <a:pt x="14269" y="1149700"/>
                </a:lnTo>
                <a:lnTo>
                  <a:pt x="31474" y="1184533"/>
                </a:lnTo>
                <a:lnTo>
                  <a:pt x="55531" y="1214467"/>
                </a:lnTo>
                <a:lnTo>
                  <a:pt x="85465" y="1238525"/>
                </a:lnTo>
                <a:lnTo>
                  <a:pt x="120299" y="1255729"/>
                </a:lnTo>
                <a:lnTo>
                  <a:pt x="191332" y="1268216"/>
                </a:lnTo>
                <a:lnTo>
                  <a:pt x="235615" y="1269777"/>
                </a:lnTo>
                <a:lnTo>
                  <a:pt x="291209" y="1270000"/>
                </a:lnTo>
                <a:lnTo>
                  <a:pt x="977493" y="1270000"/>
                </a:lnTo>
                <a:lnTo>
                  <a:pt x="1033837" y="1269777"/>
                </a:lnTo>
                <a:lnTo>
                  <a:pt x="1078505" y="1268216"/>
                </a:lnTo>
                <a:lnTo>
                  <a:pt x="1149700" y="1255729"/>
                </a:lnTo>
                <a:lnTo>
                  <a:pt x="1184533" y="1238525"/>
                </a:lnTo>
                <a:lnTo>
                  <a:pt x="1214467" y="1214467"/>
                </a:lnTo>
                <a:lnTo>
                  <a:pt x="1238525" y="1184533"/>
                </a:lnTo>
                <a:lnTo>
                  <a:pt x="1255729" y="1149700"/>
                </a:lnTo>
                <a:lnTo>
                  <a:pt x="1268221" y="1078505"/>
                </a:lnTo>
                <a:lnTo>
                  <a:pt x="1269777" y="1034383"/>
                </a:lnTo>
                <a:lnTo>
                  <a:pt x="1270000" y="978789"/>
                </a:lnTo>
                <a:lnTo>
                  <a:pt x="1269994" y="291211"/>
                </a:lnTo>
                <a:lnTo>
                  <a:pt x="1269777" y="236161"/>
                </a:lnTo>
                <a:lnTo>
                  <a:pt x="1268216" y="191494"/>
                </a:lnTo>
                <a:lnTo>
                  <a:pt x="1255729" y="120299"/>
                </a:lnTo>
                <a:lnTo>
                  <a:pt x="1238525" y="85466"/>
                </a:lnTo>
                <a:lnTo>
                  <a:pt x="1214467" y="55532"/>
                </a:lnTo>
                <a:lnTo>
                  <a:pt x="1184533" y="31474"/>
                </a:lnTo>
                <a:lnTo>
                  <a:pt x="1149700" y="14270"/>
                </a:lnTo>
                <a:lnTo>
                  <a:pt x="1078667" y="1783"/>
                </a:lnTo>
                <a:lnTo>
                  <a:pt x="1034383" y="222"/>
                </a:lnTo>
                <a:lnTo>
                  <a:pt x="9787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633857" y="2993389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291210" y="0"/>
                </a:moveTo>
                <a:lnTo>
                  <a:pt x="978789" y="0"/>
                </a:lnTo>
                <a:lnTo>
                  <a:pt x="1034383" y="222"/>
                </a:lnTo>
                <a:lnTo>
                  <a:pt x="1078667" y="1783"/>
                </a:lnTo>
                <a:lnTo>
                  <a:pt x="1149700" y="14270"/>
                </a:lnTo>
                <a:lnTo>
                  <a:pt x="1184533" y="31474"/>
                </a:lnTo>
                <a:lnTo>
                  <a:pt x="1214467" y="55532"/>
                </a:lnTo>
                <a:lnTo>
                  <a:pt x="1238525" y="85466"/>
                </a:lnTo>
                <a:lnTo>
                  <a:pt x="1255729" y="120299"/>
                </a:lnTo>
                <a:lnTo>
                  <a:pt x="1268216" y="191494"/>
                </a:lnTo>
                <a:lnTo>
                  <a:pt x="1269777" y="236162"/>
                </a:lnTo>
                <a:lnTo>
                  <a:pt x="1270000" y="292505"/>
                </a:lnTo>
                <a:lnTo>
                  <a:pt x="1270000" y="978789"/>
                </a:lnTo>
                <a:lnTo>
                  <a:pt x="1269777" y="1034383"/>
                </a:lnTo>
                <a:lnTo>
                  <a:pt x="1268216" y="1078667"/>
                </a:lnTo>
                <a:lnTo>
                  <a:pt x="1255729" y="1149700"/>
                </a:lnTo>
                <a:lnTo>
                  <a:pt x="1238525" y="1184533"/>
                </a:lnTo>
                <a:lnTo>
                  <a:pt x="1214467" y="1214467"/>
                </a:lnTo>
                <a:lnTo>
                  <a:pt x="1184533" y="1238525"/>
                </a:lnTo>
                <a:lnTo>
                  <a:pt x="1149700" y="1255729"/>
                </a:lnTo>
                <a:lnTo>
                  <a:pt x="1078505" y="1268216"/>
                </a:lnTo>
                <a:lnTo>
                  <a:pt x="1033837" y="1269777"/>
                </a:lnTo>
                <a:lnTo>
                  <a:pt x="977494" y="1270000"/>
                </a:lnTo>
                <a:lnTo>
                  <a:pt x="291210" y="1270000"/>
                </a:lnTo>
                <a:lnTo>
                  <a:pt x="235616" y="1269777"/>
                </a:lnTo>
                <a:lnTo>
                  <a:pt x="191332" y="1268216"/>
                </a:lnTo>
                <a:lnTo>
                  <a:pt x="120299" y="1255729"/>
                </a:lnTo>
                <a:lnTo>
                  <a:pt x="85466" y="1238525"/>
                </a:lnTo>
                <a:lnTo>
                  <a:pt x="55532" y="1214467"/>
                </a:lnTo>
                <a:lnTo>
                  <a:pt x="31474" y="1184533"/>
                </a:lnTo>
                <a:lnTo>
                  <a:pt x="14270" y="1149700"/>
                </a:lnTo>
                <a:lnTo>
                  <a:pt x="1783" y="1078505"/>
                </a:lnTo>
                <a:lnTo>
                  <a:pt x="222" y="1033837"/>
                </a:lnTo>
                <a:lnTo>
                  <a:pt x="0" y="977494"/>
                </a:lnTo>
                <a:lnTo>
                  <a:pt x="0" y="291210"/>
                </a:lnTo>
                <a:lnTo>
                  <a:pt x="222" y="235615"/>
                </a:lnTo>
                <a:lnTo>
                  <a:pt x="1783" y="191332"/>
                </a:lnTo>
                <a:lnTo>
                  <a:pt x="14270" y="120299"/>
                </a:lnTo>
                <a:lnTo>
                  <a:pt x="31474" y="85466"/>
                </a:lnTo>
                <a:lnTo>
                  <a:pt x="55532" y="55532"/>
                </a:lnTo>
                <a:lnTo>
                  <a:pt x="85466" y="31474"/>
                </a:lnTo>
                <a:lnTo>
                  <a:pt x="120299" y="14270"/>
                </a:lnTo>
                <a:lnTo>
                  <a:pt x="191494" y="1783"/>
                </a:lnTo>
                <a:lnTo>
                  <a:pt x="236162" y="222"/>
                </a:lnTo>
                <a:lnTo>
                  <a:pt x="292505" y="0"/>
                </a:lnTo>
                <a:lnTo>
                  <a:pt x="291210" y="0"/>
                </a:lnTo>
                <a:close/>
              </a:path>
            </a:pathLst>
          </a:custGeom>
          <a:ln w="12065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822248" y="3354624"/>
            <a:ext cx="9004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500" i="1" spc="110" dirty="0">
                <a:solidFill>
                  <a:srgbClr val="505050"/>
                </a:solidFill>
                <a:latin typeface="Times New Roman"/>
                <a:cs typeface="Times New Roman"/>
              </a:rPr>
              <a:t>f</a:t>
            </a:r>
            <a:r>
              <a:rPr sz="2500" spc="110" dirty="0">
                <a:solidFill>
                  <a:srgbClr val="505050"/>
                </a:solidFill>
                <a:latin typeface="Lucida Sans Unicode"/>
                <a:cs typeface="Lucida Sans Unicode"/>
              </a:rPr>
              <a:t>(</a:t>
            </a:r>
            <a:r>
              <a:rPr lang="en-US" sz="2800" spc="1040" dirty="0">
                <a:solidFill>
                  <a:srgbClr val="505050"/>
                </a:solidFill>
                <a:latin typeface="Arial"/>
                <a:cs typeface="Arial"/>
              </a:rPr>
              <a:t>∑</a:t>
            </a:r>
            <a:r>
              <a:rPr lang="en-US" sz="2500" spc="15" dirty="0">
                <a:solidFill>
                  <a:srgbClr val="505050"/>
                </a:solidFill>
                <a:latin typeface="Lucida Sans Unicode"/>
                <a:cs typeface="Lucida Sans Unicode"/>
              </a:rPr>
              <a:t>)</a:t>
            </a:r>
            <a:endParaRPr lang="en-US" sz="2500" dirty="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06744" y="3105290"/>
            <a:ext cx="459740" cy="230504"/>
          </a:xfrm>
          <a:custGeom>
            <a:avLst/>
            <a:gdLst/>
            <a:ahLst/>
            <a:cxnLst/>
            <a:rect l="l" t="t" r="r" b="b"/>
            <a:pathLst>
              <a:path w="459740" h="230504">
                <a:moveTo>
                  <a:pt x="0" y="230231"/>
                </a:moveTo>
                <a:lnTo>
                  <a:pt x="448156" y="5689"/>
                </a:lnTo>
                <a:lnTo>
                  <a:pt x="459511" y="0"/>
                </a:lnTo>
              </a:path>
            </a:pathLst>
          </a:custGeom>
          <a:ln w="25400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427594" y="3056364"/>
            <a:ext cx="136525" cy="109220"/>
          </a:xfrm>
          <a:custGeom>
            <a:avLst/>
            <a:gdLst/>
            <a:ahLst/>
            <a:cxnLst/>
            <a:rect l="l" t="t" r="r" b="b"/>
            <a:pathLst>
              <a:path w="136525" h="109219">
                <a:moveTo>
                  <a:pt x="136310" y="0"/>
                </a:moveTo>
                <a:lnTo>
                  <a:pt x="0" y="113"/>
                </a:lnTo>
                <a:lnTo>
                  <a:pt x="54615" y="109117"/>
                </a:lnTo>
                <a:lnTo>
                  <a:pt x="136310" y="0"/>
                </a:lnTo>
                <a:close/>
              </a:path>
            </a:pathLst>
          </a:custGeom>
          <a:solidFill>
            <a:srgbClr val="A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003173" y="3409441"/>
            <a:ext cx="456565" cy="109220"/>
          </a:xfrm>
          <a:custGeom>
            <a:avLst/>
            <a:gdLst/>
            <a:ahLst/>
            <a:cxnLst/>
            <a:rect l="l" t="t" r="r" b="b"/>
            <a:pathLst>
              <a:path w="456565" h="109220">
                <a:moveTo>
                  <a:pt x="0" y="109095"/>
                </a:moveTo>
                <a:lnTo>
                  <a:pt x="443962" y="2953"/>
                </a:lnTo>
                <a:lnTo>
                  <a:pt x="456314" y="0"/>
                </a:lnTo>
              </a:path>
            </a:pathLst>
          </a:custGeom>
          <a:ln w="25400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432960" y="3353104"/>
            <a:ext cx="133350" cy="118745"/>
          </a:xfrm>
          <a:custGeom>
            <a:avLst/>
            <a:gdLst/>
            <a:ahLst/>
            <a:cxnLst/>
            <a:rect l="l" t="t" r="r" b="b"/>
            <a:pathLst>
              <a:path w="133350" h="118745">
                <a:moveTo>
                  <a:pt x="0" y="0"/>
                </a:moveTo>
                <a:lnTo>
                  <a:pt x="28348" y="118578"/>
                </a:lnTo>
                <a:lnTo>
                  <a:pt x="132753" y="30939"/>
                </a:lnTo>
                <a:lnTo>
                  <a:pt x="0" y="0"/>
                </a:lnTo>
                <a:close/>
              </a:path>
            </a:pathLst>
          </a:custGeom>
          <a:solidFill>
            <a:srgbClr val="A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006744" y="3665721"/>
            <a:ext cx="448309" cy="95885"/>
          </a:xfrm>
          <a:custGeom>
            <a:avLst/>
            <a:gdLst/>
            <a:ahLst/>
            <a:cxnLst/>
            <a:rect l="l" t="t" r="r" b="b"/>
            <a:pathLst>
              <a:path w="448309" h="95885">
                <a:moveTo>
                  <a:pt x="0" y="0"/>
                </a:moveTo>
                <a:lnTo>
                  <a:pt x="435338" y="93118"/>
                </a:lnTo>
                <a:lnTo>
                  <a:pt x="447757" y="95774"/>
                </a:lnTo>
              </a:path>
            </a:pathLst>
          </a:custGeom>
          <a:ln w="25400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429333" y="3699228"/>
            <a:ext cx="132080" cy="119380"/>
          </a:xfrm>
          <a:custGeom>
            <a:avLst/>
            <a:gdLst/>
            <a:ahLst/>
            <a:cxnLst/>
            <a:rect l="l" t="t" r="r" b="b"/>
            <a:pathLst>
              <a:path w="132079" h="119379">
                <a:moveTo>
                  <a:pt x="25501" y="0"/>
                </a:moveTo>
                <a:lnTo>
                  <a:pt x="0" y="119223"/>
                </a:lnTo>
                <a:lnTo>
                  <a:pt x="131973" y="85114"/>
                </a:lnTo>
                <a:lnTo>
                  <a:pt x="25501" y="0"/>
                </a:lnTo>
                <a:close/>
              </a:path>
            </a:pathLst>
          </a:custGeom>
          <a:solidFill>
            <a:srgbClr val="A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009777" y="3869777"/>
            <a:ext cx="477520" cy="477520"/>
          </a:xfrm>
          <a:custGeom>
            <a:avLst/>
            <a:gdLst/>
            <a:ahLst/>
            <a:cxnLst/>
            <a:rect l="l" t="t" r="r" b="b"/>
            <a:pathLst>
              <a:path w="477520" h="477520">
                <a:moveTo>
                  <a:pt x="0" y="0"/>
                </a:moveTo>
                <a:lnTo>
                  <a:pt x="468175" y="468175"/>
                </a:lnTo>
                <a:lnTo>
                  <a:pt x="477156" y="477156"/>
                </a:lnTo>
              </a:path>
            </a:pathLst>
          </a:custGeom>
          <a:ln w="25400">
            <a:solidFill>
              <a:srgbClr val="A8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434847" y="4294847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86210" y="0"/>
                </a:moveTo>
                <a:lnTo>
                  <a:pt x="0" y="86211"/>
                </a:lnTo>
                <a:lnTo>
                  <a:pt x="129315" y="129316"/>
                </a:lnTo>
                <a:lnTo>
                  <a:pt x="86210" y="0"/>
                </a:lnTo>
                <a:close/>
              </a:path>
            </a:pathLst>
          </a:custGeom>
          <a:solidFill>
            <a:srgbClr val="A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1633975" y="364428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505050"/>
                </a:solidFill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88606" y="3721271"/>
            <a:ext cx="449580" cy="72580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1800" spc="-120" dirty="0">
                <a:solidFill>
                  <a:srgbClr val="505050"/>
                </a:solidFill>
                <a:latin typeface="Lucida Sans Unicode"/>
                <a:cs typeface="Lucida Sans Unicode"/>
              </a:rPr>
              <a:t>. .</a:t>
            </a:r>
            <a:r>
              <a:rPr sz="1800" spc="-455" dirty="0">
                <a:solidFill>
                  <a:srgbClr val="505050"/>
                </a:solidFill>
                <a:latin typeface="Lucida Sans Unicode"/>
                <a:cs typeface="Lucida Sans Unicode"/>
              </a:rPr>
              <a:t> </a:t>
            </a:r>
            <a:r>
              <a:rPr sz="1800" spc="-120" dirty="0">
                <a:solidFill>
                  <a:srgbClr val="505050"/>
                </a:solidFill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  <a:p>
            <a:pPr marL="185420">
              <a:lnSpc>
                <a:spcPct val="100000"/>
              </a:lnSpc>
              <a:spcBef>
                <a:spcPts val="595"/>
              </a:spcBef>
            </a:pPr>
            <a:r>
              <a:rPr sz="1800" i="1" spc="-30" dirty="0">
                <a:solidFill>
                  <a:srgbClr val="505050"/>
                </a:solidFill>
                <a:latin typeface="Times New Roman"/>
                <a:cs typeface="Times New Roman"/>
              </a:rPr>
              <a:t>w</a:t>
            </a:r>
            <a:r>
              <a:rPr sz="1875" i="1" spc="-44" baseline="-20000" dirty="0">
                <a:solidFill>
                  <a:srgbClr val="505050"/>
                </a:solidFill>
                <a:latin typeface="Times New Roman"/>
                <a:cs typeface="Times New Roman"/>
              </a:rPr>
              <a:t>n</a:t>
            </a:r>
            <a:endParaRPr sz="1875" baseline="-20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368506" y="2668656"/>
            <a:ext cx="504190" cy="1942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130" marR="30480">
              <a:lnSpc>
                <a:spcPct val="151900"/>
              </a:lnSpc>
              <a:spcBef>
                <a:spcPts val="100"/>
              </a:spcBef>
            </a:pPr>
            <a:r>
              <a:rPr sz="1800" i="1" spc="-65" dirty="0">
                <a:solidFill>
                  <a:srgbClr val="505050"/>
                </a:solidFill>
                <a:latin typeface="Times New Roman"/>
                <a:cs typeface="Times New Roman"/>
              </a:rPr>
              <a:t>o</a:t>
            </a:r>
            <a:r>
              <a:rPr sz="1875" spc="-157" baseline="-20000" dirty="0">
                <a:solidFill>
                  <a:srgbClr val="505050"/>
                </a:solidFill>
                <a:latin typeface="Lucida Sans Unicode"/>
                <a:cs typeface="Lucida Sans Unicode"/>
              </a:rPr>
              <a:t>1  </a:t>
            </a:r>
            <a:r>
              <a:rPr sz="1800" i="1" spc="-65" dirty="0">
                <a:solidFill>
                  <a:srgbClr val="505050"/>
                </a:solidFill>
                <a:latin typeface="Times New Roman"/>
                <a:cs typeface="Times New Roman"/>
              </a:rPr>
              <a:t>o</a:t>
            </a:r>
            <a:r>
              <a:rPr sz="1875" spc="-232" baseline="-20000" dirty="0">
                <a:solidFill>
                  <a:srgbClr val="505050"/>
                </a:solidFill>
                <a:latin typeface="Lucida Sans Unicode"/>
                <a:cs typeface="Lucida Sans Unicode"/>
              </a:rPr>
              <a:t>2</a:t>
            </a:r>
            <a:endParaRPr sz="1875" baseline="-20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800" spc="-120" dirty="0">
                <a:solidFill>
                  <a:srgbClr val="505050"/>
                </a:solidFill>
                <a:latin typeface="Lucida Sans Unicode"/>
                <a:cs typeface="Lucida Sans Unicode"/>
              </a:rPr>
              <a:t>. . .</a:t>
            </a:r>
            <a:r>
              <a:rPr sz="1800" spc="-190" dirty="0">
                <a:solidFill>
                  <a:srgbClr val="505050"/>
                </a:solidFill>
                <a:latin typeface="Lucida Sans Unicode"/>
                <a:cs typeface="Lucida Sans Unicode"/>
              </a:rPr>
              <a:t> </a:t>
            </a:r>
            <a:r>
              <a:rPr sz="1875" spc="-232" baseline="60000" dirty="0">
                <a:solidFill>
                  <a:srgbClr val="505050"/>
                </a:solidFill>
                <a:latin typeface="Lucida Sans Unicode"/>
                <a:cs typeface="Lucida Sans Unicode"/>
              </a:rPr>
              <a:t>3</a:t>
            </a:r>
            <a:endParaRPr sz="1875" baseline="60000">
              <a:latin typeface="Lucida Sans Unicode"/>
              <a:cs typeface="Lucida Sans Unicode"/>
            </a:endParaRPr>
          </a:p>
          <a:p>
            <a:pPr marL="214629">
              <a:lnSpc>
                <a:spcPct val="100000"/>
              </a:lnSpc>
              <a:spcBef>
                <a:spcPts val="1295"/>
              </a:spcBef>
            </a:pPr>
            <a:r>
              <a:rPr sz="1800" i="1" spc="-25" dirty="0">
                <a:solidFill>
                  <a:srgbClr val="505050"/>
                </a:solidFill>
                <a:latin typeface="Times New Roman"/>
                <a:cs typeface="Times New Roman"/>
              </a:rPr>
              <a:t>o</a:t>
            </a:r>
            <a:r>
              <a:rPr sz="1875" i="1" spc="-37" baseline="-20000" dirty="0">
                <a:solidFill>
                  <a:srgbClr val="505050"/>
                </a:solidFill>
                <a:latin typeface="Times New Roman"/>
                <a:cs typeface="Times New Roman"/>
              </a:rPr>
              <a:t>m</a:t>
            </a:r>
            <a:endParaRPr sz="1875" baseline="-20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7400" y="1865277"/>
            <a:ext cx="5654675" cy="39243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8100" marR="1155065">
              <a:lnSpc>
                <a:spcPct val="130600"/>
              </a:lnSpc>
              <a:spcBef>
                <a:spcPts val="455"/>
              </a:spcBef>
            </a:pPr>
            <a:r>
              <a:rPr sz="2900" spc="-15" dirty="0">
                <a:solidFill>
                  <a:srgbClr val="353535"/>
                </a:solidFill>
                <a:latin typeface="Calibri"/>
                <a:cs typeface="Calibri"/>
              </a:rPr>
              <a:t>Receives </a:t>
            </a:r>
            <a:r>
              <a:rPr sz="2900" spc="5" dirty="0">
                <a:solidFill>
                  <a:srgbClr val="353535"/>
                </a:solidFill>
                <a:latin typeface="Calibri"/>
                <a:cs typeface="Calibri"/>
              </a:rPr>
              <a:t>input </a:t>
            </a:r>
            <a:r>
              <a:rPr sz="2900" spc="-45" dirty="0">
                <a:solidFill>
                  <a:srgbClr val="353535"/>
                </a:solidFill>
                <a:latin typeface="Calibri"/>
                <a:cs typeface="Calibri"/>
              </a:rPr>
              <a:t>from </a:t>
            </a:r>
            <a:r>
              <a:rPr sz="3700" i="1" dirty="0">
                <a:solidFill>
                  <a:srgbClr val="505050"/>
                </a:solidFill>
                <a:latin typeface="Times New Roman"/>
                <a:cs typeface="Times New Roman"/>
              </a:rPr>
              <a:t>n</a:t>
            </a:r>
            <a:r>
              <a:rPr sz="3700" i="1" spc="-65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353535"/>
                </a:solidFill>
                <a:latin typeface="Calibri"/>
                <a:cs typeface="Calibri"/>
              </a:rPr>
              <a:t>sources  </a:t>
            </a:r>
            <a:r>
              <a:rPr sz="2900" spc="20" dirty="0">
                <a:solidFill>
                  <a:srgbClr val="353535"/>
                </a:solidFill>
                <a:latin typeface="Calibri"/>
                <a:cs typeface="Calibri"/>
              </a:rPr>
              <a:t>Computes </a:t>
            </a:r>
            <a:r>
              <a:rPr sz="2900" spc="-15" dirty="0">
                <a:solidFill>
                  <a:srgbClr val="353535"/>
                </a:solidFill>
                <a:latin typeface="Calibri"/>
                <a:cs typeface="Calibri"/>
              </a:rPr>
              <a:t>weighted</a:t>
            </a:r>
            <a:r>
              <a:rPr sz="2900" spc="-19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900" spc="35" dirty="0">
                <a:solidFill>
                  <a:srgbClr val="353535"/>
                </a:solidFill>
                <a:latin typeface="Calibri"/>
                <a:cs typeface="Calibri"/>
              </a:rPr>
              <a:t>sum</a:t>
            </a:r>
            <a:endParaRPr sz="2900">
              <a:latin typeface="Calibri"/>
              <a:cs typeface="Calibri"/>
            </a:endParaRPr>
          </a:p>
          <a:p>
            <a:pPr marL="349885">
              <a:lnSpc>
                <a:spcPct val="100000"/>
              </a:lnSpc>
              <a:spcBef>
                <a:spcPts val="1120"/>
              </a:spcBef>
            </a:pPr>
            <a:r>
              <a:rPr sz="2500" i="1" spc="-155" dirty="0">
                <a:solidFill>
                  <a:srgbClr val="505050"/>
                </a:solidFill>
                <a:latin typeface="Times New Roman"/>
                <a:cs typeface="Times New Roman"/>
              </a:rPr>
              <a:t>h</a:t>
            </a:r>
            <a:r>
              <a:rPr sz="2625" spc="-232" baseline="-20634" dirty="0">
                <a:solidFill>
                  <a:srgbClr val="505050"/>
                </a:solidFill>
                <a:latin typeface="Lucida Sans Unicode"/>
                <a:cs typeface="Lucida Sans Unicode"/>
              </a:rPr>
              <a:t>1 </a:t>
            </a:r>
            <a:r>
              <a:rPr sz="2500" spc="-275" dirty="0">
                <a:solidFill>
                  <a:srgbClr val="505050"/>
                </a:solidFill>
                <a:latin typeface="Lucida Sans Unicode"/>
                <a:cs typeface="Lucida Sans Unicode"/>
              </a:rPr>
              <a:t>= </a:t>
            </a:r>
            <a:r>
              <a:rPr sz="2500" i="1" spc="-155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625" spc="-232" baseline="-20634" dirty="0">
                <a:solidFill>
                  <a:srgbClr val="505050"/>
                </a:solidFill>
                <a:latin typeface="Lucida Sans Unicode"/>
                <a:cs typeface="Lucida Sans Unicode"/>
              </a:rPr>
              <a:t>1</a:t>
            </a:r>
            <a:r>
              <a:rPr sz="2500" i="1" spc="-155" dirty="0">
                <a:solidFill>
                  <a:srgbClr val="505050"/>
                </a:solidFill>
                <a:latin typeface="Times New Roman"/>
                <a:cs typeface="Times New Roman"/>
              </a:rPr>
              <a:t>w</a:t>
            </a:r>
            <a:r>
              <a:rPr sz="2625" spc="-232" baseline="-20634" dirty="0">
                <a:solidFill>
                  <a:srgbClr val="505050"/>
                </a:solidFill>
                <a:latin typeface="Lucida Sans Unicode"/>
                <a:cs typeface="Lucida Sans Unicode"/>
              </a:rPr>
              <a:t>1 </a:t>
            </a:r>
            <a:r>
              <a:rPr sz="2500" spc="-275" dirty="0">
                <a:solidFill>
                  <a:srgbClr val="505050"/>
                </a:solidFill>
                <a:latin typeface="Lucida Sans Unicode"/>
                <a:cs typeface="Lucida Sans Unicode"/>
              </a:rPr>
              <a:t>+ </a:t>
            </a:r>
            <a:r>
              <a:rPr sz="2500" i="1" spc="-135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625" spc="-202" baseline="-20634" dirty="0">
                <a:solidFill>
                  <a:srgbClr val="505050"/>
                </a:solidFill>
                <a:latin typeface="Lucida Sans Unicode"/>
                <a:cs typeface="Lucida Sans Unicode"/>
              </a:rPr>
              <a:t>2</a:t>
            </a:r>
            <a:r>
              <a:rPr sz="2500" i="1" spc="-135" dirty="0">
                <a:solidFill>
                  <a:srgbClr val="505050"/>
                </a:solidFill>
                <a:latin typeface="Times New Roman"/>
                <a:cs typeface="Times New Roman"/>
              </a:rPr>
              <a:t>w</a:t>
            </a:r>
            <a:r>
              <a:rPr sz="2625" spc="-202" baseline="-20634" dirty="0">
                <a:solidFill>
                  <a:srgbClr val="505050"/>
                </a:solidFill>
                <a:latin typeface="Lucida Sans Unicode"/>
                <a:cs typeface="Lucida Sans Unicode"/>
              </a:rPr>
              <a:t>2 </a:t>
            </a:r>
            <a:r>
              <a:rPr sz="2500" spc="-275" dirty="0">
                <a:solidFill>
                  <a:srgbClr val="505050"/>
                </a:solidFill>
                <a:latin typeface="Lucida Sans Unicode"/>
                <a:cs typeface="Lucida Sans Unicode"/>
              </a:rPr>
              <a:t>+ </a:t>
            </a:r>
            <a:r>
              <a:rPr sz="2500" spc="-170" dirty="0">
                <a:solidFill>
                  <a:srgbClr val="505050"/>
                </a:solidFill>
                <a:latin typeface="Lucida Sans Unicode"/>
                <a:cs typeface="Lucida Sans Unicode"/>
              </a:rPr>
              <a:t>. . .</a:t>
            </a:r>
            <a:r>
              <a:rPr sz="2500" spc="-375" dirty="0">
                <a:solidFill>
                  <a:srgbClr val="505050"/>
                </a:solidFill>
                <a:latin typeface="Lucida Sans Unicode"/>
                <a:cs typeface="Lucida Sans Unicode"/>
              </a:rPr>
              <a:t> </a:t>
            </a:r>
            <a:r>
              <a:rPr sz="2500" i="1" spc="-35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625" i="1" spc="-52" baseline="-20634" dirty="0">
                <a:solidFill>
                  <a:srgbClr val="505050"/>
                </a:solidFill>
                <a:latin typeface="Times New Roman"/>
                <a:cs typeface="Times New Roman"/>
              </a:rPr>
              <a:t>n</a:t>
            </a:r>
            <a:r>
              <a:rPr sz="2500" i="1" spc="-35" dirty="0">
                <a:solidFill>
                  <a:srgbClr val="505050"/>
                </a:solidFill>
                <a:latin typeface="Times New Roman"/>
                <a:cs typeface="Times New Roman"/>
              </a:rPr>
              <a:t>w</a:t>
            </a:r>
            <a:r>
              <a:rPr sz="2625" i="1" spc="-52" baseline="-20634" dirty="0">
                <a:solidFill>
                  <a:srgbClr val="505050"/>
                </a:solidFill>
                <a:latin typeface="Times New Roman"/>
                <a:cs typeface="Times New Roman"/>
              </a:rPr>
              <a:t>n</a:t>
            </a:r>
            <a:endParaRPr sz="2625" baseline="-20634">
              <a:latin typeface="Times New Roman"/>
              <a:cs typeface="Times New Roman"/>
            </a:endParaRPr>
          </a:p>
          <a:p>
            <a:pPr marL="38100" marR="30480">
              <a:lnSpc>
                <a:spcPct val="120500"/>
              </a:lnSpc>
              <a:spcBef>
                <a:spcPts val="1885"/>
              </a:spcBef>
            </a:pPr>
            <a:r>
              <a:rPr sz="2900" spc="15" dirty="0">
                <a:solidFill>
                  <a:srgbClr val="353535"/>
                </a:solidFill>
                <a:latin typeface="Calibri"/>
                <a:cs typeface="Calibri"/>
              </a:rPr>
              <a:t>Passes </a:t>
            </a:r>
            <a:r>
              <a:rPr sz="2900" spc="-10" dirty="0">
                <a:solidFill>
                  <a:srgbClr val="353535"/>
                </a:solidFill>
                <a:latin typeface="Calibri"/>
                <a:cs typeface="Calibri"/>
              </a:rPr>
              <a:t>through </a:t>
            </a:r>
            <a:r>
              <a:rPr sz="2900" spc="30" dirty="0">
                <a:solidFill>
                  <a:srgbClr val="353535"/>
                </a:solidFill>
                <a:latin typeface="Calibri"/>
                <a:cs typeface="Calibri"/>
              </a:rPr>
              <a:t>an </a:t>
            </a:r>
            <a:r>
              <a:rPr sz="2900" spc="-10" dirty="0">
                <a:solidFill>
                  <a:srgbClr val="353535"/>
                </a:solidFill>
                <a:latin typeface="Calibri"/>
                <a:cs typeface="Calibri"/>
              </a:rPr>
              <a:t>activation</a:t>
            </a:r>
            <a:r>
              <a:rPr sz="2900" spc="-37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353535"/>
                </a:solidFill>
                <a:latin typeface="Calibri"/>
                <a:cs typeface="Calibri"/>
              </a:rPr>
              <a:t>function  </a:t>
            </a:r>
            <a:r>
              <a:rPr sz="2900" spc="55" dirty="0">
                <a:solidFill>
                  <a:srgbClr val="353535"/>
                </a:solidFill>
                <a:latin typeface="Calibri"/>
                <a:cs typeface="Calibri"/>
              </a:rPr>
              <a:t>Sends </a:t>
            </a:r>
            <a:r>
              <a:rPr sz="2900" spc="-30" dirty="0">
                <a:solidFill>
                  <a:srgbClr val="353535"/>
                </a:solidFill>
                <a:latin typeface="Calibri"/>
                <a:cs typeface="Calibri"/>
              </a:rPr>
              <a:t>the </a:t>
            </a:r>
            <a:r>
              <a:rPr sz="2900" spc="30" dirty="0">
                <a:solidFill>
                  <a:srgbClr val="353535"/>
                </a:solidFill>
                <a:latin typeface="Calibri"/>
                <a:cs typeface="Calibri"/>
              </a:rPr>
              <a:t>signal </a:t>
            </a:r>
            <a:r>
              <a:rPr sz="2900" spc="-35" dirty="0">
                <a:solidFill>
                  <a:srgbClr val="353535"/>
                </a:solidFill>
                <a:latin typeface="Calibri"/>
                <a:cs typeface="Calibri"/>
              </a:rPr>
              <a:t>to </a:t>
            </a:r>
            <a:r>
              <a:rPr sz="3700" i="1" spc="-5" dirty="0">
                <a:solidFill>
                  <a:srgbClr val="505050"/>
                </a:solidFill>
                <a:latin typeface="Times New Roman"/>
                <a:cs typeface="Times New Roman"/>
              </a:rPr>
              <a:t>m </a:t>
            </a:r>
            <a:r>
              <a:rPr sz="2900" spc="15" dirty="0">
                <a:solidFill>
                  <a:srgbClr val="353535"/>
                </a:solidFill>
                <a:latin typeface="Calibri"/>
                <a:cs typeface="Calibri"/>
              </a:rPr>
              <a:t>succeeding  </a:t>
            </a:r>
            <a:r>
              <a:rPr sz="2900" spc="-5" dirty="0">
                <a:solidFill>
                  <a:srgbClr val="353535"/>
                </a:solidFill>
                <a:latin typeface="Calibri"/>
                <a:cs typeface="Calibri"/>
              </a:rPr>
              <a:t>neurons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5094605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225" dirty="0">
                <a:solidFill>
                  <a:srgbClr val="505050"/>
                </a:solidFill>
              </a:rPr>
              <a:t>Artificial </a:t>
            </a:r>
            <a:r>
              <a:rPr sz="4550" spc="-200" dirty="0">
                <a:solidFill>
                  <a:srgbClr val="505050"/>
                </a:solidFill>
              </a:rPr>
              <a:t>Neural</a:t>
            </a:r>
            <a:r>
              <a:rPr sz="4550" spc="-790" dirty="0">
                <a:solidFill>
                  <a:srgbClr val="505050"/>
                </a:solidFill>
              </a:rPr>
              <a:t> </a:t>
            </a:r>
            <a:r>
              <a:rPr sz="4550" spc="-260" dirty="0">
                <a:solidFill>
                  <a:srgbClr val="505050"/>
                </a:solidFill>
              </a:rPr>
              <a:t>Network</a:t>
            </a:r>
            <a:endParaRPr sz="4550"/>
          </a:p>
        </p:txBody>
      </p:sp>
      <p:sp>
        <p:nvSpPr>
          <p:cNvPr id="3" name="object 3"/>
          <p:cNvSpPr txBox="1"/>
          <p:nvPr/>
        </p:nvSpPr>
        <p:spPr>
          <a:xfrm>
            <a:off x="330200" y="1880819"/>
            <a:ext cx="13208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2753116"/>
            <a:ext cx="132080" cy="116840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5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-5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4103319"/>
            <a:ext cx="13208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" y="5182819"/>
            <a:ext cx="13208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solidFill>
                  <a:srgbClr val="35353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800" y="1756562"/>
            <a:ext cx="6162675" cy="433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9079">
              <a:lnSpc>
                <a:spcPct val="125800"/>
              </a:lnSpc>
              <a:spcBef>
                <a:spcPts val="95"/>
              </a:spcBef>
            </a:pPr>
            <a:r>
              <a:rPr sz="2650" spc="-10" dirty="0">
                <a:solidFill>
                  <a:srgbClr val="353535"/>
                </a:solidFill>
                <a:latin typeface="Calibri"/>
                <a:cs typeface="Calibri"/>
              </a:rPr>
              <a:t>Organized </a:t>
            </a:r>
            <a:r>
              <a:rPr sz="2650" spc="-15" dirty="0">
                <a:solidFill>
                  <a:srgbClr val="353535"/>
                </a:solidFill>
                <a:latin typeface="Calibri"/>
                <a:cs typeface="Calibri"/>
              </a:rPr>
              <a:t>into layers </a:t>
            </a:r>
            <a:r>
              <a:rPr sz="2650" spc="-45" dirty="0">
                <a:solidFill>
                  <a:srgbClr val="353535"/>
                </a:solidFill>
                <a:latin typeface="Calibri"/>
                <a:cs typeface="Calibri"/>
              </a:rPr>
              <a:t>of </a:t>
            </a:r>
            <a:r>
              <a:rPr sz="2650" spc="-5" dirty="0">
                <a:solidFill>
                  <a:srgbClr val="353535"/>
                </a:solidFill>
                <a:latin typeface="Calibri"/>
                <a:cs typeface="Calibri"/>
              </a:rPr>
              <a:t>neurons </a:t>
            </a:r>
            <a:r>
              <a:rPr sz="2650" spc="35" dirty="0">
                <a:solidFill>
                  <a:srgbClr val="353535"/>
                </a:solidFill>
                <a:latin typeface="Calibri"/>
                <a:cs typeface="Calibri"/>
              </a:rPr>
              <a:t>as</a:t>
            </a:r>
            <a:r>
              <a:rPr sz="2650" spc="-44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650" spc="30" dirty="0">
                <a:solidFill>
                  <a:srgbClr val="353535"/>
                </a:solidFill>
                <a:latin typeface="Calibri"/>
                <a:cs typeface="Calibri"/>
              </a:rPr>
              <a:t>a </a:t>
            </a:r>
            <a:r>
              <a:rPr sz="2650" spc="20" dirty="0">
                <a:solidFill>
                  <a:srgbClr val="353535"/>
                </a:solidFill>
                <a:latin typeface="Calibri"/>
                <a:cs typeface="Calibri"/>
              </a:rPr>
              <a:t>black-  </a:t>
            </a:r>
            <a:r>
              <a:rPr sz="2650" spc="-15" dirty="0">
                <a:solidFill>
                  <a:srgbClr val="353535"/>
                </a:solidFill>
                <a:latin typeface="Calibri"/>
                <a:cs typeface="Calibri"/>
              </a:rPr>
              <a:t>box</a:t>
            </a:r>
            <a:r>
              <a:rPr sz="2650" spc="-7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650" spc="20" dirty="0">
                <a:solidFill>
                  <a:srgbClr val="353535"/>
                </a:solidFill>
                <a:latin typeface="Calibri"/>
                <a:cs typeface="Calibri"/>
              </a:rPr>
              <a:t>model</a:t>
            </a:r>
            <a:endParaRPr sz="2650">
              <a:latin typeface="Calibri"/>
              <a:cs typeface="Calibri"/>
            </a:endParaRPr>
          </a:p>
          <a:p>
            <a:pPr marL="12700" marR="5080">
              <a:lnSpc>
                <a:spcPct val="141500"/>
              </a:lnSpc>
            </a:pPr>
            <a:r>
              <a:rPr sz="2650" spc="5" dirty="0">
                <a:solidFill>
                  <a:srgbClr val="353535"/>
                </a:solidFill>
                <a:latin typeface="Calibri"/>
                <a:cs typeface="Calibri"/>
              </a:rPr>
              <a:t>Typically </a:t>
            </a:r>
            <a:r>
              <a:rPr sz="2650" spc="-75" dirty="0">
                <a:solidFill>
                  <a:srgbClr val="353535"/>
                </a:solidFill>
                <a:latin typeface="Calibri"/>
                <a:cs typeface="Calibri"/>
              </a:rPr>
              <a:t>3 </a:t>
            </a:r>
            <a:r>
              <a:rPr sz="2650" spc="-30" dirty="0">
                <a:solidFill>
                  <a:srgbClr val="353535"/>
                </a:solidFill>
                <a:latin typeface="Calibri"/>
                <a:cs typeface="Calibri"/>
              </a:rPr>
              <a:t>or </a:t>
            </a:r>
            <a:r>
              <a:rPr sz="2650" spc="-45" dirty="0">
                <a:solidFill>
                  <a:srgbClr val="353535"/>
                </a:solidFill>
                <a:latin typeface="Calibri"/>
                <a:cs typeface="Calibri"/>
              </a:rPr>
              <a:t>more: </a:t>
            </a:r>
            <a:r>
              <a:rPr sz="2650" spc="-5" dirty="0">
                <a:solidFill>
                  <a:srgbClr val="353535"/>
                </a:solidFill>
                <a:latin typeface="Calibri"/>
                <a:cs typeface="Calibri"/>
              </a:rPr>
              <a:t>input, </a:t>
            </a:r>
            <a:r>
              <a:rPr sz="2650" spc="15" dirty="0">
                <a:solidFill>
                  <a:srgbClr val="353535"/>
                </a:solidFill>
                <a:latin typeface="Calibri"/>
                <a:cs typeface="Calibri"/>
              </a:rPr>
              <a:t>hidden </a:t>
            </a:r>
            <a:r>
              <a:rPr sz="2650" spc="35" dirty="0">
                <a:solidFill>
                  <a:srgbClr val="353535"/>
                </a:solidFill>
                <a:latin typeface="Calibri"/>
                <a:cs typeface="Calibri"/>
              </a:rPr>
              <a:t>and</a:t>
            </a:r>
            <a:r>
              <a:rPr sz="2650" spc="-35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650" spc="-5" dirty="0">
                <a:solidFill>
                  <a:srgbClr val="353535"/>
                </a:solidFill>
                <a:latin typeface="Calibri"/>
                <a:cs typeface="Calibri"/>
              </a:rPr>
              <a:t>output  </a:t>
            </a:r>
            <a:r>
              <a:rPr sz="2650" spc="-15" dirty="0">
                <a:solidFill>
                  <a:srgbClr val="353535"/>
                </a:solidFill>
                <a:latin typeface="Calibri"/>
                <a:cs typeface="Calibri"/>
              </a:rPr>
              <a:t>For </a:t>
            </a:r>
            <a:r>
              <a:rPr sz="2650" spc="10" dirty="0">
                <a:solidFill>
                  <a:srgbClr val="353535"/>
                </a:solidFill>
                <a:latin typeface="Calibri"/>
                <a:cs typeface="Calibri"/>
              </a:rPr>
              <a:t>image</a:t>
            </a:r>
            <a:r>
              <a:rPr sz="2650" spc="-13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650" spc="-30" dirty="0">
                <a:solidFill>
                  <a:srgbClr val="353535"/>
                </a:solidFill>
                <a:latin typeface="Calibri"/>
                <a:cs typeface="Calibri"/>
              </a:rPr>
              <a:t>detectors,</a:t>
            </a:r>
            <a:endParaRPr sz="2650">
              <a:latin typeface="Calibri"/>
              <a:cs typeface="Calibri"/>
            </a:endParaRPr>
          </a:p>
          <a:p>
            <a:pPr marL="355600" marR="130175">
              <a:lnSpc>
                <a:spcPct val="125800"/>
              </a:lnSpc>
              <a:spcBef>
                <a:spcPts val="500"/>
              </a:spcBef>
            </a:pPr>
            <a:r>
              <a:rPr sz="2650" spc="-30" dirty="0">
                <a:solidFill>
                  <a:srgbClr val="353535"/>
                </a:solidFill>
                <a:latin typeface="Calibri"/>
                <a:cs typeface="Calibri"/>
              </a:rPr>
              <a:t>the </a:t>
            </a:r>
            <a:r>
              <a:rPr sz="2650" spc="-55" dirty="0">
                <a:solidFill>
                  <a:srgbClr val="353535"/>
                </a:solidFill>
                <a:latin typeface="Calibri"/>
                <a:cs typeface="Calibri"/>
              </a:rPr>
              <a:t>first </a:t>
            </a:r>
            <a:r>
              <a:rPr sz="2650" spc="-15" dirty="0">
                <a:solidFill>
                  <a:srgbClr val="353535"/>
                </a:solidFill>
                <a:latin typeface="Calibri"/>
                <a:cs typeface="Calibri"/>
              </a:rPr>
              <a:t>layers </a:t>
            </a:r>
            <a:r>
              <a:rPr sz="2650" spc="-40" dirty="0">
                <a:solidFill>
                  <a:srgbClr val="353535"/>
                </a:solidFill>
                <a:latin typeface="Calibri"/>
                <a:cs typeface="Calibri"/>
              </a:rPr>
              <a:t>are </a:t>
            </a:r>
            <a:r>
              <a:rPr sz="2650" spc="-5" dirty="0">
                <a:solidFill>
                  <a:srgbClr val="353535"/>
                </a:solidFill>
                <a:latin typeface="Calibri"/>
                <a:cs typeface="Calibri"/>
              </a:rPr>
              <a:t>organized </a:t>
            </a:r>
            <a:r>
              <a:rPr sz="2650" spc="5" dirty="0">
                <a:solidFill>
                  <a:srgbClr val="353535"/>
                </a:solidFill>
                <a:latin typeface="Calibri"/>
                <a:cs typeface="Calibri"/>
              </a:rPr>
              <a:t>similar </a:t>
            </a:r>
            <a:r>
              <a:rPr sz="2650" spc="35" dirty="0">
                <a:solidFill>
                  <a:srgbClr val="353535"/>
                </a:solidFill>
                <a:latin typeface="Calibri"/>
                <a:cs typeface="Calibri"/>
              </a:rPr>
              <a:t>as</a:t>
            </a:r>
            <a:r>
              <a:rPr sz="2650" spc="-34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650" spc="-30" dirty="0">
                <a:solidFill>
                  <a:srgbClr val="353535"/>
                </a:solidFill>
                <a:latin typeface="Calibri"/>
                <a:cs typeface="Calibri"/>
              </a:rPr>
              <a:t>the  </a:t>
            </a:r>
            <a:r>
              <a:rPr sz="2650" spc="10" dirty="0">
                <a:solidFill>
                  <a:srgbClr val="353535"/>
                </a:solidFill>
                <a:latin typeface="Calibri"/>
                <a:cs typeface="Calibri"/>
              </a:rPr>
              <a:t>visual</a:t>
            </a:r>
            <a:r>
              <a:rPr sz="2650" spc="-7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650" spc="-45" dirty="0">
                <a:solidFill>
                  <a:srgbClr val="353535"/>
                </a:solidFill>
                <a:latin typeface="Calibri"/>
                <a:cs typeface="Calibri"/>
              </a:rPr>
              <a:t>cortex,</a:t>
            </a:r>
            <a:endParaRPr sz="2650">
              <a:latin typeface="Calibri"/>
              <a:cs typeface="Calibri"/>
            </a:endParaRPr>
          </a:p>
          <a:p>
            <a:pPr marL="355600" marR="554990">
              <a:lnSpc>
                <a:spcPct val="122600"/>
              </a:lnSpc>
              <a:spcBef>
                <a:spcPts val="605"/>
              </a:spcBef>
            </a:pPr>
            <a:r>
              <a:rPr sz="2650" dirty="0">
                <a:solidFill>
                  <a:srgbClr val="353535"/>
                </a:solidFill>
                <a:latin typeface="Calibri"/>
                <a:cs typeface="Calibri"/>
              </a:rPr>
              <a:t>but </a:t>
            </a:r>
            <a:r>
              <a:rPr sz="2650" spc="-10" dirty="0">
                <a:solidFill>
                  <a:srgbClr val="353535"/>
                </a:solidFill>
                <a:latin typeface="Calibri"/>
                <a:cs typeface="Calibri"/>
              </a:rPr>
              <a:t>activation </a:t>
            </a:r>
            <a:r>
              <a:rPr sz="2650" spc="-5" dirty="0">
                <a:solidFill>
                  <a:srgbClr val="353535"/>
                </a:solidFill>
                <a:latin typeface="Calibri"/>
                <a:cs typeface="Calibri"/>
              </a:rPr>
              <a:t>functions </a:t>
            </a:r>
            <a:r>
              <a:rPr sz="2650" spc="-40" dirty="0">
                <a:solidFill>
                  <a:srgbClr val="353535"/>
                </a:solidFill>
                <a:latin typeface="Calibri"/>
                <a:cs typeface="Calibri"/>
              </a:rPr>
              <a:t>are </a:t>
            </a:r>
            <a:r>
              <a:rPr sz="2650" spc="5" dirty="0">
                <a:solidFill>
                  <a:srgbClr val="353535"/>
                </a:solidFill>
                <a:latin typeface="Calibri"/>
                <a:cs typeface="Calibri"/>
              </a:rPr>
              <a:t>simpler</a:t>
            </a:r>
            <a:r>
              <a:rPr sz="2650" spc="-335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650" spc="-70" dirty="0">
                <a:solidFill>
                  <a:srgbClr val="353535"/>
                </a:solidFill>
                <a:latin typeface="Calibri"/>
                <a:cs typeface="Calibri"/>
              </a:rPr>
              <a:t>for  </a:t>
            </a:r>
            <a:r>
              <a:rPr sz="2650" spc="-35" dirty="0">
                <a:solidFill>
                  <a:srgbClr val="353535"/>
                </a:solidFill>
                <a:latin typeface="Calibri"/>
                <a:cs typeface="Calibri"/>
              </a:rPr>
              <a:t>ANNs vs. </a:t>
            </a:r>
            <a:r>
              <a:rPr sz="2650" spc="25" dirty="0">
                <a:solidFill>
                  <a:srgbClr val="353535"/>
                </a:solidFill>
                <a:latin typeface="Calibri"/>
                <a:cs typeface="Calibri"/>
              </a:rPr>
              <a:t>biological </a:t>
            </a:r>
            <a:r>
              <a:rPr sz="2650" spc="-15" dirty="0">
                <a:solidFill>
                  <a:srgbClr val="353535"/>
                </a:solidFill>
                <a:latin typeface="Calibri"/>
                <a:cs typeface="Calibri"/>
              </a:rPr>
              <a:t>neural</a:t>
            </a:r>
            <a:r>
              <a:rPr sz="2650" spc="-254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2650" spc="-25" dirty="0">
                <a:solidFill>
                  <a:srgbClr val="353535"/>
                </a:solidFill>
                <a:latin typeface="Calibri"/>
                <a:cs typeface="Calibri"/>
              </a:rPr>
              <a:t>networks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85035" y="2049462"/>
            <a:ext cx="4572000" cy="3621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238379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260" dirty="0">
                <a:solidFill>
                  <a:srgbClr val="505050"/>
                </a:solidFill>
              </a:rPr>
              <a:t>P</a:t>
            </a:r>
            <a:r>
              <a:rPr sz="4550" spc="-155" dirty="0">
                <a:solidFill>
                  <a:srgbClr val="505050"/>
                </a:solidFill>
              </a:rPr>
              <a:t>e</a:t>
            </a:r>
            <a:r>
              <a:rPr sz="4550" spc="-385" dirty="0">
                <a:solidFill>
                  <a:srgbClr val="505050"/>
                </a:solidFill>
              </a:rPr>
              <a:t>r</a:t>
            </a:r>
            <a:r>
              <a:rPr sz="4550" spc="-150" dirty="0">
                <a:solidFill>
                  <a:srgbClr val="505050"/>
                </a:solidFill>
              </a:rPr>
              <a:t>c</a:t>
            </a:r>
            <a:r>
              <a:rPr sz="4550" spc="-260" dirty="0">
                <a:solidFill>
                  <a:srgbClr val="505050"/>
                </a:solidFill>
              </a:rPr>
              <a:t>e</a:t>
            </a:r>
            <a:r>
              <a:rPr sz="4550" spc="-155" dirty="0">
                <a:solidFill>
                  <a:srgbClr val="505050"/>
                </a:solidFill>
              </a:rPr>
              <a:t>p</a:t>
            </a:r>
            <a:r>
              <a:rPr sz="4550" spc="-300" dirty="0">
                <a:solidFill>
                  <a:srgbClr val="505050"/>
                </a:solidFill>
              </a:rPr>
              <a:t>t</a:t>
            </a:r>
            <a:r>
              <a:rPr sz="4550" spc="-385" dirty="0">
                <a:solidFill>
                  <a:srgbClr val="505050"/>
                </a:solidFill>
              </a:rPr>
              <a:t>r</a:t>
            </a:r>
            <a:r>
              <a:rPr sz="4550" spc="-155" dirty="0">
                <a:solidFill>
                  <a:srgbClr val="505050"/>
                </a:solidFill>
              </a:rPr>
              <a:t>o</a:t>
            </a:r>
            <a:r>
              <a:rPr sz="4550" spc="35" dirty="0">
                <a:solidFill>
                  <a:srgbClr val="505050"/>
                </a:solidFill>
              </a:rPr>
              <a:t>n</a:t>
            </a:r>
            <a:endParaRPr sz="4550"/>
          </a:p>
        </p:txBody>
      </p:sp>
      <p:sp>
        <p:nvSpPr>
          <p:cNvPr id="3" name="object 3"/>
          <p:cNvSpPr/>
          <p:nvPr/>
        </p:nvSpPr>
        <p:spPr>
          <a:xfrm>
            <a:off x="896434" y="2436119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8300" y="1333500"/>
            <a:ext cx="5714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solidFill>
                  <a:srgbClr val="353535"/>
                </a:solidFill>
                <a:latin typeface="Calibri"/>
                <a:cs typeface="Calibri"/>
              </a:rPr>
              <a:t>Simplified </a:t>
            </a:r>
            <a:r>
              <a:rPr sz="3200" spc="-15" dirty="0">
                <a:solidFill>
                  <a:srgbClr val="353535"/>
                </a:solidFill>
                <a:latin typeface="Calibri"/>
                <a:cs typeface="Calibri"/>
              </a:rPr>
              <a:t>(binary) artificial</a:t>
            </a:r>
            <a:r>
              <a:rPr sz="3200" spc="-240" dirty="0">
                <a:solidFill>
                  <a:srgbClr val="353535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353535"/>
                </a:solidFill>
                <a:latin typeface="Calibri"/>
                <a:cs typeface="Calibri"/>
              </a:rPr>
              <a:t>neuron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1656" y="2566718"/>
            <a:ext cx="34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395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550" spc="-592" baseline="-19607" dirty="0">
                <a:solidFill>
                  <a:srgbClr val="636363"/>
                </a:solidFill>
                <a:latin typeface="Lucida Sans Unicode"/>
                <a:cs typeface="Lucida Sans Unicode"/>
              </a:rPr>
              <a:t>1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588" y="360502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0154" y="3735621"/>
            <a:ext cx="34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395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550" spc="-592" baseline="-19607" dirty="0">
                <a:solidFill>
                  <a:srgbClr val="636363"/>
                </a:solidFill>
                <a:latin typeface="Lucida Sans Unicode"/>
                <a:cs typeface="Lucida Sans Unicode"/>
              </a:rPr>
              <a:t>2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0974" y="4880993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72192" y="5010079"/>
            <a:ext cx="34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395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550" spc="-592" baseline="-19607" dirty="0">
                <a:solidFill>
                  <a:srgbClr val="636363"/>
                </a:solidFill>
                <a:latin typeface="Lucida Sans Unicode"/>
                <a:cs typeface="Lucida Sans Unicode"/>
              </a:rPr>
              <a:t>3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38589" y="3452620"/>
            <a:ext cx="1160780" cy="1160780"/>
          </a:xfrm>
          <a:custGeom>
            <a:avLst/>
            <a:gdLst/>
            <a:ahLst/>
            <a:cxnLst/>
            <a:rect l="l" t="t" r="r" b="b"/>
            <a:pathLst>
              <a:path w="1160779" h="1160779">
                <a:moveTo>
                  <a:pt x="990369" y="169920"/>
                </a:moveTo>
                <a:lnTo>
                  <a:pt x="1022654" y="204925"/>
                </a:lnTo>
                <a:lnTo>
                  <a:pt x="1051540" y="241830"/>
                </a:lnTo>
                <a:lnTo>
                  <a:pt x="1077028" y="280424"/>
                </a:lnTo>
                <a:lnTo>
                  <a:pt x="1099118" y="320496"/>
                </a:lnTo>
                <a:lnTo>
                  <a:pt x="1117809" y="361835"/>
                </a:lnTo>
                <a:lnTo>
                  <a:pt x="1133102" y="404230"/>
                </a:lnTo>
                <a:lnTo>
                  <a:pt x="1144997" y="447470"/>
                </a:lnTo>
                <a:lnTo>
                  <a:pt x="1153493" y="491343"/>
                </a:lnTo>
                <a:lnTo>
                  <a:pt x="1158590" y="535638"/>
                </a:lnTo>
                <a:lnTo>
                  <a:pt x="1160289" y="580145"/>
                </a:lnTo>
                <a:lnTo>
                  <a:pt x="1158590" y="624651"/>
                </a:lnTo>
                <a:lnTo>
                  <a:pt x="1153493" y="668946"/>
                </a:lnTo>
                <a:lnTo>
                  <a:pt x="1144997" y="712819"/>
                </a:lnTo>
                <a:lnTo>
                  <a:pt x="1133102" y="756059"/>
                </a:lnTo>
                <a:lnTo>
                  <a:pt x="1117809" y="798454"/>
                </a:lnTo>
                <a:lnTo>
                  <a:pt x="1099118" y="839793"/>
                </a:lnTo>
                <a:lnTo>
                  <a:pt x="1077028" y="879865"/>
                </a:lnTo>
                <a:lnTo>
                  <a:pt x="1051540" y="918459"/>
                </a:lnTo>
                <a:lnTo>
                  <a:pt x="1022654" y="955364"/>
                </a:lnTo>
                <a:lnTo>
                  <a:pt x="990369" y="990369"/>
                </a:lnTo>
                <a:lnTo>
                  <a:pt x="955364" y="1022654"/>
                </a:lnTo>
                <a:lnTo>
                  <a:pt x="918459" y="1051540"/>
                </a:lnTo>
                <a:lnTo>
                  <a:pt x="879865" y="1077028"/>
                </a:lnTo>
                <a:lnTo>
                  <a:pt x="839793" y="1099118"/>
                </a:lnTo>
                <a:lnTo>
                  <a:pt x="798454" y="1117809"/>
                </a:lnTo>
                <a:lnTo>
                  <a:pt x="756059" y="1133102"/>
                </a:lnTo>
                <a:lnTo>
                  <a:pt x="712819" y="1144997"/>
                </a:lnTo>
                <a:lnTo>
                  <a:pt x="668946" y="1153493"/>
                </a:lnTo>
                <a:lnTo>
                  <a:pt x="624651" y="1158590"/>
                </a:lnTo>
                <a:lnTo>
                  <a:pt x="580145" y="1160289"/>
                </a:lnTo>
                <a:lnTo>
                  <a:pt x="535638" y="1158590"/>
                </a:lnTo>
                <a:lnTo>
                  <a:pt x="491343" y="1153493"/>
                </a:lnTo>
                <a:lnTo>
                  <a:pt x="447470" y="1144997"/>
                </a:lnTo>
                <a:lnTo>
                  <a:pt x="404230" y="1133102"/>
                </a:lnTo>
                <a:lnTo>
                  <a:pt x="361835" y="1117809"/>
                </a:lnTo>
                <a:lnTo>
                  <a:pt x="320496" y="1099118"/>
                </a:lnTo>
                <a:lnTo>
                  <a:pt x="280424" y="1077028"/>
                </a:lnTo>
                <a:lnTo>
                  <a:pt x="241830" y="1051540"/>
                </a:lnTo>
                <a:lnTo>
                  <a:pt x="204925" y="1022654"/>
                </a:lnTo>
                <a:lnTo>
                  <a:pt x="169920" y="990369"/>
                </a:lnTo>
                <a:lnTo>
                  <a:pt x="137635" y="955364"/>
                </a:lnTo>
                <a:lnTo>
                  <a:pt x="108749" y="918459"/>
                </a:lnTo>
                <a:lnTo>
                  <a:pt x="83261" y="879865"/>
                </a:lnTo>
                <a:lnTo>
                  <a:pt x="61171" y="839793"/>
                </a:lnTo>
                <a:lnTo>
                  <a:pt x="42480" y="798454"/>
                </a:lnTo>
                <a:lnTo>
                  <a:pt x="27187" y="756059"/>
                </a:lnTo>
                <a:lnTo>
                  <a:pt x="15292" y="712819"/>
                </a:lnTo>
                <a:lnTo>
                  <a:pt x="6796" y="668946"/>
                </a:lnTo>
                <a:lnTo>
                  <a:pt x="1699" y="624651"/>
                </a:lnTo>
                <a:lnTo>
                  <a:pt x="0" y="580145"/>
                </a:lnTo>
                <a:lnTo>
                  <a:pt x="1699" y="535638"/>
                </a:lnTo>
                <a:lnTo>
                  <a:pt x="6796" y="491343"/>
                </a:lnTo>
                <a:lnTo>
                  <a:pt x="15292" y="447470"/>
                </a:lnTo>
                <a:lnTo>
                  <a:pt x="27187" y="404230"/>
                </a:lnTo>
                <a:lnTo>
                  <a:pt x="42480" y="361835"/>
                </a:lnTo>
                <a:lnTo>
                  <a:pt x="61171" y="320496"/>
                </a:lnTo>
                <a:lnTo>
                  <a:pt x="83261" y="280424"/>
                </a:lnTo>
                <a:lnTo>
                  <a:pt x="108749" y="241830"/>
                </a:lnTo>
                <a:lnTo>
                  <a:pt x="137635" y="204925"/>
                </a:lnTo>
                <a:lnTo>
                  <a:pt x="169920" y="169920"/>
                </a:lnTo>
                <a:lnTo>
                  <a:pt x="204925" y="137635"/>
                </a:lnTo>
                <a:lnTo>
                  <a:pt x="241830" y="108749"/>
                </a:lnTo>
                <a:lnTo>
                  <a:pt x="280424" y="83261"/>
                </a:lnTo>
                <a:lnTo>
                  <a:pt x="320496" y="61171"/>
                </a:lnTo>
                <a:lnTo>
                  <a:pt x="361835" y="42480"/>
                </a:lnTo>
                <a:lnTo>
                  <a:pt x="404230" y="27187"/>
                </a:lnTo>
                <a:lnTo>
                  <a:pt x="447470" y="15292"/>
                </a:lnTo>
                <a:lnTo>
                  <a:pt x="491343" y="6796"/>
                </a:lnTo>
                <a:lnTo>
                  <a:pt x="535638" y="1699"/>
                </a:lnTo>
                <a:lnTo>
                  <a:pt x="580145" y="0"/>
                </a:lnTo>
                <a:lnTo>
                  <a:pt x="624651" y="1699"/>
                </a:lnTo>
                <a:lnTo>
                  <a:pt x="668946" y="6796"/>
                </a:lnTo>
                <a:lnTo>
                  <a:pt x="712819" y="15292"/>
                </a:lnTo>
                <a:lnTo>
                  <a:pt x="756059" y="27187"/>
                </a:lnTo>
                <a:lnTo>
                  <a:pt x="798454" y="42480"/>
                </a:lnTo>
                <a:lnTo>
                  <a:pt x="839793" y="61171"/>
                </a:lnTo>
                <a:lnTo>
                  <a:pt x="879865" y="83261"/>
                </a:lnTo>
                <a:lnTo>
                  <a:pt x="918459" y="108749"/>
                </a:lnTo>
                <a:lnTo>
                  <a:pt x="955364" y="137635"/>
                </a:lnTo>
                <a:lnTo>
                  <a:pt x="990369" y="169920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6589" y="3092560"/>
            <a:ext cx="866775" cy="493395"/>
          </a:xfrm>
          <a:custGeom>
            <a:avLst/>
            <a:gdLst/>
            <a:ahLst/>
            <a:cxnLst/>
            <a:rect l="l" t="t" r="r" b="b"/>
            <a:pathLst>
              <a:path w="866775" h="493395">
                <a:moveTo>
                  <a:pt x="0" y="0"/>
                </a:moveTo>
                <a:lnTo>
                  <a:pt x="858249" y="488085"/>
                </a:lnTo>
                <a:lnTo>
                  <a:pt x="866529" y="492794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9250" y="3556591"/>
            <a:ext cx="79375" cy="66040"/>
          </a:xfrm>
          <a:custGeom>
            <a:avLst/>
            <a:gdLst/>
            <a:ahLst/>
            <a:cxnLst/>
            <a:rect l="l" t="t" r="r" b="b"/>
            <a:pathLst>
              <a:path w="79375" h="66039">
                <a:moveTo>
                  <a:pt x="35095" y="0"/>
                </a:moveTo>
                <a:lnTo>
                  <a:pt x="0" y="61710"/>
                </a:lnTo>
                <a:lnTo>
                  <a:pt x="79259" y="65951"/>
                </a:lnTo>
                <a:lnTo>
                  <a:pt x="3509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02289" y="4479684"/>
            <a:ext cx="1040765" cy="581660"/>
          </a:xfrm>
          <a:custGeom>
            <a:avLst/>
            <a:gdLst/>
            <a:ahLst/>
            <a:cxnLst/>
            <a:rect l="l" t="t" r="r" b="b"/>
            <a:pathLst>
              <a:path w="1040764" h="581660">
                <a:moveTo>
                  <a:pt x="0" y="581425"/>
                </a:moveTo>
                <a:lnTo>
                  <a:pt x="1032236" y="4646"/>
                </a:lnTo>
                <a:lnTo>
                  <a:pt x="1040551" y="0"/>
                </a:lnTo>
              </a:path>
            </a:pathLst>
          </a:custGeom>
          <a:ln w="1904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9221" y="4442990"/>
            <a:ext cx="79375" cy="66040"/>
          </a:xfrm>
          <a:custGeom>
            <a:avLst/>
            <a:gdLst/>
            <a:ahLst/>
            <a:cxnLst/>
            <a:rect l="l" t="t" r="r" b="b"/>
            <a:pathLst>
              <a:path w="79375" h="66039">
                <a:moveTo>
                  <a:pt x="79288" y="0"/>
                </a:moveTo>
                <a:lnTo>
                  <a:pt x="0" y="3641"/>
                </a:lnTo>
                <a:lnTo>
                  <a:pt x="34629" y="65615"/>
                </a:lnTo>
                <a:lnTo>
                  <a:pt x="79288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8879" y="4032765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82006" y="0"/>
                </a:lnTo>
                <a:lnTo>
                  <a:pt x="791531" y="0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4644" y="399726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0" y="0"/>
                </a:moveTo>
                <a:lnTo>
                  <a:pt x="0" y="70993"/>
                </a:lnTo>
                <a:lnTo>
                  <a:pt x="70992" y="35496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9078" y="4032765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64758" y="0"/>
                </a:lnTo>
                <a:lnTo>
                  <a:pt x="974283" y="0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7596" y="399726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0" y="0"/>
                </a:moveTo>
                <a:lnTo>
                  <a:pt x="0" y="70993"/>
                </a:lnTo>
                <a:lnTo>
                  <a:pt x="70993" y="35496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00322" y="3820209"/>
            <a:ext cx="10427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output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18237" y="2477367"/>
            <a:ext cx="0" cy="3356610"/>
          </a:xfrm>
          <a:custGeom>
            <a:avLst/>
            <a:gdLst/>
            <a:ahLst/>
            <a:cxnLst/>
            <a:rect l="l" t="t" r="r" b="b"/>
            <a:pathLst>
              <a:path h="3356610">
                <a:moveTo>
                  <a:pt x="0" y="0"/>
                </a:moveTo>
                <a:lnTo>
                  <a:pt x="0" y="3356231"/>
                </a:lnTo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95620" y="3706697"/>
            <a:ext cx="22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0085CC"/>
                </a:solidFill>
                <a:latin typeface="Lucida Sans Unicode"/>
                <a:cs typeface="Lucida Sans Unicode"/>
              </a:rPr>
              <a:t>?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41266" y="2188873"/>
            <a:ext cx="4913630" cy="282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700" i="1" spc="-5" dirty="0">
                <a:solidFill>
                  <a:srgbClr val="505050"/>
                </a:solidFill>
                <a:latin typeface="Times New Roman"/>
                <a:cs typeface="Times New Roman"/>
              </a:rPr>
              <a:t>Do </a:t>
            </a:r>
            <a:r>
              <a:rPr sz="2700" i="1" dirty="0">
                <a:solidFill>
                  <a:srgbClr val="505050"/>
                </a:solidFill>
                <a:latin typeface="Times New Roman"/>
                <a:cs typeface="Times New Roman"/>
              </a:rPr>
              <a:t>I </a:t>
            </a:r>
            <a:r>
              <a:rPr sz="2700" i="1" spc="10" dirty="0">
                <a:solidFill>
                  <a:srgbClr val="505050"/>
                </a:solidFill>
                <a:latin typeface="Times New Roman"/>
                <a:cs typeface="Times New Roman"/>
              </a:rPr>
              <a:t>snowboard </a:t>
            </a:r>
            <a:r>
              <a:rPr sz="2700" i="1" dirty="0">
                <a:solidFill>
                  <a:srgbClr val="505050"/>
                </a:solidFill>
                <a:latin typeface="Times New Roman"/>
                <a:cs typeface="Times New Roman"/>
              </a:rPr>
              <a:t>this</a:t>
            </a:r>
            <a:r>
              <a:rPr sz="2700" i="1" spc="27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2700" i="1" spc="50" dirty="0">
                <a:solidFill>
                  <a:srgbClr val="505050"/>
                </a:solidFill>
                <a:latin typeface="Times New Roman"/>
                <a:cs typeface="Times New Roman"/>
              </a:rPr>
              <a:t>weekend</a:t>
            </a:r>
            <a:r>
              <a:rPr sz="2700" spc="50" dirty="0">
                <a:solidFill>
                  <a:srgbClr val="505050"/>
                </a:solidFill>
                <a:latin typeface="Lucida Sans Unicode"/>
                <a:cs typeface="Lucida Sans Unicode"/>
              </a:rPr>
              <a:t>?</a:t>
            </a:r>
            <a:endParaRPr sz="2700" dirty="0">
              <a:latin typeface="Lucida Sans Unicode"/>
              <a:cs typeface="Lucida Sans Unicode"/>
            </a:endParaRPr>
          </a:p>
          <a:p>
            <a:pPr marL="38100" marR="947419" indent="13970">
              <a:lnSpc>
                <a:spcPts val="6490"/>
              </a:lnSpc>
              <a:spcBef>
                <a:spcPts val="105"/>
              </a:spcBef>
            </a:pPr>
            <a:r>
              <a:rPr sz="2800" i="1" spc="-170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925" spc="-254" baseline="-19943" dirty="0">
                <a:solidFill>
                  <a:srgbClr val="505050"/>
                </a:solidFill>
                <a:latin typeface="Lucida Sans Unicode"/>
                <a:cs typeface="Lucida Sans Unicode"/>
              </a:rPr>
              <a:t>1 </a:t>
            </a:r>
            <a:r>
              <a:rPr sz="2800" spc="-40" dirty="0">
                <a:solidFill>
                  <a:srgbClr val="505050"/>
                </a:solidFill>
                <a:latin typeface="Lucida Sans Unicode"/>
                <a:cs typeface="Lucida Sans Unicode"/>
              </a:rPr>
              <a:t>→ </a:t>
            </a:r>
            <a:r>
              <a:rPr sz="2800" i="1" spc="-5" dirty="0">
                <a:solidFill>
                  <a:srgbClr val="505050"/>
                </a:solidFill>
                <a:latin typeface="Times New Roman"/>
                <a:cs typeface="Times New Roman"/>
              </a:rPr>
              <a:t>Is </a:t>
            </a:r>
            <a:r>
              <a:rPr sz="2800" i="1" spc="15" dirty="0">
                <a:solidFill>
                  <a:srgbClr val="505050"/>
                </a:solidFill>
                <a:latin typeface="Times New Roman"/>
                <a:cs typeface="Times New Roman"/>
              </a:rPr>
              <a:t>the </a:t>
            </a:r>
            <a:r>
              <a:rPr sz="2800" i="1" spc="5" dirty="0">
                <a:solidFill>
                  <a:srgbClr val="505050"/>
                </a:solidFill>
                <a:latin typeface="Times New Roman"/>
                <a:cs typeface="Times New Roman"/>
              </a:rPr>
              <a:t>weather </a:t>
            </a:r>
            <a:r>
              <a:rPr sz="2800" i="1" spc="45" dirty="0">
                <a:solidFill>
                  <a:srgbClr val="505050"/>
                </a:solidFill>
                <a:latin typeface="Times New Roman"/>
                <a:cs typeface="Times New Roman"/>
              </a:rPr>
              <a:t>good</a:t>
            </a:r>
            <a:r>
              <a:rPr sz="2800" spc="45" dirty="0">
                <a:solidFill>
                  <a:srgbClr val="505050"/>
                </a:solidFill>
                <a:latin typeface="Lucida Sans Unicode"/>
                <a:cs typeface="Lucida Sans Unicode"/>
              </a:rPr>
              <a:t>?  </a:t>
            </a:r>
            <a:r>
              <a:rPr sz="2800" i="1" spc="-140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925" spc="-209" baseline="-19943" dirty="0">
                <a:solidFill>
                  <a:srgbClr val="505050"/>
                </a:solidFill>
                <a:latin typeface="Lucida Sans Unicode"/>
                <a:cs typeface="Lucida Sans Unicode"/>
              </a:rPr>
              <a:t>2 </a:t>
            </a:r>
            <a:r>
              <a:rPr sz="2800" spc="-40" dirty="0">
                <a:solidFill>
                  <a:srgbClr val="505050"/>
                </a:solidFill>
                <a:latin typeface="Lucida Sans Unicode"/>
                <a:cs typeface="Lucida Sans Unicode"/>
              </a:rPr>
              <a:t>→ </a:t>
            </a:r>
            <a:r>
              <a:rPr sz="2800" i="1" spc="-5" dirty="0">
                <a:solidFill>
                  <a:srgbClr val="505050"/>
                </a:solidFill>
                <a:latin typeface="Times New Roman"/>
                <a:cs typeface="Times New Roman"/>
              </a:rPr>
              <a:t>Is </a:t>
            </a:r>
            <a:r>
              <a:rPr sz="2800" i="1" spc="15" dirty="0">
                <a:solidFill>
                  <a:srgbClr val="505050"/>
                </a:solidFill>
                <a:latin typeface="Times New Roman"/>
                <a:cs typeface="Times New Roman"/>
              </a:rPr>
              <a:t>the </a:t>
            </a:r>
            <a:r>
              <a:rPr lang="en-US" altLang="zh-CN" sz="2800" i="1" spc="15" dirty="0">
                <a:solidFill>
                  <a:srgbClr val="505050"/>
                </a:solidFill>
                <a:latin typeface="Times New Roman"/>
                <a:cs typeface="Times New Roman"/>
              </a:rPr>
              <a:t>traffic </a:t>
            </a:r>
            <a:r>
              <a:rPr sz="2800" i="1" spc="45" dirty="0">
                <a:solidFill>
                  <a:srgbClr val="505050"/>
                </a:solidFill>
                <a:latin typeface="Times New Roman"/>
                <a:cs typeface="Times New Roman"/>
              </a:rPr>
              <a:t>good</a:t>
            </a:r>
            <a:r>
              <a:rPr sz="2800" spc="45" dirty="0">
                <a:solidFill>
                  <a:srgbClr val="505050"/>
                </a:solidFill>
                <a:latin typeface="Lucida Sans Unicode"/>
                <a:cs typeface="Lucida Sans Unicode"/>
              </a:rPr>
              <a:t>?</a:t>
            </a:r>
            <a:endParaRPr sz="2800" dirty="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2385"/>
              </a:spcBef>
            </a:pPr>
            <a:r>
              <a:rPr sz="2800" i="1" spc="-155" dirty="0">
                <a:solidFill>
                  <a:srgbClr val="505050"/>
                </a:solidFill>
                <a:latin typeface="Times New Roman"/>
                <a:cs typeface="Times New Roman"/>
              </a:rPr>
              <a:t>x</a:t>
            </a:r>
            <a:r>
              <a:rPr sz="2925" spc="-232" baseline="-19943" dirty="0">
                <a:solidFill>
                  <a:srgbClr val="505050"/>
                </a:solidFill>
                <a:latin typeface="Lucida Sans Unicode"/>
                <a:cs typeface="Lucida Sans Unicode"/>
              </a:rPr>
              <a:t>3 </a:t>
            </a:r>
            <a:r>
              <a:rPr sz="2800" spc="-40" dirty="0">
                <a:solidFill>
                  <a:srgbClr val="505050"/>
                </a:solidFill>
                <a:latin typeface="Lucida Sans Unicode"/>
                <a:cs typeface="Lucida Sans Unicode"/>
              </a:rPr>
              <a:t>→ </a:t>
            </a:r>
            <a:r>
              <a:rPr sz="2800" i="1" spc="15" dirty="0">
                <a:solidFill>
                  <a:srgbClr val="505050"/>
                </a:solidFill>
                <a:latin typeface="Times New Roman"/>
                <a:cs typeface="Times New Roman"/>
              </a:rPr>
              <a:t>Am </a:t>
            </a:r>
            <a:r>
              <a:rPr sz="2800" i="1" dirty="0">
                <a:solidFill>
                  <a:srgbClr val="505050"/>
                </a:solidFill>
                <a:latin typeface="Times New Roman"/>
                <a:cs typeface="Times New Roman"/>
              </a:rPr>
              <a:t>I in </a:t>
            </a:r>
            <a:r>
              <a:rPr sz="2800" i="1" spc="15" dirty="0">
                <a:solidFill>
                  <a:srgbClr val="505050"/>
                </a:solidFill>
                <a:latin typeface="Times New Roman"/>
                <a:cs typeface="Times New Roman"/>
              </a:rPr>
              <a:t>the mood </a:t>
            </a:r>
            <a:r>
              <a:rPr sz="2800" i="1" dirty="0">
                <a:solidFill>
                  <a:srgbClr val="505050"/>
                </a:solidFill>
                <a:latin typeface="Times New Roman"/>
                <a:cs typeface="Times New Roman"/>
              </a:rPr>
              <a:t>to</a:t>
            </a:r>
            <a:r>
              <a:rPr sz="2800" i="1" spc="44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2800" i="1" spc="50" dirty="0">
                <a:solidFill>
                  <a:srgbClr val="505050"/>
                </a:solidFill>
                <a:latin typeface="Times New Roman"/>
                <a:cs typeface="Times New Roman"/>
              </a:rPr>
              <a:t>drive</a:t>
            </a:r>
            <a:r>
              <a:rPr sz="2800" spc="50" dirty="0">
                <a:solidFill>
                  <a:srgbClr val="505050"/>
                </a:solidFill>
                <a:latin typeface="Lucida Sans Unicode"/>
                <a:cs typeface="Lucida Sans Unicode"/>
              </a:rPr>
              <a:t>?</a:t>
            </a:r>
            <a:endParaRPr sz="2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00" y="360679"/>
            <a:ext cx="2383790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spc="-260" dirty="0">
                <a:solidFill>
                  <a:srgbClr val="505050"/>
                </a:solidFill>
              </a:rPr>
              <a:t>P</a:t>
            </a:r>
            <a:r>
              <a:rPr sz="4550" spc="-155" dirty="0">
                <a:solidFill>
                  <a:srgbClr val="505050"/>
                </a:solidFill>
              </a:rPr>
              <a:t>e</a:t>
            </a:r>
            <a:r>
              <a:rPr sz="4550" spc="-385" dirty="0">
                <a:solidFill>
                  <a:srgbClr val="505050"/>
                </a:solidFill>
              </a:rPr>
              <a:t>r</a:t>
            </a:r>
            <a:r>
              <a:rPr sz="4550" spc="-150" dirty="0">
                <a:solidFill>
                  <a:srgbClr val="505050"/>
                </a:solidFill>
              </a:rPr>
              <a:t>c</a:t>
            </a:r>
            <a:r>
              <a:rPr sz="4550" spc="-260" dirty="0">
                <a:solidFill>
                  <a:srgbClr val="505050"/>
                </a:solidFill>
              </a:rPr>
              <a:t>e</a:t>
            </a:r>
            <a:r>
              <a:rPr sz="4550" spc="-155" dirty="0">
                <a:solidFill>
                  <a:srgbClr val="505050"/>
                </a:solidFill>
              </a:rPr>
              <a:t>p</a:t>
            </a:r>
            <a:r>
              <a:rPr sz="4550" spc="-300" dirty="0">
                <a:solidFill>
                  <a:srgbClr val="505050"/>
                </a:solidFill>
              </a:rPr>
              <a:t>t</a:t>
            </a:r>
            <a:r>
              <a:rPr sz="4550" spc="-385" dirty="0">
                <a:solidFill>
                  <a:srgbClr val="505050"/>
                </a:solidFill>
              </a:rPr>
              <a:t>r</a:t>
            </a:r>
            <a:r>
              <a:rPr sz="4550" spc="-155" dirty="0">
                <a:solidFill>
                  <a:srgbClr val="505050"/>
                </a:solidFill>
              </a:rPr>
              <a:t>o</a:t>
            </a:r>
            <a:r>
              <a:rPr sz="4550" spc="35" dirty="0">
                <a:solidFill>
                  <a:srgbClr val="505050"/>
                </a:solidFill>
              </a:rPr>
              <a:t>n</a:t>
            </a:r>
            <a:endParaRPr sz="4550"/>
          </a:p>
        </p:txBody>
      </p:sp>
      <p:sp>
        <p:nvSpPr>
          <p:cNvPr id="3" name="object 3"/>
          <p:cNvSpPr/>
          <p:nvPr/>
        </p:nvSpPr>
        <p:spPr>
          <a:xfrm>
            <a:off x="1584561" y="2927474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91924" y="3060970"/>
            <a:ext cx="527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60" dirty="0">
                <a:solidFill>
                  <a:srgbClr val="00BA63"/>
                </a:solidFill>
                <a:latin typeface="Arial"/>
                <a:cs typeface="Arial"/>
              </a:rPr>
              <a:t>𝑤</a:t>
            </a:r>
            <a:r>
              <a:rPr sz="2400" i="1" spc="10" dirty="0">
                <a:solidFill>
                  <a:srgbClr val="00BA63"/>
                </a:solidFill>
                <a:latin typeface="Arial"/>
                <a:cs typeface="Arial"/>
              </a:rPr>
              <a:t> </a:t>
            </a:r>
            <a:r>
              <a:rPr sz="2400" i="1" spc="-480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7435" y="3225562"/>
            <a:ext cx="3987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7495" algn="l"/>
              </a:tabLst>
            </a:pPr>
            <a:r>
              <a:rPr sz="1700" spc="-225" dirty="0">
                <a:solidFill>
                  <a:srgbClr val="00BA63"/>
                </a:solidFill>
                <a:latin typeface="Lucida Sans Unicode"/>
                <a:cs typeface="Lucida Sans Unicode"/>
              </a:rPr>
              <a:t>1	</a:t>
            </a:r>
            <a:r>
              <a:rPr sz="1700" spc="-225" dirty="0">
                <a:solidFill>
                  <a:srgbClr val="636363"/>
                </a:solidFill>
                <a:latin typeface="Lucida Sans Unicode"/>
                <a:cs typeface="Lucida Sans Unicode"/>
              </a:rPr>
              <a:t>1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1715" y="4096375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9100" y="537235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715448" y="122751"/>
                </a:moveTo>
                <a:lnTo>
                  <a:pt x="748015" y="159305"/>
                </a:lnTo>
                <a:lnTo>
                  <a:pt x="775571" y="198528"/>
                </a:lnTo>
                <a:lnTo>
                  <a:pt x="798117" y="239974"/>
                </a:lnTo>
                <a:lnTo>
                  <a:pt x="815653" y="283199"/>
                </a:lnTo>
                <a:lnTo>
                  <a:pt x="828179" y="327758"/>
                </a:lnTo>
                <a:lnTo>
                  <a:pt x="835694" y="373206"/>
                </a:lnTo>
                <a:lnTo>
                  <a:pt x="838199" y="419099"/>
                </a:lnTo>
                <a:lnTo>
                  <a:pt x="835694" y="464993"/>
                </a:lnTo>
                <a:lnTo>
                  <a:pt x="828179" y="510441"/>
                </a:lnTo>
                <a:lnTo>
                  <a:pt x="815653" y="555000"/>
                </a:lnTo>
                <a:lnTo>
                  <a:pt x="798117" y="598225"/>
                </a:lnTo>
                <a:lnTo>
                  <a:pt x="775571" y="639671"/>
                </a:lnTo>
                <a:lnTo>
                  <a:pt x="748015" y="678894"/>
                </a:lnTo>
                <a:lnTo>
                  <a:pt x="715448" y="715448"/>
                </a:lnTo>
                <a:lnTo>
                  <a:pt x="678894" y="748015"/>
                </a:lnTo>
                <a:lnTo>
                  <a:pt x="639671" y="775571"/>
                </a:lnTo>
                <a:lnTo>
                  <a:pt x="598225" y="798117"/>
                </a:lnTo>
                <a:lnTo>
                  <a:pt x="555000" y="815653"/>
                </a:lnTo>
                <a:lnTo>
                  <a:pt x="510441" y="828179"/>
                </a:lnTo>
                <a:lnTo>
                  <a:pt x="464993" y="835694"/>
                </a:lnTo>
                <a:lnTo>
                  <a:pt x="419099" y="838199"/>
                </a:lnTo>
                <a:lnTo>
                  <a:pt x="373206" y="835694"/>
                </a:lnTo>
                <a:lnTo>
                  <a:pt x="327758" y="828179"/>
                </a:lnTo>
                <a:lnTo>
                  <a:pt x="283199" y="815653"/>
                </a:lnTo>
                <a:lnTo>
                  <a:pt x="239974" y="798117"/>
                </a:lnTo>
                <a:lnTo>
                  <a:pt x="198528" y="775571"/>
                </a:lnTo>
                <a:lnTo>
                  <a:pt x="159305" y="748015"/>
                </a:lnTo>
                <a:lnTo>
                  <a:pt x="122751" y="715448"/>
                </a:lnTo>
                <a:lnTo>
                  <a:pt x="90184" y="678894"/>
                </a:lnTo>
                <a:lnTo>
                  <a:pt x="62628" y="639671"/>
                </a:lnTo>
                <a:lnTo>
                  <a:pt x="40082" y="598225"/>
                </a:lnTo>
                <a:lnTo>
                  <a:pt x="22546" y="555000"/>
                </a:lnTo>
                <a:lnTo>
                  <a:pt x="10020" y="510441"/>
                </a:lnTo>
                <a:lnTo>
                  <a:pt x="2505" y="464993"/>
                </a:lnTo>
                <a:lnTo>
                  <a:pt x="0" y="419099"/>
                </a:lnTo>
                <a:lnTo>
                  <a:pt x="2505" y="373206"/>
                </a:lnTo>
                <a:lnTo>
                  <a:pt x="10020" y="327758"/>
                </a:lnTo>
                <a:lnTo>
                  <a:pt x="22546" y="283199"/>
                </a:lnTo>
                <a:lnTo>
                  <a:pt x="40082" y="239974"/>
                </a:lnTo>
                <a:lnTo>
                  <a:pt x="62628" y="198528"/>
                </a:lnTo>
                <a:lnTo>
                  <a:pt x="90184" y="159305"/>
                </a:lnTo>
                <a:lnTo>
                  <a:pt x="122751" y="122751"/>
                </a:lnTo>
                <a:lnTo>
                  <a:pt x="159305" y="90184"/>
                </a:lnTo>
                <a:lnTo>
                  <a:pt x="198528" y="62628"/>
                </a:lnTo>
                <a:lnTo>
                  <a:pt x="239974" y="40082"/>
                </a:lnTo>
                <a:lnTo>
                  <a:pt x="283199" y="22546"/>
                </a:lnTo>
                <a:lnTo>
                  <a:pt x="327758" y="10020"/>
                </a:lnTo>
                <a:lnTo>
                  <a:pt x="373206" y="2505"/>
                </a:lnTo>
                <a:lnTo>
                  <a:pt x="419099" y="0"/>
                </a:lnTo>
                <a:lnTo>
                  <a:pt x="464993" y="2505"/>
                </a:lnTo>
                <a:lnTo>
                  <a:pt x="510441" y="10020"/>
                </a:lnTo>
                <a:lnTo>
                  <a:pt x="555000" y="22546"/>
                </a:lnTo>
                <a:lnTo>
                  <a:pt x="598225" y="40082"/>
                </a:lnTo>
                <a:lnTo>
                  <a:pt x="639671" y="62628"/>
                </a:lnTo>
                <a:lnTo>
                  <a:pt x="678894" y="90184"/>
                </a:lnTo>
                <a:lnTo>
                  <a:pt x="715448" y="122751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6715" y="3943975"/>
            <a:ext cx="1160780" cy="1160780"/>
          </a:xfrm>
          <a:custGeom>
            <a:avLst/>
            <a:gdLst/>
            <a:ahLst/>
            <a:cxnLst/>
            <a:rect l="l" t="t" r="r" b="b"/>
            <a:pathLst>
              <a:path w="1160779" h="1160779">
                <a:moveTo>
                  <a:pt x="990369" y="169920"/>
                </a:moveTo>
                <a:lnTo>
                  <a:pt x="1022654" y="204925"/>
                </a:lnTo>
                <a:lnTo>
                  <a:pt x="1051540" y="241830"/>
                </a:lnTo>
                <a:lnTo>
                  <a:pt x="1077028" y="280424"/>
                </a:lnTo>
                <a:lnTo>
                  <a:pt x="1099118" y="320496"/>
                </a:lnTo>
                <a:lnTo>
                  <a:pt x="1117809" y="361835"/>
                </a:lnTo>
                <a:lnTo>
                  <a:pt x="1133102" y="404230"/>
                </a:lnTo>
                <a:lnTo>
                  <a:pt x="1144997" y="447470"/>
                </a:lnTo>
                <a:lnTo>
                  <a:pt x="1153493" y="491343"/>
                </a:lnTo>
                <a:lnTo>
                  <a:pt x="1158590" y="535638"/>
                </a:lnTo>
                <a:lnTo>
                  <a:pt x="1160289" y="580145"/>
                </a:lnTo>
                <a:lnTo>
                  <a:pt x="1158590" y="624651"/>
                </a:lnTo>
                <a:lnTo>
                  <a:pt x="1153493" y="668946"/>
                </a:lnTo>
                <a:lnTo>
                  <a:pt x="1144997" y="712819"/>
                </a:lnTo>
                <a:lnTo>
                  <a:pt x="1133102" y="756059"/>
                </a:lnTo>
                <a:lnTo>
                  <a:pt x="1117809" y="798454"/>
                </a:lnTo>
                <a:lnTo>
                  <a:pt x="1099118" y="839793"/>
                </a:lnTo>
                <a:lnTo>
                  <a:pt x="1077028" y="879865"/>
                </a:lnTo>
                <a:lnTo>
                  <a:pt x="1051540" y="918459"/>
                </a:lnTo>
                <a:lnTo>
                  <a:pt x="1022654" y="955364"/>
                </a:lnTo>
                <a:lnTo>
                  <a:pt x="990369" y="990369"/>
                </a:lnTo>
                <a:lnTo>
                  <a:pt x="955364" y="1022654"/>
                </a:lnTo>
                <a:lnTo>
                  <a:pt x="918459" y="1051540"/>
                </a:lnTo>
                <a:lnTo>
                  <a:pt x="879865" y="1077028"/>
                </a:lnTo>
                <a:lnTo>
                  <a:pt x="839793" y="1099118"/>
                </a:lnTo>
                <a:lnTo>
                  <a:pt x="798454" y="1117809"/>
                </a:lnTo>
                <a:lnTo>
                  <a:pt x="756059" y="1133102"/>
                </a:lnTo>
                <a:lnTo>
                  <a:pt x="712819" y="1144997"/>
                </a:lnTo>
                <a:lnTo>
                  <a:pt x="668946" y="1153493"/>
                </a:lnTo>
                <a:lnTo>
                  <a:pt x="624651" y="1158590"/>
                </a:lnTo>
                <a:lnTo>
                  <a:pt x="580145" y="1160289"/>
                </a:lnTo>
                <a:lnTo>
                  <a:pt x="535638" y="1158590"/>
                </a:lnTo>
                <a:lnTo>
                  <a:pt x="491343" y="1153493"/>
                </a:lnTo>
                <a:lnTo>
                  <a:pt x="447470" y="1144997"/>
                </a:lnTo>
                <a:lnTo>
                  <a:pt x="404230" y="1133102"/>
                </a:lnTo>
                <a:lnTo>
                  <a:pt x="361835" y="1117809"/>
                </a:lnTo>
                <a:lnTo>
                  <a:pt x="320496" y="1099118"/>
                </a:lnTo>
                <a:lnTo>
                  <a:pt x="280424" y="1077028"/>
                </a:lnTo>
                <a:lnTo>
                  <a:pt x="241830" y="1051540"/>
                </a:lnTo>
                <a:lnTo>
                  <a:pt x="204925" y="1022654"/>
                </a:lnTo>
                <a:lnTo>
                  <a:pt x="169920" y="990369"/>
                </a:lnTo>
                <a:lnTo>
                  <a:pt x="137635" y="955364"/>
                </a:lnTo>
                <a:lnTo>
                  <a:pt x="108749" y="918459"/>
                </a:lnTo>
                <a:lnTo>
                  <a:pt x="83261" y="879865"/>
                </a:lnTo>
                <a:lnTo>
                  <a:pt x="61171" y="839793"/>
                </a:lnTo>
                <a:lnTo>
                  <a:pt x="42480" y="798454"/>
                </a:lnTo>
                <a:lnTo>
                  <a:pt x="27187" y="756059"/>
                </a:lnTo>
                <a:lnTo>
                  <a:pt x="15292" y="712819"/>
                </a:lnTo>
                <a:lnTo>
                  <a:pt x="6796" y="668946"/>
                </a:lnTo>
                <a:lnTo>
                  <a:pt x="1699" y="624651"/>
                </a:lnTo>
                <a:lnTo>
                  <a:pt x="0" y="580145"/>
                </a:lnTo>
                <a:lnTo>
                  <a:pt x="1699" y="535638"/>
                </a:lnTo>
                <a:lnTo>
                  <a:pt x="6796" y="491343"/>
                </a:lnTo>
                <a:lnTo>
                  <a:pt x="15292" y="447470"/>
                </a:lnTo>
                <a:lnTo>
                  <a:pt x="27187" y="404230"/>
                </a:lnTo>
                <a:lnTo>
                  <a:pt x="42480" y="361835"/>
                </a:lnTo>
                <a:lnTo>
                  <a:pt x="61171" y="320496"/>
                </a:lnTo>
                <a:lnTo>
                  <a:pt x="83261" y="280424"/>
                </a:lnTo>
                <a:lnTo>
                  <a:pt x="108749" y="241830"/>
                </a:lnTo>
                <a:lnTo>
                  <a:pt x="137635" y="204925"/>
                </a:lnTo>
                <a:lnTo>
                  <a:pt x="169920" y="169920"/>
                </a:lnTo>
                <a:lnTo>
                  <a:pt x="204925" y="137635"/>
                </a:lnTo>
                <a:lnTo>
                  <a:pt x="241830" y="108749"/>
                </a:lnTo>
                <a:lnTo>
                  <a:pt x="280424" y="83261"/>
                </a:lnTo>
                <a:lnTo>
                  <a:pt x="320496" y="61171"/>
                </a:lnTo>
                <a:lnTo>
                  <a:pt x="361835" y="42480"/>
                </a:lnTo>
                <a:lnTo>
                  <a:pt x="404230" y="27187"/>
                </a:lnTo>
                <a:lnTo>
                  <a:pt x="447470" y="15292"/>
                </a:lnTo>
                <a:lnTo>
                  <a:pt x="491343" y="6796"/>
                </a:lnTo>
                <a:lnTo>
                  <a:pt x="535638" y="1699"/>
                </a:lnTo>
                <a:lnTo>
                  <a:pt x="580145" y="0"/>
                </a:lnTo>
                <a:lnTo>
                  <a:pt x="624651" y="1699"/>
                </a:lnTo>
                <a:lnTo>
                  <a:pt x="668946" y="6796"/>
                </a:lnTo>
                <a:lnTo>
                  <a:pt x="712819" y="15292"/>
                </a:lnTo>
                <a:lnTo>
                  <a:pt x="756059" y="27187"/>
                </a:lnTo>
                <a:lnTo>
                  <a:pt x="798454" y="42480"/>
                </a:lnTo>
                <a:lnTo>
                  <a:pt x="839793" y="61171"/>
                </a:lnTo>
                <a:lnTo>
                  <a:pt x="879865" y="83261"/>
                </a:lnTo>
                <a:lnTo>
                  <a:pt x="918459" y="108749"/>
                </a:lnTo>
                <a:lnTo>
                  <a:pt x="955364" y="137635"/>
                </a:lnTo>
                <a:lnTo>
                  <a:pt x="990369" y="169920"/>
                </a:lnTo>
                <a:close/>
              </a:path>
            </a:pathLst>
          </a:custGeom>
          <a:ln w="1079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4715" y="3583915"/>
            <a:ext cx="866775" cy="493395"/>
          </a:xfrm>
          <a:custGeom>
            <a:avLst/>
            <a:gdLst/>
            <a:ahLst/>
            <a:cxnLst/>
            <a:rect l="l" t="t" r="r" b="b"/>
            <a:pathLst>
              <a:path w="866775" h="493395">
                <a:moveTo>
                  <a:pt x="0" y="0"/>
                </a:moveTo>
                <a:lnTo>
                  <a:pt x="858249" y="488085"/>
                </a:lnTo>
                <a:lnTo>
                  <a:pt x="866529" y="492794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7377" y="4047947"/>
            <a:ext cx="79375" cy="66040"/>
          </a:xfrm>
          <a:custGeom>
            <a:avLst/>
            <a:gdLst/>
            <a:ahLst/>
            <a:cxnLst/>
            <a:rect l="l" t="t" r="r" b="b"/>
            <a:pathLst>
              <a:path w="79375" h="66039">
                <a:moveTo>
                  <a:pt x="35095" y="0"/>
                </a:moveTo>
                <a:lnTo>
                  <a:pt x="0" y="61711"/>
                </a:lnTo>
                <a:lnTo>
                  <a:pt x="79259" y="65951"/>
                </a:lnTo>
                <a:lnTo>
                  <a:pt x="35095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90415" y="4971039"/>
            <a:ext cx="1040765" cy="581660"/>
          </a:xfrm>
          <a:custGeom>
            <a:avLst/>
            <a:gdLst/>
            <a:ahLst/>
            <a:cxnLst/>
            <a:rect l="l" t="t" r="r" b="b"/>
            <a:pathLst>
              <a:path w="1040764" h="581660">
                <a:moveTo>
                  <a:pt x="0" y="581425"/>
                </a:moveTo>
                <a:lnTo>
                  <a:pt x="1032236" y="4646"/>
                </a:lnTo>
                <a:lnTo>
                  <a:pt x="1040551" y="0"/>
                </a:lnTo>
              </a:path>
            </a:pathLst>
          </a:custGeom>
          <a:ln w="19049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7346" y="4934346"/>
            <a:ext cx="79375" cy="66040"/>
          </a:xfrm>
          <a:custGeom>
            <a:avLst/>
            <a:gdLst/>
            <a:ahLst/>
            <a:cxnLst/>
            <a:rect l="l" t="t" r="r" b="b"/>
            <a:pathLst>
              <a:path w="79375" h="66039">
                <a:moveTo>
                  <a:pt x="79289" y="0"/>
                </a:moveTo>
                <a:lnTo>
                  <a:pt x="0" y="3642"/>
                </a:lnTo>
                <a:lnTo>
                  <a:pt x="34630" y="65615"/>
                </a:lnTo>
                <a:lnTo>
                  <a:pt x="7928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7005" y="4524121"/>
            <a:ext cx="791845" cy="0"/>
          </a:xfrm>
          <a:custGeom>
            <a:avLst/>
            <a:gdLst/>
            <a:ahLst/>
            <a:cxnLst/>
            <a:rect l="l" t="t" r="r" b="b"/>
            <a:pathLst>
              <a:path w="791845">
                <a:moveTo>
                  <a:pt x="0" y="0"/>
                </a:moveTo>
                <a:lnTo>
                  <a:pt x="782006" y="0"/>
                </a:lnTo>
                <a:lnTo>
                  <a:pt x="791531" y="0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82771" y="448862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0" y="0"/>
                </a:moveTo>
                <a:lnTo>
                  <a:pt x="0" y="70993"/>
                </a:lnTo>
                <a:lnTo>
                  <a:pt x="70992" y="35496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7205" y="4524121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64758" y="0"/>
                </a:lnTo>
                <a:lnTo>
                  <a:pt x="974283" y="0"/>
                </a:lnTo>
              </a:path>
            </a:pathLst>
          </a:custGeom>
          <a:ln w="19050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5722" y="448862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0" y="0"/>
                </a:moveTo>
                <a:lnTo>
                  <a:pt x="0" y="70993"/>
                </a:lnTo>
                <a:lnTo>
                  <a:pt x="70993" y="35496"/>
                </a:lnTo>
                <a:lnTo>
                  <a:pt x="0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21965" y="2837361"/>
            <a:ext cx="0" cy="3356610"/>
          </a:xfrm>
          <a:custGeom>
            <a:avLst/>
            <a:gdLst/>
            <a:ahLst/>
            <a:cxnLst/>
            <a:rect l="l" t="t" r="r" b="b"/>
            <a:pathLst>
              <a:path h="3356610">
                <a:moveTo>
                  <a:pt x="0" y="0"/>
                </a:moveTo>
                <a:lnTo>
                  <a:pt x="0" y="3356231"/>
                </a:lnTo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63402" y="4206698"/>
            <a:ext cx="22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0085CC"/>
                </a:solidFill>
                <a:latin typeface="Lucida Sans Unicode"/>
                <a:cs typeface="Lucida Sans Unicode"/>
              </a:rPr>
              <a:t>?</a:t>
            </a: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5609" y="3353334"/>
            <a:ext cx="1760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320" dirty="0">
                <a:solidFill>
                  <a:srgbClr val="FFA400"/>
                </a:solidFill>
                <a:latin typeface="Lucida Sans Unicode"/>
                <a:cs typeface="Lucida Sans Unicode"/>
              </a:rPr>
              <a:t>Threshold=</a:t>
            </a:r>
            <a:r>
              <a:rPr sz="2400" spc="-320" dirty="0">
                <a:solidFill>
                  <a:srgbClr val="FFA400"/>
                </a:solidFill>
                <a:latin typeface="Lucida Sans Unicode"/>
                <a:cs typeface="Lucida Sans Unicode"/>
              </a:rPr>
              <a:t>5</a:t>
            </a:r>
            <a:endParaRPr sz="2400" dirty="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84047" y="3807588"/>
            <a:ext cx="1440008" cy="90152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endParaRPr sz="2400" dirty="0">
              <a:latin typeface="Arial"/>
              <a:cs typeface="Arial"/>
            </a:endParaRPr>
          </a:p>
          <a:p>
            <a:pPr marR="33020" algn="ctr">
              <a:lnSpc>
                <a:spcPct val="100000"/>
              </a:lnSpc>
              <a:spcBef>
                <a:spcPts val="570"/>
              </a:spcBef>
            </a:pPr>
            <a:r>
              <a:rPr lang="en-US" sz="2400" spc="-320" dirty="0">
                <a:solidFill>
                  <a:srgbClr val="8448B0"/>
                </a:solidFill>
                <a:latin typeface="Lucida Sans Unicode"/>
                <a:cs typeface="Lucida Sans Unicode"/>
              </a:rPr>
              <a:t>Output=</a:t>
            </a:r>
            <a:r>
              <a:rPr sz="2400" spc="-320" dirty="0">
                <a:solidFill>
                  <a:srgbClr val="8448B0"/>
                </a:solidFill>
                <a:latin typeface="Lucida Sans Unicode"/>
                <a:cs typeface="Lucida Sans Unicode"/>
              </a:rPr>
              <a:t>1</a:t>
            </a:r>
            <a:endParaRPr sz="2400" dirty="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5022" y="4238517"/>
            <a:ext cx="675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260" dirty="0">
                <a:solidFill>
                  <a:srgbClr val="00BA63"/>
                </a:solidFill>
                <a:latin typeface="Arial"/>
                <a:cs typeface="Arial"/>
              </a:rPr>
              <a:t>𝑤</a:t>
            </a:r>
            <a:r>
              <a:rPr sz="2550" spc="-390" baseline="-19607" dirty="0">
                <a:solidFill>
                  <a:srgbClr val="00BA63"/>
                </a:solidFill>
                <a:latin typeface="Lucida Sans Unicode"/>
                <a:cs typeface="Lucida Sans Unicode"/>
              </a:rPr>
              <a:t>2</a:t>
            </a:r>
            <a:r>
              <a:rPr sz="2400" i="1" spc="-260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550" spc="-390" baseline="-19607" dirty="0">
                <a:solidFill>
                  <a:srgbClr val="636363"/>
                </a:solidFill>
                <a:latin typeface="Lucida Sans Unicode"/>
                <a:cs typeface="Lucida Sans Unicode"/>
              </a:rPr>
              <a:t>2</a:t>
            </a:r>
            <a:endParaRPr sz="2550" baseline="-19607" dirty="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87060" y="5504330"/>
            <a:ext cx="675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260" dirty="0">
                <a:solidFill>
                  <a:srgbClr val="00BA63"/>
                </a:solidFill>
                <a:latin typeface="Arial"/>
                <a:cs typeface="Arial"/>
              </a:rPr>
              <a:t>𝑤</a:t>
            </a:r>
            <a:r>
              <a:rPr sz="2550" spc="-390" baseline="-19607" dirty="0">
                <a:solidFill>
                  <a:srgbClr val="00BA63"/>
                </a:solidFill>
                <a:latin typeface="Lucida Sans Unicode"/>
                <a:cs typeface="Lucida Sans Unicode"/>
              </a:rPr>
              <a:t>3</a:t>
            </a:r>
            <a:r>
              <a:rPr sz="2400" i="1" spc="-260" dirty="0">
                <a:solidFill>
                  <a:srgbClr val="636363"/>
                </a:solidFill>
                <a:latin typeface="Arial"/>
                <a:cs typeface="Arial"/>
              </a:rPr>
              <a:t>𝑥</a:t>
            </a:r>
            <a:r>
              <a:rPr sz="2550" spc="-390" baseline="-19607" dirty="0">
                <a:solidFill>
                  <a:srgbClr val="636363"/>
                </a:solidFill>
                <a:latin typeface="Lucida Sans Unicode"/>
                <a:cs typeface="Lucida Sans Unicode"/>
              </a:rPr>
              <a:t>3</a:t>
            </a:r>
            <a:endParaRPr sz="2550" baseline="-19607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23110" y="3423136"/>
            <a:ext cx="25984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3530" algn="l"/>
              </a:tabLst>
            </a:pPr>
            <a:r>
              <a:rPr sz="2200" i="1" dirty="0">
                <a:solidFill>
                  <a:srgbClr val="40587C"/>
                </a:solidFill>
                <a:latin typeface="Times New Roman"/>
                <a:cs typeface="Times New Roman"/>
              </a:rPr>
              <a:t>x	</a:t>
            </a:r>
            <a:r>
              <a:rPr sz="2200" spc="-245" dirty="0">
                <a:solidFill>
                  <a:srgbClr val="40587C"/>
                </a:solidFill>
                <a:latin typeface="Lucida Sans Unicode"/>
                <a:cs typeface="Lucida Sans Unicode"/>
              </a:rPr>
              <a:t>= </a:t>
            </a:r>
            <a:r>
              <a:rPr sz="2200" spc="-295" dirty="0">
                <a:solidFill>
                  <a:srgbClr val="40587C"/>
                </a:solidFill>
                <a:latin typeface="Lucida Sans Unicode"/>
                <a:cs typeface="Lucida Sans Unicode"/>
              </a:rPr>
              <a:t>1 </a:t>
            </a:r>
            <a:r>
              <a:rPr sz="2200" spc="15" dirty="0">
                <a:solidFill>
                  <a:srgbClr val="40587C"/>
                </a:solidFill>
                <a:latin typeface="Lucida Sans Unicode"/>
                <a:cs typeface="Lucida Sans Unicode"/>
              </a:rPr>
              <a:t>(</a:t>
            </a:r>
            <a:r>
              <a:rPr sz="2200" i="1" spc="15" dirty="0">
                <a:solidFill>
                  <a:srgbClr val="40587C"/>
                </a:solidFill>
                <a:latin typeface="Times New Roman"/>
                <a:cs typeface="Times New Roman"/>
              </a:rPr>
              <a:t>good</a:t>
            </a:r>
            <a:r>
              <a:rPr sz="2200" i="1" spc="-120" dirty="0">
                <a:solidFill>
                  <a:srgbClr val="40587C"/>
                </a:solidFill>
                <a:latin typeface="Times New Roman"/>
                <a:cs typeface="Times New Roman"/>
              </a:rPr>
              <a:t> </a:t>
            </a:r>
            <a:r>
              <a:rPr sz="2200" i="1" spc="15" dirty="0">
                <a:solidFill>
                  <a:srgbClr val="40587C"/>
                </a:solidFill>
                <a:latin typeface="Times New Roman"/>
                <a:cs typeface="Times New Roman"/>
              </a:rPr>
              <a:t>weather</a:t>
            </a:r>
            <a:r>
              <a:rPr sz="2200" spc="15" dirty="0">
                <a:solidFill>
                  <a:srgbClr val="40587C"/>
                </a:solidFill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80306" y="3559477"/>
            <a:ext cx="2785745" cy="262469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225"/>
              </a:spcBef>
            </a:pPr>
            <a:r>
              <a:rPr sz="1550" spc="-200" dirty="0">
                <a:solidFill>
                  <a:srgbClr val="40587C"/>
                </a:solidFill>
                <a:latin typeface="Lucida Sans Unicode"/>
                <a:cs typeface="Lucida Sans Unicode"/>
              </a:rPr>
              <a:t>1</a:t>
            </a:r>
            <a:endParaRPr sz="1550" dirty="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155"/>
              </a:spcBef>
            </a:pPr>
            <a:r>
              <a:rPr sz="2100" i="1" spc="-140" dirty="0">
                <a:solidFill>
                  <a:srgbClr val="009051"/>
                </a:solidFill>
                <a:latin typeface="Times New Roman"/>
                <a:cs typeface="Times New Roman"/>
              </a:rPr>
              <a:t>w</a:t>
            </a:r>
            <a:r>
              <a:rPr sz="2250" spc="-209" baseline="-20370" dirty="0">
                <a:solidFill>
                  <a:srgbClr val="009051"/>
                </a:solidFill>
                <a:latin typeface="Lucida Sans Unicode"/>
                <a:cs typeface="Lucida Sans Unicode"/>
              </a:rPr>
              <a:t>1  </a:t>
            </a:r>
            <a:r>
              <a:rPr sz="2100" spc="-235" dirty="0">
                <a:solidFill>
                  <a:srgbClr val="009051"/>
                </a:solidFill>
                <a:latin typeface="Lucida Sans Unicode"/>
                <a:cs typeface="Lucida Sans Unicode"/>
              </a:rPr>
              <a:t>=</a:t>
            </a:r>
            <a:r>
              <a:rPr sz="2100" spc="-270" dirty="0">
                <a:solidFill>
                  <a:srgbClr val="009051"/>
                </a:solidFill>
                <a:latin typeface="Lucida Sans Unicode"/>
                <a:cs typeface="Lucida Sans Unicode"/>
              </a:rPr>
              <a:t> </a:t>
            </a:r>
            <a:r>
              <a:rPr sz="2100" spc="-280" dirty="0">
                <a:solidFill>
                  <a:srgbClr val="009051"/>
                </a:solidFill>
                <a:latin typeface="Lucida Sans Unicode"/>
                <a:cs typeface="Lucida Sans Unicode"/>
              </a:rPr>
              <a:t>2</a:t>
            </a:r>
            <a:endParaRPr sz="2100" dirty="0">
              <a:latin typeface="Lucida Sans Unicode"/>
              <a:cs typeface="Lucida Sans Unicode"/>
            </a:endParaRPr>
          </a:p>
          <a:p>
            <a:pPr marL="38100" marR="30480" indent="10795">
              <a:lnSpc>
                <a:spcPct val="128800"/>
              </a:lnSpc>
              <a:spcBef>
                <a:spcPts val="1480"/>
              </a:spcBef>
            </a:pPr>
            <a:r>
              <a:rPr sz="2100" i="1" spc="-105" dirty="0">
                <a:solidFill>
                  <a:srgbClr val="40587C"/>
                </a:solidFill>
                <a:latin typeface="Times New Roman"/>
                <a:cs typeface="Times New Roman"/>
              </a:rPr>
              <a:t>x</a:t>
            </a:r>
            <a:r>
              <a:rPr sz="2250" spc="-157" baseline="-20370" dirty="0">
                <a:solidFill>
                  <a:srgbClr val="40587C"/>
                </a:solidFill>
                <a:latin typeface="Lucida Sans Unicode"/>
                <a:cs typeface="Lucida Sans Unicode"/>
              </a:rPr>
              <a:t>2 </a:t>
            </a:r>
            <a:r>
              <a:rPr sz="2100" spc="-235" dirty="0">
                <a:solidFill>
                  <a:srgbClr val="40587C"/>
                </a:solidFill>
                <a:latin typeface="Lucida Sans Unicode"/>
                <a:cs typeface="Lucida Sans Unicode"/>
              </a:rPr>
              <a:t>= </a:t>
            </a:r>
            <a:r>
              <a:rPr sz="2100" spc="-280" dirty="0">
                <a:solidFill>
                  <a:srgbClr val="40587C"/>
                </a:solidFill>
                <a:latin typeface="Lucida Sans Unicode"/>
                <a:cs typeface="Lucida Sans Unicode"/>
              </a:rPr>
              <a:t>1 </a:t>
            </a:r>
            <a:r>
              <a:rPr sz="2100" spc="5" dirty="0">
                <a:solidFill>
                  <a:srgbClr val="40587C"/>
                </a:solidFill>
                <a:latin typeface="Lucida Sans Unicode"/>
                <a:cs typeface="Lucida Sans Unicode"/>
              </a:rPr>
              <a:t>(</a:t>
            </a:r>
            <a:r>
              <a:rPr lang="en-US" sz="2100" i="1" spc="5" dirty="0">
                <a:solidFill>
                  <a:srgbClr val="40587C"/>
                </a:solidFill>
                <a:latin typeface="Times New Roman"/>
                <a:cs typeface="Times New Roman"/>
              </a:rPr>
              <a:t>No traffic jam</a:t>
            </a:r>
            <a:r>
              <a:rPr sz="2100" spc="25" dirty="0">
                <a:solidFill>
                  <a:srgbClr val="40587C"/>
                </a:solidFill>
                <a:latin typeface="Lucida Sans Unicode"/>
                <a:cs typeface="Lucida Sans Unicode"/>
              </a:rPr>
              <a:t>)  </a:t>
            </a:r>
            <a:r>
              <a:rPr sz="2100" i="1" spc="-140" dirty="0">
                <a:solidFill>
                  <a:srgbClr val="009051"/>
                </a:solidFill>
                <a:latin typeface="Times New Roman"/>
                <a:cs typeface="Times New Roman"/>
              </a:rPr>
              <a:t>w</a:t>
            </a:r>
            <a:r>
              <a:rPr sz="2250" spc="-209" baseline="-20370" dirty="0">
                <a:solidFill>
                  <a:srgbClr val="009051"/>
                </a:solidFill>
                <a:latin typeface="Lucida Sans Unicode"/>
                <a:cs typeface="Lucida Sans Unicode"/>
              </a:rPr>
              <a:t>2 </a:t>
            </a:r>
            <a:r>
              <a:rPr sz="2100" spc="-235" dirty="0">
                <a:solidFill>
                  <a:srgbClr val="009051"/>
                </a:solidFill>
                <a:latin typeface="Lucida Sans Unicode"/>
                <a:cs typeface="Lucida Sans Unicode"/>
              </a:rPr>
              <a:t>=</a:t>
            </a:r>
            <a:r>
              <a:rPr sz="2100" spc="-185" dirty="0">
                <a:solidFill>
                  <a:srgbClr val="009051"/>
                </a:solidFill>
                <a:latin typeface="Lucida Sans Unicode"/>
                <a:cs typeface="Lucida Sans Unicode"/>
              </a:rPr>
              <a:t> </a:t>
            </a:r>
            <a:r>
              <a:rPr sz="2100" spc="-280" dirty="0">
                <a:solidFill>
                  <a:srgbClr val="009051"/>
                </a:solidFill>
                <a:latin typeface="Lucida Sans Unicode"/>
                <a:cs typeface="Lucida Sans Unicode"/>
              </a:rPr>
              <a:t>6</a:t>
            </a:r>
            <a:endParaRPr sz="2100" dirty="0">
              <a:latin typeface="Lucida Sans Unicode"/>
              <a:cs typeface="Lucida Sans Unicode"/>
            </a:endParaRPr>
          </a:p>
          <a:p>
            <a:pPr marL="69850">
              <a:lnSpc>
                <a:spcPct val="100000"/>
              </a:lnSpc>
              <a:spcBef>
                <a:spcPts val="2030"/>
              </a:spcBef>
            </a:pPr>
            <a:r>
              <a:rPr sz="2200" i="1" spc="-120" dirty="0">
                <a:solidFill>
                  <a:srgbClr val="40587C"/>
                </a:solidFill>
                <a:latin typeface="Times New Roman"/>
                <a:cs typeface="Times New Roman"/>
              </a:rPr>
              <a:t>x</a:t>
            </a:r>
            <a:r>
              <a:rPr sz="2325" spc="-179" baseline="-19713" dirty="0">
                <a:solidFill>
                  <a:srgbClr val="40587C"/>
                </a:solidFill>
                <a:latin typeface="Lucida Sans Unicode"/>
                <a:cs typeface="Lucida Sans Unicode"/>
              </a:rPr>
              <a:t>3 </a:t>
            </a:r>
            <a:r>
              <a:rPr sz="2200" spc="-245" dirty="0">
                <a:solidFill>
                  <a:srgbClr val="40587C"/>
                </a:solidFill>
                <a:latin typeface="Lucida Sans Unicode"/>
                <a:cs typeface="Lucida Sans Unicode"/>
              </a:rPr>
              <a:t>= </a:t>
            </a:r>
            <a:r>
              <a:rPr sz="2200" spc="-295" dirty="0">
                <a:solidFill>
                  <a:srgbClr val="40587C"/>
                </a:solidFill>
                <a:latin typeface="Lucida Sans Unicode"/>
                <a:cs typeface="Lucida Sans Unicode"/>
              </a:rPr>
              <a:t>0 </a:t>
            </a:r>
            <a:r>
              <a:rPr sz="2200" spc="25" dirty="0">
                <a:solidFill>
                  <a:srgbClr val="40587C"/>
                </a:solidFill>
                <a:latin typeface="Lucida Sans Unicode"/>
                <a:cs typeface="Lucida Sans Unicode"/>
              </a:rPr>
              <a:t>(</a:t>
            </a:r>
            <a:r>
              <a:rPr lang="en-US" sz="2200" i="1" spc="25" dirty="0">
                <a:solidFill>
                  <a:srgbClr val="40587C"/>
                </a:solidFill>
                <a:latin typeface="Times New Roman"/>
                <a:cs typeface="Times New Roman"/>
              </a:rPr>
              <a:t>bad mood</a:t>
            </a:r>
            <a:r>
              <a:rPr sz="2200" spc="30" dirty="0">
                <a:solidFill>
                  <a:srgbClr val="40587C"/>
                </a:solidFill>
                <a:latin typeface="Lucida Sans Unicode"/>
                <a:cs typeface="Lucida Sans Unicode"/>
              </a:rPr>
              <a:t>)</a:t>
            </a:r>
            <a:endParaRPr sz="2200" dirty="0">
              <a:latin typeface="Lucida Sans Unicode"/>
              <a:cs typeface="Lucida Sans Unicode"/>
            </a:endParaRPr>
          </a:p>
          <a:p>
            <a:pPr marL="42545">
              <a:lnSpc>
                <a:spcPct val="100000"/>
              </a:lnSpc>
              <a:spcBef>
                <a:spcPts val="490"/>
              </a:spcBef>
            </a:pPr>
            <a:r>
              <a:rPr sz="2100" i="1" spc="-140" dirty="0">
                <a:solidFill>
                  <a:srgbClr val="009051"/>
                </a:solidFill>
                <a:latin typeface="Times New Roman"/>
                <a:cs typeface="Times New Roman"/>
              </a:rPr>
              <a:t>w</a:t>
            </a:r>
            <a:r>
              <a:rPr sz="2250" spc="-209" baseline="-20370" dirty="0">
                <a:solidFill>
                  <a:srgbClr val="009051"/>
                </a:solidFill>
                <a:latin typeface="Lucida Sans Unicode"/>
                <a:cs typeface="Lucida Sans Unicode"/>
              </a:rPr>
              <a:t>3 </a:t>
            </a:r>
            <a:r>
              <a:rPr sz="2100" spc="-235" dirty="0">
                <a:solidFill>
                  <a:srgbClr val="009051"/>
                </a:solidFill>
                <a:latin typeface="Lucida Sans Unicode"/>
                <a:cs typeface="Lucida Sans Unicode"/>
              </a:rPr>
              <a:t>=</a:t>
            </a:r>
            <a:r>
              <a:rPr sz="2100" spc="-185" dirty="0">
                <a:solidFill>
                  <a:srgbClr val="009051"/>
                </a:solidFill>
                <a:latin typeface="Lucida Sans Unicode"/>
                <a:cs typeface="Lucida Sans Unicode"/>
              </a:rPr>
              <a:t> </a:t>
            </a:r>
            <a:r>
              <a:rPr sz="2100" spc="-280" dirty="0">
                <a:solidFill>
                  <a:srgbClr val="009051"/>
                </a:solidFill>
                <a:latin typeface="Lucida Sans Unicode"/>
                <a:cs typeface="Lucida Sans Unicode"/>
              </a:rPr>
              <a:t>1</a:t>
            </a:r>
            <a:endParaRPr sz="2100" dirty="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64106" y="5998526"/>
            <a:ext cx="857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dirty="0">
                <a:solidFill>
                  <a:srgbClr val="0096FF"/>
                </a:solidFill>
                <a:latin typeface="Times New Roman"/>
                <a:cs typeface="Times New Roman"/>
              </a:rPr>
              <a:t>j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68850" y="5710872"/>
            <a:ext cx="1943772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solidFill>
                  <a:srgbClr val="0096FF"/>
                </a:solidFill>
                <a:latin typeface="Lucida Sans Unicode"/>
                <a:cs typeface="Lucida Sans Unicode"/>
              </a:rPr>
              <a:t>= </a:t>
            </a:r>
            <a:r>
              <a:rPr sz="2400" spc="-320" dirty="0">
                <a:solidFill>
                  <a:srgbClr val="0096FF"/>
                </a:solidFill>
                <a:latin typeface="Lucida Sans Unicode"/>
                <a:cs typeface="Lucida Sans Unicode"/>
              </a:rPr>
              <a:t>2 </a:t>
            </a:r>
            <a:r>
              <a:rPr sz="2400" spc="-265" dirty="0">
                <a:solidFill>
                  <a:srgbClr val="0096FF"/>
                </a:solidFill>
                <a:latin typeface="Lucida Sans Unicode"/>
                <a:cs typeface="Lucida Sans Unicode"/>
              </a:rPr>
              <a:t>+ </a:t>
            </a:r>
            <a:r>
              <a:rPr sz="2400" spc="-320" dirty="0">
                <a:solidFill>
                  <a:srgbClr val="0096FF"/>
                </a:solidFill>
                <a:latin typeface="Lucida Sans Unicode"/>
                <a:cs typeface="Lucida Sans Unicode"/>
              </a:rPr>
              <a:t>6 </a:t>
            </a:r>
            <a:r>
              <a:rPr sz="2400" spc="-265" dirty="0">
                <a:solidFill>
                  <a:srgbClr val="0096FF"/>
                </a:solidFill>
                <a:latin typeface="Lucida Sans Unicode"/>
                <a:cs typeface="Lucida Sans Unicode"/>
              </a:rPr>
              <a:t>+ </a:t>
            </a:r>
            <a:r>
              <a:rPr sz="2400" spc="-320" dirty="0">
                <a:solidFill>
                  <a:srgbClr val="0096FF"/>
                </a:solidFill>
                <a:latin typeface="Lucida Sans Unicode"/>
                <a:cs typeface="Lucida Sans Unicode"/>
              </a:rPr>
              <a:t>0 </a:t>
            </a:r>
            <a:r>
              <a:rPr sz="2400" spc="-265" dirty="0">
                <a:solidFill>
                  <a:srgbClr val="0096FF"/>
                </a:solidFill>
                <a:latin typeface="Lucida Sans Unicode"/>
                <a:cs typeface="Lucida Sans Unicode"/>
              </a:rPr>
              <a:t>= </a:t>
            </a:r>
            <a:r>
              <a:rPr sz="2400" spc="-320" dirty="0">
                <a:solidFill>
                  <a:srgbClr val="0096FF"/>
                </a:solidFill>
                <a:latin typeface="Lucida Sans Unicode"/>
                <a:cs typeface="Lucida Sans Unicode"/>
              </a:rPr>
              <a:t>8</a:t>
            </a:r>
            <a:endParaRPr sz="2400" dirty="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5" dirty="0"/>
              <a:t>Simplified </a:t>
            </a:r>
            <a:r>
              <a:rPr spc="-5" dirty="0"/>
              <a:t>(binary) artificial </a:t>
            </a:r>
            <a:r>
              <a:rPr spc="-25" dirty="0"/>
              <a:t>neuron; </a:t>
            </a:r>
            <a:r>
              <a:rPr i="1" spc="45" dirty="0">
                <a:solidFill>
                  <a:srgbClr val="00B050"/>
                </a:solidFill>
                <a:latin typeface="Calibri"/>
                <a:cs typeface="Calibri"/>
              </a:rPr>
              <a:t>add</a:t>
            </a:r>
            <a:r>
              <a:rPr i="1" spc="-4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i="1" spc="-30" dirty="0">
                <a:solidFill>
                  <a:srgbClr val="00B050"/>
                </a:solidFill>
                <a:latin typeface="Calibri"/>
                <a:cs typeface="Calibri"/>
              </a:rPr>
              <a:t>weights</a:t>
            </a:r>
          </a:p>
          <a:p>
            <a:pPr marL="1854200">
              <a:lnSpc>
                <a:spcPct val="100000"/>
              </a:lnSpc>
              <a:spcBef>
                <a:spcPts val="2830"/>
              </a:spcBef>
            </a:pPr>
            <a:r>
              <a:rPr lang="en-US" sz="2800" spc="-20" dirty="0">
                <a:solidFill>
                  <a:schemeClr val="bg1"/>
                </a:solidFill>
              </a:rPr>
              <a:t>Persona:</a:t>
            </a:r>
            <a:r>
              <a:rPr lang="en-US" sz="2800" spc="-80" dirty="0">
                <a:solidFill>
                  <a:schemeClr val="bg1"/>
                </a:solidFill>
              </a:rPr>
              <a:t> </a:t>
            </a:r>
            <a:r>
              <a:rPr lang="en-US" sz="2800" spc="-5" dirty="0">
                <a:solidFill>
                  <a:schemeClr val="bg1"/>
                </a:solidFill>
              </a:rPr>
              <a:t>Shredder</a:t>
            </a:r>
            <a:endParaRPr lang="en-US" sz="2800" dirty="0">
              <a:solidFill>
                <a:schemeClr val="bg1"/>
              </a:solidFill>
            </a:endParaRPr>
          </a:p>
          <a:p>
            <a:pPr marL="7123430">
              <a:lnSpc>
                <a:spcPct val="100000"/>
              </a:lnSpc>
              <a:spcBef>
                <a:spcPts val="1775"/>
              </a:spcBef>
            </a:pPr>
            <a:r>
              <a:rPr sz="2400" i="1" spc="-5" dirty="0">
                <a:solidFill>
                  <a:srgbClr val="505050"/>
                </a:solidFill>
                <a:latin typeface="Times New Roman"/>
                <a:cs typeface="Times New Roman"/>
              </a:rPr>
              <a:t>Do </a:t>
            </a:r>
            <a:r>
              <a:rPr sz="2400" i="1" dirty="0">
                <a:solidFill>
                  <a:srgbClr val="505050"/>
                </a:solidFill>
                <a:latin typeface="Times New Roman"/>
                <a:cs typeface="Times New Roman"/>
              </a:rPr>
              <a:t>I </a:t>
            </a:r>
            <a:r>
              <a:rPr sz="2400" i="1" spc="20" dirty="0">
                <a:solidFill>
                  <a:srgbClr val="505050"/>
                </a:solidFill>
                <a:latin typeface="Times New Roman"/>
                <a:cs typeface="Times New Roman"/>
              </a:rPr>
              <a:t>snowboard </a:t>
            </a:r>
            <a:r>
              <a:rPr sz="2400" i="1" spc="10" dirty="0">
                <a:solidFill>
                  <a:srgbClr val="505050"/>
                </a:solidFill>
                <a:latin typeface="Times New Roman"/>
                <a:cs typeface="Times New Roman"/>
              </a:rPr>
              <a:t>this</a:t>
            </a:r>
            <a:r>
              <a:rPr sz="2400" i="1" spc="295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2400" i="1" spc="50" dirty="0">
                <a:solidFill>
                  <a:srgbClr val="505050"/>
                </a:solidFill>
                <a:latin typeface="Times New Roman"/>
                <a:cs typeface="Times New Roman"/>
              </a:rPr>
              <a:t>weekend</a:t>
            </a:r>
            <a:r>
              <a:rPr sz="2400" spc="50" dirty="0">
                <a:solidFill>
                  <a:srgbClr val="505050"/>
                </a:solidFill>
                <a:latin typeface="Lucida Sans Unicode"/>
                <a:cs typeface="Lucida Sans Unicode"/>
              </a:rPr>
              <a:t>?</a:t>
            </a:r>
            <a:endParaRPr sz="2400" dirty="0">
              <a:latin typeface="Lucida Sans Unicode"/>
              <a:cs typeface="Lucida Sans Unicode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A5B5BB7-F9AC-4E30-8E22-7E3455E19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11" y="5551566"/>
            <a:ext cx="1078527" cy="8576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1F3AD98-8790-4B60-890E-5EA1282E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574" y="5673455"/>
            <a:ext cx="523872" cy="3947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2E532B7-8D42-41BE-91EB-ABB2AF79B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74" y="4241437"/>
            <a:ext cx="588113" cy="46768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3B30B62-A01A-4C61-A79A-C46B5BB59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719" y="4294382"/>
            <a:ext cx="321500" cy="24225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156648F-1A88-4160-973B-CB25B11B4E3E}"/>
              </a:ext>
            </a:extLst>
          </p:cNvPr>
          <p:cNvSpPr txBox="1"/>
          <p:nvPr/>
        </p:nvSpPr>
        <p:spPr>
          <a:xfrm>
            <a:off x="7435850" y="6280837"/>
            <a:ext cx="2438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1" spc="-105" dirty="0">
                <a:solidFill>
                  <a:srgbClr val="40587C"/>
                </a:solidFill>
                <a:latin typeface="Times New Roman"/>
                <a:cs typeface="Times New Roman"/>
              </a:rPr>
              <a:t>Bias</a:t>
            </a:r>
            <a:r>
              <a:rPr lang="en-US" sz="1800" spc="-157" baseline="-20370" dirty="0">
                <a:solidFill>
                  <a:srgbClr val="40587C"/>
                </a:solidFill>
                <a:latin typeface="Lucida Sans Unicode"/>
                <a:cs typeface="Lucida Sans Unicode"/>
              </a:rPr>
              <a:t> </a:t>
            </a:r>
            <a:r>
              <a:rPr lang="en-US" sz="1800" spc="-235" dirty="0">
                <a:solidFill>
                  <a:srgbClr val="40587C"/>
                </a:solidFill>
                <a:latin typeface="Lucida Sans Unicode"/>
                <a:cs typeface="Lucida Sans Unicode"/>
              </a:rPr>
              <a:t>= </a:t>
            </a:r>
            <a:r>
              <a:rPr lang="en-US" sz="1800" spc="-280" dirty="0">
                <a:solidFill>
                  <a:srgbClr val="40587C"/>
                </a:solidFill>
                <a:latin typeface="Lucida Sans Unicode"/>
                <a:cs typeface="Lucida Sans Unicode"/>
              </a:rPr>
              <a:t>0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939B778-7614-48A7-C459-A53828032D7C}"/>
                  </a:ext>
                </a:extLst>
              </p14:cNvPr>
              <p14:cNvContentPartPr/>
              <p14:nvPr/>
            </p14:nvContentPartPr>
            <p14:xfrm>
              <a:off x="2002320" y="2406960"/>
              <a:ext cx="7781760" cy="3408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939B778-7614-48A7-C459-A53828032D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2960" y="2397600"/>
                <a:ext cx="7800480" cy="342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Words>678</Words>
  <Application>Microsoft Office PowerPoint</Application>
  <PresentationFormat>Custom</PresentationFormat>
  <Paragraphs>137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Lucida Sans Unicode</vt:lpstr>
      <vt:lpstr>Times New Roman</vt:lpstr>
      <vt:lpstr>Office Theme</vt:lpstr>
      <vt:lpstr>Design circuit with neural network</vt:lpstr>
      <vt:lpstr>Applications of AI</vt:lpstr>
      <vt:lpstr>Self-driving cars</vt:lpstr>
      <vt:lpstr>Classification of methodologies</vt:lpstr>
      <vt:lpstr>Conceptually, what are artificial neural networks?</vt:lpstr>
      <vt:lpstr>Conceptual mathematical model</vt:lpstr>
      <vt:lpstr>Artificial Neural Network</vt:lpstr>
      <vt:lpstr>Perceptron</vt:lpstr>
      <vt:lpstr>Perceptron</vt:lpstr>
      <vt:lpstr>Why use it to design the circuit</vt:lpstr>
      <vt:lpstr>Lab content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AI</dc:title>
  <dc:creator>xinghouozzy</dc:creator>
  <cp:lastModifiedBy>Xing, Yuan</cp:lastModifiedBy>
  <cp:revision>15</cp:revision>
  <dcterms:created xsi:type="dcterms:W3CDTF">2020-11-10T14:08:33Z</dcterms:created>
  <dcterms:modified xsi:type="dcterms:W3CDTF">2023-04-27T15:54:41Z</dcterms:modified>
</cp:coreProperties>
</file>