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2" r:id="rId5"/>
    <p:sldId id="267" r:id="rId6"/>
    <p:sldId id="268" r:id="rId7"/>
    <p:sldId id="25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8T16:02:16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24720 11268 912 0,'0'0'1157'0,"0"0"-892"0,0 0 52 15,0 0-7-15,0 0-55 16,-56-53-118-16,56 53-68 16,0 0-25-16,0 0-1 15,0 0-2-15,0 14 14 16,0 6 23-16,0 9-39 16,0 2-1-16,-4 10 7 15,-2 3-6-15,-2 4-6 16,-3 0-15-16,1 1 3 15,-4-4-9-15,3-3-3 16,1-4-8-16,2-6 11 16,-1-3-4-16,3-7-7 15,-2-4 0-15,2-7 1 0,-1 0-2 16,3-5-33-16,4-6-146 16,0 0-350-16,0-21-504 0</inkml:trace>
  <inkml:trace contextRef="#ctx0" brushRef="#br0" timeOffset="594.26">25371 10736 1468 0,'0'0'752'0,"0"0"-548"16,0 0-6-16,0 0 94 15,120-29-55-15,-82 29-107 16,-7 0-39-16,-4 17-20 16,-8 2 11-16,-7-2-14 15,-6 3-23-15,-3 0-6 16,-3 0-15-16,-3 3-2 16,-15 0 2-16,-5 0 5 15,-4-2 4-15,2-3 0 0,7-3-14 16,7-5-11-1,9-5-8-15,2-2-12 0,4-2 4 16,27-1 8-16,14 0 5 16,18-1-5-16,43-28-130 15,-10 3-230-15,-11-4-722 0</inkml:trace>
  <inkml:trace contextRef="#ctx0" brushRef="#br0" timeOffset="1058.08">26304 10012 1610 0,'0'0'966'0,"0"0"-654"0,0 0-79 16,0 0-38-16,0 0-95 15,0 0-39-15,127-8-11 16,-98 24-7-16,-9 4 1 16,-7 4-14-16,-11-1-17 15,-2 2-4-15,-8 1 11 16,-21-2-2-16,-7 2-2 16,-4-3-5-16,2-8-10 15,12-3 1-15,8-6-1 16,11-6 0-16,7 0-1 0,0 0 0 15,22 0-8-15,16 0 7 16,9 3-5 0,6 7 5-16,-3 4 1 0,-10 8-8 15,-11 2 1-15,-16 2-8 16,-9 2 13-16,-4 0 2 16,-11-2 5-16,-18 0 8 15,-6-2-1-15,-7-4-6 16,-3-2-4-16,3-6-2 15,3-6-6-15,6-6-126 16,9-3-195-16,10-18-428 0</inkml:trace>
  <inkml:trace contextRef="#ctx0" brushRef="#br0" timeOffset="1343.84">27391 9490 1726 0,'0'0'695'0,"0"0"-495"15,0 0 56-15,0 0-80 16,0 0-121-16,-119 45-35 16,109-4-2-16,10 4 57 15,0-3 16-15,12-4-6 16,19-6-23-16,11-5-16 15,7-9 4-15,8-7-7 16,1-4-25-16,-2-7-18 0,-2 0 0 16,-6-4-126-1,6-28-174-15,-14 3-259 0,-11-5-232 0</inkml:trace>
  <inkml:trace contextRef="#ctx0" brushRef="#br0" timeOffset="1504.08">27640 9408 1694 0,'0'0'554'16,"0"0"-412"-16,0 0 94 16,0 0 46-16,-62 159-43 15,51-89-81-15,-2 5-93 16,2-2-50-16,-2-1-15 16,-8 17-91-16,6-21-265 0,3-14-567 15</inkml:trace>
  <inkml:trace contextRef="#ctx0" brushRef="#br0" timeOffset="1832.25">28249 8907 1829 0,'0'0'530'0,"0"0"-460"0,0 0 71 16,0 0 91-16,0 0-27 15,-11 150-33-15,34-95-40 16,4 5-26-16,-2-2-13 16,2 0-18-16,-2-2-34 15,-5-6-17-15,-7-6-11 16,-6-7-2-16,-5-7-10 15,-2-9 7-15,-4-4-7 16,-21-7-1-16,-11-6 0 16,-30-12-121-16,6-20-225 15,4-14-482-15</inkml:trace>
  <inkml:trace contextRef="#ctx0" brushRef="#br0" timeOffset="1961.73">28347 9001 1739 0,'0'0'675'15,"0"0"-567"-15,0 0-15 16,141-38-46-16,-88 34-47 16,20 2-62-16,-14 2-465 15,-6-4-1159-15</inkml:trace>
  <inkml:trace contextRef="#ctx0" brushRef="#br0" timeOffset="2319.8">29335 8410 2056 0,'0'0'546'0,"0"0"-371"16,0 0 14-16,0 0-102 15,0 0 58-15,-106 140-31 16,73-76-32-16,2 4-35 15,6 1-26-15,12-7-16 16,9-7-5-16,4-11-10 16,9-11 0-16,17-9 10 15,12-12 1-15,2-12 8 16,-1 0 3-16,-4-19 1 16,-8-17 2-16,-14-3 5 0,-13-5 62 15,0 0 37-15,-25 6-49 16,-10 9-46-16,-7 12-24 15,-1 15-5-15,3 2-47 16,7 18-208-16,12 8-418 16,13-7-329-16</inkml:trace>
  <inkml:trace contextRef="#ctx0" brushRef="#br0" timeOffset="2637.18">30061 8049 1932 0,'0'0'625'0,"0"0"-399"16,0 0 123-16,0 0-184 16,0 0-135-16,0 0-23 15,0 0 26-15,39-4 55 16,-12 10-23-16,2-2-2 15,-2 0-6-15,-7 0-15 16,-4 2-23-16,-5 1-18 16,-4 3-1-16,-5 9-9 15,-2 2 0-15,0 10 3 16,-9 5 6-16,-15 6 0 16,-12 6 0-16,-20 23-100 15,9-15-349-15,11-10-576 0</inkml:trace>
  <inkml:trace contextRef="#ctx0" brushRef="#br0" timeOffset="3176.01">31068 7841 1480 0,'0'0'580'16,"0"0"-313"-16,0 0 198 15,0 0-183-15,0-109-60 0,-4 83-84 16,-10 2-48 0,-6 5-44-16,-4 8-23 0,-3 8-23 15,-2 3-6-15,0 0-5 16,2 14 4-16,4 9-2 15,6-2 3-15,8 4 4 16,6 0-4-16,3 2-1 16,3 5 7-16,17 2 8 15,11 7 4-15,4 3 20 16,8 0-14-16,-1 2-11 16,-2-4 1-16,-7 0-8 15,-6-6-1-15,-11-5 0 0,-7-4-1 16,-9-4 1-1,0-4-4-15,-6-4 5 0,-23-6 10 16,-11 0 7-16,-10-9-7 16,-8 0-1-16,0-3 0 15,5-19 2-15,11-7 4 16,13-9 0-16,16 1 19 16,13-1-1-16,10 3-24 15,33 2-9-15,14 5-6 16,11 1-4-16,3 6-4 15,23-8-163-15,-19 9-354 16,-15-1-697-16</inkml:trace>
  <inkml:trace contextRef="#ctx0" brushRef="#br0" timeOffset="5607.89">28857 1690 1320 0,'0'0'713'0,"0"0"-460"16,0 0-66-16,0 0 92 15,-20-102-7-15,16 83-69 16,2-2-56-16,-1 0-41 15,-1 4-16-15,0-1-6 16,-6 2-22-16,2 3-17 16,-5 6-21-16,-3 4-17 15,-6 3-7-15,-7 17-16 0,-2 19 8 16,2 12 1 0,4 6 6-16,11 1-5 15,12-8-3-15,2-9 3 0,10-10 0 16,15-12-2-16,4-12 8 15,6-4 2-15,-2-16 16 16,0-16-5-16,-4-6-2 16,-7-1 2-16,-6 8 5 15,-9 7 21-15,-3 10 18 16,-4 6-15-16,0 8-34 16,0 0-8-16,0 0-20 15,0 22-7-15,0 16 20 0,0 16 7 16,0 12 1-1,-7 15 1-15,3 5-2 0,2 0-1 16,0 0 1-16,2-8-1 16,0-7-7-16,2-9-1 15,11-12-123-15,7-8-160 16,-5-12-437-16,-3-13-955 0</inkml:trace>
  <inkml:trace contextRef="#ctx0" brushRef="#br0" timeOffset="6060.87">27211 2206 1967 0,'0'0'666'16,"0"0"-584"-16,0 0-53 16,-45 126 96-16,32-70-23 15,-1 2-65-15,4 0-22 16,1-2-13-16,2-6-1 15,4-3-1-15,3-2-127 16,0-9-346-16,12-17-521 0</inkml:trace>
  <inkml:trace contextRef="#ctx0" brushRef="#br0" timeOffset="6368.82">27567 2157 1046 0,'0'0'1210'0,"0"0"-963"16,0 0-156-16,0 0 21 16,-116 67-51-16,95-12-18 15,2 6-26-15,15 1-8 16,4-6-9-16,2-12 1 16,23-14 0-16,0-11 14 15,4-13 57-15,-3-6 79 16,3-13 54-16,-3-18-67 0,1-8-57 15,-4-5-15 1,-8-2-29-16,-5 6-14 16,-10 6-1-16,0 10-1 0,-6 12-21 15,-20 12-17-15,-10 0-129 16,-17 15-194-16,6 10-322 16,7-6-706-16</inkml:trace>
  <inkml:trace contextRef="#ctx0" brushRef="#br0" timeOffset="6852.72">26468 2829 2058 0,'0'0'378'15,"0"0"-293"-15,0 0-15 16,0 0 59-16,0 0-9 15,10 130-44-15,-10-90-19 16,0 3-30-16,0-2-17 16,0-3-2-16,-4-5-8 15,-8-1-128-15,3-9-230 16,3-12-400-16</inkml:trace>
  <inkml:trace contextRef="#ctx0" brushRef="#br0" timeOffset="7035.23">26714 2794 1964 0,'0'0'628'0,"0"0"-551"16,0 0-57-16,0 0-9 16,0 0 24-16,0 118-17 15,0-71-9-15,5 4-3 16,12 12-6-16,-1-10-134 15,-3-10-430-15</inkml:trace>
  <inkml:trace contextRef="#ctx0" brushRef="#br0" timeOffset="7622.77">25718 3595 1515 0,'0'0'635'0,"0"0"-543"16,0 0-42-16,0 122 76 16,0-66 16-16,0 7-60 15,0-3-55-15,0-3-16 16,6-9-11-16,8-5-47 16,-3-10-278-16,-2-18-579 0</inkml:trace>
  <inkml:trace contextRef="#ctx0" brushRef="#br0" timeOffset="7937.97">26113 3567 1822 0,'0'0'733'16,"0"0"-603"-16,0 0 96 15,0 0-52-15,0 0-113 16,0 0-50-16,0 0 25 15,17 81 18-15,-17-38-6 16,0 5-15-16,0 2-10 16,-9 1-5-16,-6-5-9 15,-3-4 2-15,1-4-2 0,3-10-3 16,5-8-5 0,7-8-1-16,2-8 0 0,2-4 0 15,23 0 21-15,10-12 31 16,9-8-10-16,6-2-34 15,0 0-8-15,6 2-150 16,-15 6-343-16,-15 7-593 0</inkml:trace>
  <inkml:trace contextRef="#ctx0" brushRef="#br0" timeOffset="8230.75">24876 3896 1892 0,'0'0'493'15,"0"0"-455"-15,0 0-5 16,0 0 89-16,-4 134 73 15,4-69-67-15,0 3-54 16,0-4-38-16,2-7-23 16,4-7-13-16,1-11 0 15,-1-5-127-15,4-12-174 16,-6-10-373-16,1-10-802 0</inkml:trace>
  <inkml:trace contextRef="#ctx0" brushRef="#br0" timeOffset="8589.87">25150 3876 2027 0,'0'0'463'0,"0"0"-411"16,0 0 2-16,0 0 14 16,0 0 65-16,0 0 1 15,51 118-21-15,-51-78-21 16,0 0-5-16,-9-4-22 15,-11-5-29-15,-4-8-10 0,2-5-5 16,1-5-10 0,8-7-4-16,9-3-6 0,4-3-1 15,0 0-10-15,0 0 9 16,9 0-7-16,8 0 8 16,3 0 1-16,1 0-1 15,0 7 0-15,-3 5-8 16,1 6 7-16,-6 6 1 15,-3 0-1-15,-4 2 1 16,-6 0 1-16,0-2-1 16,-12-3 0-16,-39 6-157 15,2-8-383-15,-7-6-562 0</inkml:trace>
  <inkml:trace contextRef="#ctx0" brushRef="#br0" timeOffset="8831.76">23989 4546 2096 0,'0'0'475'15,"0"0"-441"-15,0 0 14 16,-4 107 22-16,4-64-24 0,8 1-24 15,9-2-13-15,-4-6-9 16,-1-3-16-16,2-11-222 16,-3-9-333-16,-4-10-817 0</inkml:trace>
  <inkml:trace contextRef="#ctx0" brushRef="#br0" timeOffset="9062.26">24334 4301 1994 0,'0'0'658'16,"0"0"-559"-16,0 0-14 15,0 0-61-15,0 0-17 16,-31 102 1-16,31-44-7 16,0 3 0-16,0-4 0 0,16-4 1 15,4-12-1-15,2-10-1 16,3-15-10-16,4-8-46 15,4-8-42-15,27-18-108 16,-6-10-303-16,-5-4-650 0</inkml:trace>
  <inkml:trace contextRef="#ctx0" brushRef="#br0" timeOffset="9252.41">24473 4345 669 0,'0'0'1249'0,"0"0"-1027"16,0 0-72-16,-101 127 39 16,84-71-84-16,8 2-50 15,6 0-34-15,3-4-10 0,0-4-5 16,0-6-6-16,0 6-60 16,0-14-230-16,0-10-547 0</inkml:trace>
  <inkml:trace contextRef="#ctx0" brushRef="#br0" timeOffset="9843.84">22795 5107 1986 0,'0'0'638'0,"0"0"-585"16,0 0-3-16,0 116 88 0,4-66-32 15,0 3-60-15,2-6-29 16,2 0-17-16,1-8-26 16,3-10-156-16,7-11-137 15,-3-10-385-15,-1-8-741 0</inkml:trace>
  <inkml:trace contextRef="#ctx0" brushRef="#br0" timeOffset="10240.57">23200 4992 1605 0,'0'0'497'15,"0"0"-429"-15,0 0 93 16,0 0-36-16,0 0-64 0,0 0-39 16,0 0 17-16,-4 15 74 15,6 1 12-15,4 0-20 16,0 0-12-16,-2 0-10 15,0-1-2-15,1 4-22 16,-1-2-8-16,2 0-23 16,2 1-9-16,3 1-7 15,2 0-6-15,5 3-4 16,0 3 5-16,4 0 4 16,0 1-10-16,1 3 8 0,1 1 6 15,-4-2 15 1,-2 1-6-16,-5-2-3 0,-9-2-4 15,-4 2-1-15,0-1 23 16,-17 1 2-16,-16-7-13 16,-12 0-10-16,-11-9-13 15,-9-11-5-15,-4 0-96 16,-28-36-182-16,18-4-311 16,15-2-373-16</inkml:trace>
  <inkml:trace contextRef="#ctx0" brushRef="#br0" timeOffset="10400.89">23189 5041 2053 0,'0'0'792'0,"0"0"-669"16,0 0-92-16,0 0-31 0,0 0-11 15,165-44-102-15,-87 36-267 16,-2-2-769-16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08T16:59:54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12381 6521 307 0,'0'0'120'15,"0"0"-73"-15,0 0-18 16,0 0-10-16,0 0-19 15,0 0 0-15,0 0-8 16,54-68 2-16,-28 65-13 16,12 1 8-16,-7 1-14 15,-6-4-125-15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8T16:03:06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11255 1041 2571 0,'0'0'679'0,"0"0"-507"0,0 0 110 16,0 0-65-16,0 0-95 15,0 0-69-15,0 7-53 16,0-4 0-16,0-3 0 16,0 1 0-16,0 4 0 15,0 2 0-15,-21 12 0 16,-15 11 0-16,-15 9 0 16,-12 14 0-16,-3 5 0 15,1 0 0-15,7-3 0 16,11-10 0-16,11-8 0 15,14-12 0-15,7-10 0 16,8-7 0-16,5-4 0 16,2-4 0-16,0 0 0 15,0 0 0-15,11 0 0 0,24 0 0 16,21 0 0-16,19 0 0 16,17 0 0-16,7-2 0 15,-9 0 0-15,-9 2 0 16,-15 0 0-16,-12 0 0 15,-14 0 0-15,-13 0-144 16,-5 0-165-16,-9-4-336 16,-5-10-404-16</inkml:trace>
  <inkml:trace contextRef="#ctx0" brushRef="#br0" timeOffset="210.05">11261 1074 2538 0,'0'0'554'16,"0"0"-515"-16,0 0-15 15,-27 134 138-15,13-29-42 16,1 30-53-16,-5 11-32 16,-2-10-20-16,0-25-5 15,1-35-10-15,-2 12-82 16,3-26-254-16,3-6-503 0</inkml:trace>
  <inkml:trace contextRef="#ctx0" brushRef="#br0" timeOffset="474.13">12027 1345 1106 0,'0'0'1652'16,"0"0"-1355"-16,0 0-220 16,0 0 89-16,154-22-7 15,-85 16-81-15,6 2-54 0,6 4-24 16,35 0-18-1,-21 0-472-15,-13 0-1007 0</inkml:trace>
  <inkml:trace contextRef="#ctx0" brushRef="#br0" timeOffset="1283.64">13814 963 2405 0,'0'0'725'16,"0"0"-481"-16,0 0-7 16,0 0-33-16,0 0-87 15,0 0-70-15,-81 70-22 16,61-16 7-16,1 5-10 15,0 3-10-15,4-1-6 16,1-3-4-16,1-2-2 16,-3-1-6-16,1-1-77 15,-3 12-164-15,5-11-334 16,6-20-385-16</inkml:trace>
  <inkml:trace contextRef="#ctx0" brushRef="#br0" timeOffset="1661.3">14426 738 2288 0,'0'0'780'16,"0"0"-528"-16,0 0 25 16,0 0-121-16,0 0-101 15,-127 54-25-15,87 4 32 16,-2 11-5-16,-1 4-26 15,3 4-17-15,7-1-8 16,6 0-5-16,9-6-1 16,11-6 0-16,7-10-7 0,5-14-26 15,26-13 1-15,12-14 5 16,10-13 15-16,7 0 11 16,2-27-4-16,-4-9 5 15,-10-8 2-15,-15-2 5 16,-15 4 5-16,-16 0 6 15,-2 13 21-15,-18 5 27 16,-15 6-6-16,-12 10-60 16,-6 6-3-16,-7 2-9 15,-2 0-33-15,-5 31-126 16,18 0-336-16,16-7-447 0</inkml:trace>
  <inkml:trace contextRef="#ctx0" brushRef="#br0" timeOffset="2894.13">16160 694 1512 0,'0'0'1229'0,"0"0"-938"0,0 0-65 16,0 0-30-16,0 0-110 16,0 0-46-16,-94 183 59 15,56-52-28-15,4-6-29 16,9-23-21-16,11-30-11 15,7-20-8-15,3 6-2 16,-4 1 1-16,4-3 0 16,2-18-1-16,0-16-6 15,2-20-4-15,0-2 10 16,-2-34 18-16,-5-40-18 16,-4-4-49-16,-5-13-40 15,-4 3 14-15,3 26 38 0,-4 8 28 16,4 19 9-1,1 21 0-15,3 14-12 0,-3 0-15 16,-1 31 17-16,-2 11 10 16,3 8 1-16,12 2-1 15,4-3-8-15,7-8 7 16,21-7-6-16,11-14-1 16,1-8 8-16,2-12 0 15,3-1 0-15,-5-24 12 16,0-3-6-16,-9-2-6 15,-7 7 8-15,-7 6-8 16,-9 7 1-16,-3 6 0 16,-1 4-1-16,5 0-7 15,2 0-3-15,10 4 1 16,2 8 8-16,14 3 1 0,3-2 0 16,4-1 0-16,1-6 6 15,-3-6-4-15,-7 0 5 16,-8 0 4-16,-6-12-1 15,-11-7 5-15,-5-4 0 16,-5-3-1-16,0 2 4 16,0 0 16-16,-11 4 25 15,-7 4-13-15,0 7-20 16,-4 9-13-16,-3 0-13 16,-6 11 1-16,0 19-1 15,0 6 0-15,4 4 0 16,9-1-6-16,12 0-3 15,6-4 3-15,0-6 0 16,4-1 5-16,18-3-16 0,12-7-86 16,58-11-70-16,-8-4-191 15,7-3-491-15</inkml:trace>
  <inkml:trace contextRef="#ctx0" brushRef="#br0" timeOffset="3117.57">17016 1313 1960 0,'0'0'678'16,"0"0"-506"-16,0 0 54 15,-152-8-32-15,105 20-96 0,5 16-60 16,-1 9-18-16,10 2-8 16,10 2-12-16,10-1-8 15,13-6 7-15,0-6-24 16,18-6-50-16,16-8-67 15,41-10-89-15,-6-4-232 16,-1 0-529-16</inkml:trace>
  <inkml:trace contextRef="#ctx0" brushRef="#br0" timeOffset="3373.53">17328 1412 1876 0,'0'0'562'15,"0"0"-409"-15,0 0 92 16,0 0-33-16,0 0-32 0,-117-87-89 16,95 87-70-16,3 4-16 15,-6 18-4-15,0 9 0 16,5 0 11-16,5 4-12 16,10-3 0-16,5-4-1 15,0-4 0-15,18-6-7 16,11-6 8-16,6-12 0 15,12 0-12-15,4-6-103 16,38-34-195-16,-13 1-384 16,-5 0-1339-16</inkml:trace>
  <inkml:trace contextRef="#ctx0" brushRef="#br0" timeOffset="3764.04">18038 806 1350 0,'0'0'1358'15,"0"0"-1053"-15,0 0-84 16,0 0-80-16,0 0-41 16,-145 142 14-16,114-62-52 15,2 11-38-15,6 3-15 16,10-2-1-16,3-6-8 16,0-11-10-16,6-15-83 15,2-17 48-15,-1-18-23 16,3-17 31-16,-2-8 37 15,2-14 28-15,-4-28-20 0,0-15-7 16,-4-9 0-16,-5 4 0 16,-3 10-1-16,-5 16 12 15,-4 18 47-15,-4 14-7 16,-2 4-23-16,-1 16-28 16,6 16 1-16,3 7-2 15,12 3-8-15,11-2-7 16,0-4 6-16,27-10 8 15,11-6-1-15,9-12 2 16,4-8-46-16,7 0-107 16,24-33-221-16,-13 4-379 15,-13 1-1271-15</inkml:trace>
  <inkml:trace contextRef="#ctx0" brushRef="#br0" timeOffset="4417.85">18047 1359 1028 0,'0'0'936'0,"0"0"-804"16,0 0-68-16,0 0 40 15,0 0-42-15,0 0-4 16,116 54 14-16,-76-54-9 16,-5 0-16-16,-4 0 19 15,-6-10-17-15,-9-5-12 16,-5-2 53-16,-7-1 10 15,-4 3-33-15,0-2 8 16,0 5-11-16,-6-1-14 16,-6 6-10-16,1 3-10 0,1-2-6 15,3 4-4 1,0 0-14-16,2 0-5 0,-1 2 5 16,1 0-4-16,1 0-2 15,-3 0-6-15,2 0-2 16,1 0 8-16,0 0-12 15,-1 0 6-15,3 0-3 16,0 0-2-16,0 0 10 16,0 0 1-16,-1 0 8 15,-2 0-1-15,1 0-5 16,-2 0 8-16,-1 0-10 16,-5 0 0-16,2 0-6 15,-1 4 6-15,-1 1-1 0,1 1 1 16,0-3 0-1,0 2 0-15,0 1 1 0,2 3-1 16,0-1 11-16,-2 2-1 16,2 0-1-16,0 4 9 15,-2 2 6-15,0 1 1 16,-1 5-1-16,4 0-4 16,1 4-19-16,3 0-1 15,4 2 1-15,0-2-1 16,6-4 0-16,14 0 0 15,7-4 8-15,9-3-7 16,6-7 13-16,12-3-14 16,6-5 8-16,7 0-8 15,2 0-6-15,26-12-214 0,-16 0-108 16,-15 0-617-16</inkml:trace>
  <inkml:trace contextRef="#ctx0" brushRef="#br0" timeOffset="4807.24">18595 1246 2335 0,'0'0'533'0,"0"0"-498"0,0 0 4 15,0 0 108-15,0 0-12 16,2 149-20-16,5-86-33 16,-1 3-34-16,-4 2-24 15,1-3-10-15,-3-8-8 16,0-7-6-16,0-9 0 16,0-15-2-16,0-12 2 15,-7-13 0-15,3-1 29 16,-3-15-1-16,3-25-17 15,2-18-1-15,2-11-3 16,0-3-6-16,11 7 4 16,9 14 41-16,2 14 5 15,7 11-18-15,9 11-20 0,6 5-13 16,12 5-1-16,36 5-14 16,-13 11-150-16,-5 4-552 0</inkml:trace>
  <inkml:trace contextRef="#ctx0" brushRef="#br0" timeOffset="34660">1784 6605 1430 0,'0'0'1064'15,"0"0"-770"-15,0 0-107 16,0 0-22-16,-2 2-38 16,-2 10-49-16,-1 12-63 15,-4 17-2-15,-4 13 94 16,-8 14-26-16,-3 6-29 15,-5 2-26-15,1-2-16 16,1-1-9-16,4-8-1 16,3-8-17-16,5-13-121 15,11-10-156-15,6-18-185 16,21-11-152-16,10-5-229 0</inkml:trace>
  <inkml:trace contextRef="#ctx0" brushRef="#br0" timeOffset="35019.5">2156 6772 78 0,'0'0'1879'0,"0"0"-1527"16,0 0-210-16,0 0-48 16,0 0-11-16,0 0 17 0,-91 120-39 15,80-68-32 1,7 4-7-16,4-3-1 0,0-7-13 15,0-9-7-15,17-6-1 16,10-16 0-16,4-9 7 16,7-6 12-16,3-3 36 15,0-23 26-15,-5-5-3 16,-9-5-17-16,-9 0 10 16,-11 0 21-16,-7-2-12 15,0 0-16-15,-17 3-13 16,-7 2-21-16,-5 7-22 15,1 5-8-15,-3 9-17 16,4 6-41-16,2 6-135 16,7 0-173-16,9 11-395 15,7-1-461-15</inkml:trace>
  <inkml:trace contextRef="#ctx0" brushRef="#br0" timeOffset="36395.81">2784 6679 1413 0,'0'0'747'0,"0"0"-479"16,0 0 31-16,0 0-20 16,0 0-114-16,0 0-129 15,0 0-35-15,-69 181 20 16,32-44 64-16,-1-7 23 16,9-21-54-16,13-36-33 15,7-25-9-15,1 0-5 16,3 2 0-16,0-3-6 15,5-14-2-15,0-12 1 16,0-10-7-16,0-9-4 16,0-2-25-16,16-23-84 15,1-12-170-15,-3-2-726 0</inkml:trace>
  <inkml:trace contextRef="#ctx0" brushRef="#br0" timeOffset="37030.83">728 6678 1287 0,'0'0'623'16,"0"0"-369"-16,0 0-80 15,0 0-95-15,0 0-29 16,0 0 106-16,7 145 8 15,6-86-65-15,5-3-53 16,7-6-23-16,12-10-14 16,12-15-2-16,9-17 17 15,12-8 2-15,-4-14 21 16,-8-24 40-16,-11-11 15 16,-20-5 9-16,-21-2-44 15,-6 2 19-15,-27 5-37 16,-19 13-8-16,-12 14-26 15,-9 12-14-15,1 10-1 0,3 0-5 16,12 12 5-16,9 6-1 16,13 2-50-16,8 0-151 15,17 10-159-15,4-3-390 16,0-11-474-16</inkml:trace>
  <inkml:trace contextRef="#ctx0" brushRef="#br0" timeOffset="40952.37">9164 12360 1639 0,'0'0'1065'0,"0"0"-584"0,0 0-388 15,0 0 90-15,180 0 64 16,-27-6-58-16,19-1-87 16,-24 7-49-16,-42 0-23 15,-41 0-16-15,-16 7-14 16,-3 3 0-16,-7-2 0 16,-10 3 0-16,-18-5-92 15,-11-6-194-15,-18 0-347 16,-14-17-527-16</inkml:trace>
  <inkml:trace contextRef="#ctx0" brushRef="#br0" timeOffset="41198.89">9805 11999 2266 0,'0'0'718'16,"0"0"-574"-16,0 0 0 15,128 34 137-15,-59 1-77 16,-1 6-90-16,-5 8-52 15,-14 1-20-15,-9 2-23 16,-13-4-5-16,-12-2 14 16,-11-4 5-16,-4-4-6 15,-4-1-27-15,-23-5 0 16,-8-2 0-16,-10-4 0 16,-8-4 0-16,-5-2-56 15,-15-2-209-15,12-6-415 0,14-8-498 16</inkml:trace>
  <inkml:trace contextRef="#ctx0" brushRef="#br0" timeOffset="41694.85">10542 12250 1883 0,'0'0'1073'0,"0"0"-901"15,0 0-68-15,0 0 143 16,0 118-64-16,0-70-92 15,-4 2-49-15,-5-4-27 16,-1-5-6-16,-2-11-7 16,-1-8 10-16,-1-12-6 0,1-10 1 15,-3 0 4-15,7-20-6 16,5-14-5-16,4-6-8 16,2-4-5-16,19 0-2 15,5 2 7-15,-2 9 8 16,-1 14-1-16,-3 8-1 15,-7 11-8-15,-2 0-5 16,-2 16 4-16,-4 10 5 16,-3 2 6-16,-2-2 0 15,0-6 1-15,0-6 0 16,0-8 0-16,0-4 5 16,2-2 9-16,2 0 17 15,3-9 1-15,7-12-21 16,3 1-12-16,6 0 0 0,-1 7-1 15,1 7 0-15,-4 6-8 16,-1 1-3-16,-5 21 11 16,1 9 1-16,-3 4 9 15,0 3-3-15,-2 1-5 16,0-4-1-16,0-2-8 16,0-9-150-16,9-16-190 15,0-8-296-15,1 0-173 0</inkml:trace>
  <inkml:trace contextRef="#ctx0" brushRef="#br0" timeOffset="41976.55">11153 12294 540 0,'0'0'1080'15,"0"0"-369"-15,0 0-324 0,0 0-30 16,0 0-105 0,0 0-97-16,-129-22-84 0,106 52-28 15,11 5-4-15,7-2-22 16,5 1-5-16,7-2 0 15,15-2 0-15,7-2-3 16,5-1 22-16,1-4 10 16,1 4-16-16,-7-1-8 15,-7 2-10-15,-9-2-1 16,-9-2-5-16,-4-4 0 16,0-1 0-16,-19-8-1 15,-10-3-2-15,-4-4-116 16,-15-4-182-16,9-6-334 15,7-14-572-15</inkml:trace>
  <inkml:trace contextRef="#ctx0" brushRef="#br0" timeOffset="42147.74">11500 12244 980 0,'0'0'1367'15,"0"0"-1043"-15,0 0-64 16,0 0 20-16,6 112-111 15,-6-62-94-15,-16 5-51 16,-3-4-24-16,0-2-29 16,-4-9-134-16,1-10-163 15,5-10-321-15,0-12-494 0</inkml:trace>
  <inkml:trace contextRef="#ctx0" brushRef="#br0" timeOffset="42548.56">11606 12344 1867 0,'0'0'517'15,"0"0"-390"-15,0 0 30 16,0 0-32-16,0 0-46 16,0 0-34-16,0 0-29 15,106 40-7-15,-106-21 3 16,0 2 12-16,-8 1 21 15,-11 0 16-15,2-4-23 0,-1-3-25 16,7-5-1-16,5-6-10 16,3-3 4-16,3-1 4 15,0 0 3-15,0 3-13 16,5 0-7-16,10 6 7 16,1 1 1-16,1 4-1 15,-1 3 7-15,-5 6 38 16,-5-2-9-16,-6 6 5 15,0-1 30-15,-2 0 27 16,-17-2 8-16,-4-4-11 16,1-3-25-16,0-8-14 15,0-5-17-15,3-4-21 0,2 0-18 16,1-28-17 0,5-2-167-16,0-10-473 0</inkml:trace>
  <inkml:trace contextRef="#ctx0" brushRef="#br0" timeOffset="43386.48">9701 6463 1111 0,'0'0'1241'16,"0"0"-672"-16,0 0-353 0,0 0-10 16,0 0-50-16,0 0-73 15,44 14-49-15,3-12-2 16,11-2-19-16,4 2-12 15,1-2 5-15,-5 0-6 16,-2 0-13-16,8 0-223 16,-15-2-419-16,-16-14-642 0</inkml:trace>
  <inkml:trace contextRef="#ctx0" brushRef="#br0" timeOffset="43639.17">10081 6186 1490 0,'0'0'1036'0,"0"0"-735"16,0 0-205-16,0 0-59 0,0 0 170 15,0 0-5-15,94 128-138 16,-58-89-7-16,-2-3-7 16,-9-4-28-16,-4-5-7 15,-9-3-4-15,-8-4-2 16,-4 1 1-16,-2-5 8 15,-21 2 12-15,-12 2 5 16,-8-2-16-16,-1 0-19 16,2-2-83-16,9-4-280 15,18-8-567-15</inkml:trace>
  <inkml:trace contextRef="#ctx0" brushRef="#br0" timeOffset="44923.21">10852 6286 1224 0,'0'0'1132'0,"0"0"-755"16,0 0-99-16,0 0-106 16,0 0-100-16,0 0-51 15,0 0 27-15,-35 123 3 16,28-73-18-16,-4-2 4 16,2-8-14-16,0-6-13 15,3-8-8-15,3-10 4 16,1-5-5-16,2-9 5 15,0 1 4-15,0-1-1 0,0-2 2 16,5 0-11-16,15 2 6 16,8 0 0-16,13-2 3 15,5 0-3-15,4 2-6 16,18-2-170-16,-12 0-478 16,-12-6-706-16</inkml:trace>
  <inkml:trace contextRef="#ctx0" brushRef="#br0" timeOffset="45240.58">11325 6250 1410 0,'0'0'1002'0,"0"0"-630"16,0 0-37-16,0 0-76 0,-116-39-106 16,91 39-93-1,6 17-54-15,3 9-6 0,7 4-7 16,5 6 1-16,4 0 0 15,0-1 4-15,19-1 1 16,10-2 0-16,2-4 1 16,1-2 12-16,-6-3-12 15,-7-4 1-15,-9-3 0 16,-5 0 0-16,-5-6 5 16,0 0 2-16,-9-4 10 15,-18-2 25-15,-8-4-19 16,-12 0-12-16,-2 0-12 15,2-16-112-15,9-24-210 16,13 4-343-16,17-2-551 0</inkml:trace>
  <inkml:trace contextRef="#ctx0" brushRef="#br0" timeOffset="45419.68">11467 6140 1750 0,'0'0'851'16,"0"0"-674"-16,0 0-34 15,0 0-8-15,0 0 3 16,4 130-5-16,-4-73-67 16,0 1-44-16,-15-2-21 15,-3-5-1-15,1-7-132 16,-10-5-199-16,4-13-326 16,8-14-400-16</inkml:trace>
  <inkml:trace contextRef="#ctx0" brushRef="#br0" timeOffset="45808.97">11552 6209 453 0,'0'0'1397'0,"0"0"-1016"15,0 0-94-15,0 0 7 16,0 0-119-16,0 0-65 16,0 0-36-16,107 61-8 15,-107-25 19-15,0 0-10 16,-9-1-29-16,-8-5-13 15,-4-10-22-15,1-5 5 16,2-9 7-16,0-6 23 16,5 0-4-16,5 0-25 15,8 0-7-15,0-6-1 0,6-1-9 16,23 1-16-16,9 6 2 16,4 0 13-16,1 0-1 15,-10 18-4-15,-8 3 0 16,-12 5 0-16,-9 1 1 15,-4-1 5-15,-4-4 7 16,-23 0 35-16,-9-6 8 16,-6-1-1-16,-5-8-25 15,-2-5-16-15,2-2-1 16,2 0-7-16,3-6-1 0,-4-16-26 16,10 3-200-1,4-4-687-15</inkml:trace>
  <inkml:trace contextRef="#ctx0" brushRef="#br0" timeOffset="48248.99">1873 7811 1066 0,'0'0'1306'16,"0"0"-1043"-16,0 0-158 15,0 0-40-15,0 0-41 16,-31 120 29-16,11-15 160 16,-7 33-48-16,2-6-66 15,8-26-51-15,6-30-20 0,8-20-14 16,3 4-13-16,0 7 6 16,0-1 2-16,8-15-8 15,0-13 0-15,1-13-1 16,-3-11 0-16,0-8-30 15,-6-6-139-15,0-10-101 16,-6-16-112-16,-9-8-1502 0</inkml:trace>
  <inkml:trace contextRef="#ctx0" brushRef="#br0" timeOffset="48502.64">1564 8578 1662 0,'0'0'731'0,"0"0"-655"16,0 0-48-16,0 0 161 16,27 130 8-16,-6-77-19 15,6 3-52-15,4-4-51 16,0-6-42-16,3-8-3 16,-3-10-8-16,0-8-4 15,-2-9 25-15,2-11 56 16,3-2-9-16,4-33 0 15,9-14-45-15,6-12-30 16,1-11-15-16,17-30-146 16,-13 17-419-16,-16 13-758 0</inkml:trace>
  <inkml:trace contextRef="#ctx0" brushRef="#br0" timeOffset="49840.61">1818 9531 2163 0,'0'0'629'16,"0"0"-496"-16,0 0 0 0,0 0-37 16,0 0-60-16,0 0 44 15,-42 143 104-15,19-84-57 16,-6 4-38-16,-2-3-50 16,-5-4-20-16,3-6-4 15,2-11-6-15,8-8-8 16,7-12 0-16,10-10 8 15,4-5 3-15,2-4 3 16,0 0 5-16,0 0-13 16,8 0-7-16,17-8-4 15,16 1-11-15,9 1 14 16,13 3-5-16,1 3 6 0,-6 11-11 16,-8 20 2-16,-13 9 3 15,-8 6 6-15,-10 4 6 16,-9 1 0-16,-5-5 14 15,-5-6-1-15,0-4 10 16,-15-8 13-16,-14-2 4 16,-14-2 2-16,-13-2-19 15,-13-1-11-15,-13-4-11 16,-28-4-6-16,6-9-1 16,-8-4-7-16,1 0-17 15,21-21-41-15,6-5-94 16,26-36-154-16,25 6-255 15,23-6-416-15</inkml:trace>
  <inkml:trace contextRef="#ctx0" brushRef="#br0" timeOffset="50037.13">1643 9605 2051 0,'0'0'817'16,"0"0"-717"-16,0 0 70 15,125 8 113-15,-53-6-116 16,8-2-101-16,7 3-45 16,0-3-14-16,-2 0-1 15,-3 1-6-15,14-1-111 16,-20 0-574-16,-23 0-1288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8T16:05:13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18670 3527 1495 0,'0'0'1317'16,"0"0"-1041"-16,0 0-57 15,0 0 40-15,0 0-83 16,0 0-106-16,-133 140-47 15,98-55-10-15,-8 29 14 0,3-6-7 16,7-9-2-16,6-18 0 16,6-24-5-16,2 5-2 15,-2 1-10-15,6-8 0 16,4-10 1-16,6-8-2 16,5 4-124-16,0-13-254 15,0-13-706-15</inkml:trace>
  <inkml:trace contextRef="#ctx0" brushRef="#br0" timeOffset="1254.96">18704 8918 325 0,'0'0'2215'0,"0"0"-1679"16,0 0-311-16,0 0 60 15,0 0-87-15,0 0-101 16,-36 41-64-16,3 21-15 16,-25 39 18-16,-29 33-7 15,-9 13-10-15,14-24-7 16,24-31-3-16,27-39-9 16,13-9-19-16,3 12-230 15,3-6-472-15,3-12-830 0</inkml:trace>
  <inkml:trace contextRef="#ctx0" brushRef="#br0" timeOffset="6478.82">7621 7307 1681 0,'0'0'702'0,"0"0"-586"16,0 0 17-16,0 0 69 15,0 0-60-15,3 0-85 16,0-4-38-16,-3-2-9 16,0 6 19-16,0 0 59 15,-3 0 5-15,-17 10-52 16,-11 18-21-16,-14 11-14 15,-6 11 2-15,-3 4-7 16,-2 1-1-16,6-2 1 16,3-7 0-16,9-8-1 15,7-8-45-15,10-6-147 16,15-12-135-16,4-5-290 0,2-7-310 16</inkml:trace>
  <inkml:trace contextRef="#ctx0" brushRef="#br0" timeOffset="6674.56">7862 7297 1704 0,'0'0'836'16,"0"0"-686"-16,0 0 50 16,-89 118 53-16,49-61-93 0,5 3-100 15,1-4-44 1,5-4-10-16,4-6-6 0,5-10-81 15,5-5-130-15,6-14-149 16,2-9-469-16</inkml:trace>
  <inkml:trace contextRef="#ctx0" brushRef="#br0" timeOffset="6879.62">8154 7389 912 0,'0'0'1219'15,"0"0"-550"-15,0 0-472 16,0 0 11-16,0 0-92 16,0 0-54-16,0 0 33 15,-120 146-35-15,80-85-35 16,2-3-23-16,0-5-2 16,9-4-99-16,4 3-153 0,10-13-258 15,6-18-280-15</inkml:trace>
  <inkml:trace contextRef="#ctx0" brushRef="#br0" timeOffset="7080.89">8539 7351 182 0,'0'0'2146'16,"0"0"-1592"-16,0 0-404 15,0 0-65-15,0 0-27 16,0 0 17-16,-129 148-22 15,90-87-25-15,-7-2-19 16,4 0-9-16,3-7-2 0,3-6-123 16,2-4-176-16,12-11-358 15,8-17-726-15</inkml:trace>
  <inkml:trace contextRef="#ctx0" brushRef="#br0" timeOffset="7261.88">8907 7345 2353 0,'0'0'576'16,"0"0"-356"-16,0 0-33 0,0 0-126 15,0 0-44-15,-98 118-10 16,61-57-6 0,-1 3-1-16,1-2-60 0,-5 10-191 15,11-16-357-15,9-14-494 16</inkml:trace>
  <inkml:trace contextRef="#ctx0" brushRef="#br0" timeOffset="7435.86">9406 7285 370 0,'0'0'1751'0,"0"0"-1448"16,0 0-228-16,0 0-52 15,0 0-14-15,-117 137-9 0,96-80-164 16,7-11-357 0,6-14-694-16</inkml:trace>
  <inkml:trace contextRef="#ctx0" brushRef="#br0" timeOffset="7596.48">9397 7441 836 0,'0'0'1242'0,"0"0"-699"15,0 0-436-15,0 0-26 16,0 0 28-16,0 0-24 16,-95 109-49-16,74-69-24 15,4 0-12-15,-6 8-187 16,5-10-363-16,1-10-727 0</inkml:trace>
  <inkml:trace contextRef="#ctx0" brushRef="#br0" timeOffset="10393.96">6577 13475 2158 0,'0'0'592'15,"0"0"-479"-15,0 0 52 16,0 0 20-16,0 0-58 16,-122-20-67-16,74 50-45 15,-12 14-14-15,-11 13 1 16,-3 7-2-16,-1 0 0 0,8-2-1 16,11-8-62-16,19-7-113 15,37-20-170-15,10-13-309 16,28-14-191-16</inkml:trace>
  <inkml:trace contextRef="#ctx0" brushRef="#br0" timeOffset="10581.38">7002 13316 1418 0,'0'0'936'0,"0"0"-752"15,0 0-77-15,-107 127 111 16,56-59-18-16,-3 4-84 0,1 3-73 15,4-6-31-15,7-6-12 16,4-7-10-16,4-12-134 16,-1-12-177-16,11-13-376 15,6-14-899-15</inkml:trace>
  <inkml:trace contextRef="#ctx0" brushRef="#br0" timeOffset="10761.82">7270 13389 2374 0,'0'0'628'16,"0"0"-566"-16,0 0-3 15,-87 106 67-15,45-48-29 0,-4 7-60 16,2-3-28-16,5-3-9 16,2-7-49-16,6 1-158 15,7-14-292-15,8-18-393 0</inkml:trace>
  <inkml:trace contextRef="#ctx0" brushRef="#br0" timeOffset="10947.56">7889 13297 2018 0,'0'0'740'0,"0"0"-637"15,0 0 68-15,0 0 46 16,-73 130-44-16,28-58-98 15,-6 2-48-15,-3-1-16 16,7-11-11-16,9-8-95 0,12-10-195 16,8-14-334-16,9-16-362 15</inkml:trace>
  <inkml:trace contextRef="#ctx0" brushRef="#br0" timeOffset="11121.16">8296 13347 1778 0,'0'0'980'16,"0"0"-784"-16,0 0-139 16,-79 104 89-16,38-50-17 15,3 5-72-15,3-8-42 16,6-7-15-16,12-7-116 16,3-11-208-16,7-12-355 0,5-11-558 15</inkml:trace>
  <inkml:trace contextRef="#ctx0" brushRef="#br0" timeOffset="11271.8">8709 13307 1159 0,'0'0'1276'16,"0"0"-1070"-16,0 0-149 16,0 0-3-16,-143 148-30 15,101-98-24-15,-16 6-147 16,9-12-235-16,5-12-544 0</inkml:trace>
  <inkml:trace contextRef="#ctx0" brushRef="#br0" timeOffset="16991.71">6686 7285 535 0,'0'0'902'0,"0"0"-546"0,0 0-249 16,0 0 129-16,0 0 25 15,-27 118-59-15,0-64-58 16,-4 8-14-16,-7 5-37 16,-6 3-32-16,-3 2-39 15,1-3-22-15,3-6 0 16,5-2-122-16,3 3-153 16,12-14-294-16,6-18-251 0</inkml:trace>
  <inkml:trace contextRef="#ctx0" brushRef="#br0" timeOffset="17188.53">6708 7680 1371 0,'0'0'564'0,"0"0"-446"0,-33 104 126 15,-8-32-23-15,-11 16-63 16,-11 9-73-16,-7 1-50 15,6 1-35-15,6-4-9 16,3 16-217-16,14-25-388 16,14-20-743-16</inkml:trace>
  <inkml:trace contextRef="#ctx0" brushRef="#br0" timeOffset="17359.78">6568 8407 224 0,'0'0'1629'0,"0"0"-1321"16,0 0-138-16,-67 113 21 16,29-49-33-16,-5 10-65 15,1 3-62-15,-2-1-31 16,-10 18-30-16,9-18-225 16,8-15-386-16</inkml:trace>
  <inkml:trace contextRef="#ctx0" brushRef="#br0" timeOffset="17533.55">6318 9050 522 0,'0'0'1295'0,"0"0"-1097"16,0 0-83-16,0 0 20 16,-91 134-60-16,49-74-50 15,-5 6-25-15,-2 6-23 16,-11 18-81-16,13-18-485 15,9-15-542-15</inkml:trace>
  <inkml:trace contextRef="#ctx0" brushRef="#br0" timeOffset="17704.49">6274 9501 1453 0,'0'0'630'0,"0"0"-528"15,0 0-36-15,-103 117 11 0,61-67-34 16,0 3-31-16,-1 4-12 16,-5 19-107-16,9-12-138 15,11-14-373-15</inkml:trace>
  <inkml:trace contextRef="#ctx0" brushRef="#br0" timeOffset="17848.25">6167 9876 110 0,'0'0'1794'16,"0"0"-1411"-16,0 0-307 16,0 0-17-16,0 0-1 15,-94 125-55-15,43-33-3 0,6-14-321 16,6-5-604-16</inkml:trace>
  <inkml:trace contextRef="#ctx0" brushRef="#br0" timeOffset="18359.62">6017 11226 454 0,'0'0'1698'16,"0"0"-1159"-16,0 0-426 15,0 0 42-15,0 0-53 16,0 0-30-16,-48 106 27 16,23-51-47-16,-4 5-32 15,-4 5-20-15,1-1-14 16,-10 18-184-16,9-15-299 16,1-16-320-16</inkml:trace>
  <inkml:trace contextRef="#ctx0" brushRef="#br0" timeOffset="18561.87">6044 11496 1126 0,'0'0'1176'16,"0"0"-999"-16,0 0-109 15,-98 152 60-15,60-75-32 16,-9 10-46-16,-1 9-30 15,-4-5-20-15,3-3-38 16,-18 16-139-16,14-23-405 16,6-16-503-16</inkml:trace>
  <inkml:trace contextRef="#ctx0" brushRef="#br0" timeOffset="18749.41">5861 12202 952 0,'0'0'1304'16,"0"0"-972"-16,0 0-250 16,0 0 2-16,-91 137 4 15,47-70-46-15,-10 8-41 16,-4 5-1-16,-2 0-96 16,-20 24-170-16,13-21-366 15,12-17-835-15</inkml:trace>
  <inkml:trace contextRef="#ctx0" brushRef="#br0" timeOffset="18883.12">5601 12843 1038 0,'0'0'1170'0,"0"0"-963"0,0 0-149 16,-89 107-35-16,60-29-23 15,10-12-141-15,11-14-546 0</inkml:trace>
  <inkml:trace contextRef="#ctx0" brushRef="#br0" timeOffset="19017.41">5661 13136 1815 0,'0'0'827'0,"-103"107"-727"16,44-34-54-1,-5 20-10-15,-4 33-36 0,17-20-242 16,8-17-956-16</inkml:trace>
  <inkml:trace contextRef="#ctx0" brushRef="#br0" timeOffset="19949.93">10173 7478 428 0,'0'0'924'0,"0"0"-439"16,0 0-174-16,0 0 31 15,-69 148-91-15,35-80-99 16,-3 6-54-16,-4 5-33 15,1-1-41-15,0-2-13 16,5-6-11-16,1-6-60 16,1 8-163-16,11-16-283 15,1-18-298-15</inkml:trace>
  <inkml:trace contextRef="#ctx0" brushRef="#br0" timeOffset="20154.06">10253 7907 1011 0,'0'0'1149'16,"0"0"-802"-16,0 0-270 15,0 0 33-15,-104 188 62 16,44-70-52-16,-8 25-62 16,8-9-34-16,16-28-24 15,19-31 0-15,12-20-102 16,-7 20-211-16,2-11-431 0,2-14-618 15</inkml:trace>
  <inkml:trace contextRef="#ctx0" brushRef="#br0" timeOffset="20325.34">10070 8785 1850 0,'0'0'538'0,"0"0"-415"16,-73 112 52-16,26-46-52 15,-7 10-64-15,-1 7-30 16,2 2-29-16,7 4-34 16,9 5-166-16,14-19-497 15,10-25-357-15</inkml:trace>
  <inkml:trace contextRef="#ctx0" brushRef="#br0" timeOffset="20483.33">9977 9479 95 0,'0'0'1992'16,"0"0"-1626"-16,0 0-229 16,-152 146-46-16,90-72-52 15,-7 12-29-15,7 5-10 16,8 26-87-16,18-28-247 16,16-18-484-16</inkml:trace>
  <inkml:trace contextRef="#ctx0" brushRef="#br0" timeOffset="20648.59">9917 9999 939 0,'0'0'1114'0,"0"0"-770"16,0 0-249-16,-127 95-61 16,64-7-20-16,-19 41-14 15,-10 39-47-15,-3 4-101 16,28-39-193-16,22-39-476 0</inkml:trace>
  <inkml:trace contextRef="#ctx0" brushRef="#br0" timeOffset="21098.35">9756 11303 1921 0,'0'0'621'0,"0"0"-452"16,0 0-37-16,0 0-29 15,-120 131 18-15,49-37-36 16,-23 38-44-16,-15 27-25 16,7 1-7-16,21-27-9 15,32-42-108-15,9-14-196 16,11-27-330-16,0-10-526 0</inkml:trace>
  <inkml:trace contextRef="#ctx0" brushRef="#br0" timeOffset="21293.95">9462 11871 2308 0,'0'0'336'0,"0"0"-248"16,-107 130 0-16,58-40-9 15,-13 33-46-15,-14 23-18 16,6-8-9-16,18-27-6 15,13-21-106-15,26-44-353 16,0-8-556-16</inkml:trace>
  <inkml:trace contextRef="#ctx0" brushRef="#br0" timeOffset="21461.03">9318 12453 189 0,'0'0'2172'16,"0"0"-1788"-16,0 0-215 15,0 0-11-15,-103 146-86 16,69-76-49-16,-1 6-23 16,-1 4-56-16,-1 4-129 15,8-19-160-15,6-23-540 0</inkml:trace>
  <inkml:trace contextRef="#ctx0" brushRef="#br0" timeOffset="21610.29">9302 12747 952 0,'0'0'1208'0,"0"0"-728"0,0 0-339 16,0 0 18-16,-96 112-78 15,60-48-56-15,-4 10-25 16,-11 35-111-16,8-19-175 16,5-17-394-16</inkml:trace>
  <inkml:trace contextRef="#ctx0" brushRef="#br0" timeOffset="21780.84">9208 13130 2165 0,'0'0'606'0,"-83"117"-493"0,23-9 41 16,-2 32-54-16,11-9-61 15,22-30-22-15,20-34-17 16,12-17-71-16,18-10-383 15,0-12-348-15</inkml:trace>
  <inkml:trace contextRef="#ctx0" brushRef="#br0" timeOffset="24456.23">18566 12547 2094 0,'0'0'714'0,"0"0"-428"16,0 0 7-16,0 0-75 16,0 0-94-16,0 0-20 15,-131 152-14-15,100-73-24 16,-4 4-21-16,-2 6-29 16,-3 1-8-16,0-3-2 15,-3-6 1-15,8-9-6 0,6-11 7 16,6-17-8-16,10-14 1 15,7-14-1-15,6-10 0 16,0-6-25-16,0-6-73 16,19-38-124-16,6 0-404 15,-5-1-638-15</inkml:trace>
  <inkml:trace contextRef="#ctx0" brushRef="#br0" timeOffset="27659.03">18729 10709 818 0,'0'0'1808'0,"0"0"-1258"16,0 0-309-16,0 0 13 0,0 0-95 15,0 0-75-15,-47 41-21 16,27 9 3-16,-11 14-13 15,-9 16-53-15,-5 8 0 16,-6 5 0-16,2-3 0 16,-1-2 0-16,8-9 0 15,7-10 0-15,6-8 0 16,6-15 0-16,10-11 0 16,4-16 0-16,7-7 0 15,2-8 0-15,0-4 0 16,0 0 0-16,0-6-15 15,0-8-218-15,2-4-609 0</inkml:trace>
  <inkml:trace contextRef="#ctx0" brushRef="#br0" timeOffset="29205.62">18684 5390 735 0,'0'0'1215'0,"0"0"-748"0,0 0-254 15,0 0 81-15,0 0-20 16,0 0-66-16,0 0-61 16,-64-50-45-16,52 62-56 15,-7 22-34-15,-22 34 17 16,-19 34 58-16,-18 31-51 16,2-7-15-16,16-22-2 15,20-34-8-15,17-17-10 16,6-2 0-16,1 0 1 15,7-3-2-15,7-16-1 16,2-12-44-16,0-10-78 16,0-5-60-16,0-5-115 15,0 0-326-15,0 0-703 0</inkml:trace>
  <inkml:trace contextRef="#ctx0" brushRef="#br0" timeOffset="31127.73">18695 7236 1630 0,'0'0'589'16,"0"0"-303"-16,0 0 2 16,0 0-22-16,0 0-61 15,0 0-70-15,0 0-68 16,0-89-43-16,0 109-24 15,-2 22 0-15,-14 35 0 16,-17 42 12-16,-22 36 11 16,-8 7 22-16,7-24-18 15,13-37-3-15,22-41-3 16,7-12-11-16,3 2-10 16,7 0-74-16,4 10-146 15,0-17-310-15,0-19-322 0</inkml:trace>
  <inkml:trace contextRef="#ctx0" brushRef="#br0" timeOffset="35000.67">18281 14477 2208 0,'0'0'616'15,"0"0"-463"-15,0 0 122 16,-132-1-65-16,101 22-83 15,7 16-65-15,4 8-29 0,4 9-15 16,9 3-9-16,7 7-2 16,0-2-1-16,9-6-5 15,20-10 1-15,7-15-1 16,11-18 0-16,8-13 5 16,10-11 3-16,4-29-1 15,0-14 8-15,-7-10 8 16,-15-7 8-16,-18 1 8 15,-18 4 10-15,-11 6-7 16,-15 11 2-16,-23 15-12 16,-11 18-18-16,-7 16-13 15,-2 0-2-15,7 13-6 16,11 5-50-16,13 0-103 16,12-10-189-16,6-2-486 15,2-6-1331-15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8T16:07:06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14999 5941 2082 0,'0'0'740'0,"0"0"-495"16,0 0 83-16,0 0-76 16,0 0-94-16,-25 0-73 15,25 2-38-15,14 0-4 16,10 2 10-16,10-1-11 16,6-2-21-16,8-1-21 15,8 0 0-15,0 0 0 16,4 0 0-16,-2-1 0 15,-2-4 0-15,-5 1 0 16,-6 2 0-16,-10 2 0 16,-6 0 0-16,-11 0 0 0,-4 0 0 15,-8 0 0-15,-2 0-114 16,-1 0-143-16,-3 0-265 16,0 0-165-16,0 0-509 0</inkml:trace>
  <inkml:trace contextRef="#ctx0" brushRef="#br0" timeOffset="262.45">15099 6117 765 0,'0'0'1679'0,"0"0"-1151"15,0 0-272-15,0 0-3 0,0 0-68 16,0 0-53-1,0 0-11-15,76 0 5 0,-30-6-75 16,6-1-51-16,-4 0 0 16,2 3 0-16,-3 3 0 15,-3 1 0-15,1 0 0 16,-5 0 0-16,-4 0 0 16,-3 0-102-16,7 0-209 15,-9-4-486-15,-8-5-692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28T16:07:22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12069 9330 469 0,'0'0'206'0,"0"0"-135"0,0 0 75 16,0 0 58-16,0 0-61 15,0 0-39-15,11-4-54 16,-7 2 12-16,1 0 229 16,-5-2 9-16,0 2-119 15,0 0-31-15,0 0 3 16,0 2-9-16,0-2-28 16,0 2-14-16,0-3-12 15,0 3-8-15,0 0 2 16,0 0-5-16,0 0-19 15,0 0-28-15,0 0-18 0,0 0-12 16,0 0 4-16,0 0-5 16,3 0 8-16,10 3 11 15,7 1 19-15,7-2 24 16,4-2 1-16,7 0-16 16,6 0 0-16,3-6-1 15,1-4-23-15,2 4-3 16,-1 0-6-16,-5 2-6 15,1 2 0-15,0 2 1 16,-1-4-1-16,3 0 5 16,1-6 1-16,6-4 6 15,2-8-2-15,2-2-2 0,2-2-2 16,-4-2 9 0,-5 2 1-16,-4 3-7 0,-5 1-4 15,-4 3-4-15,0-3-1 16,0 2 0-16,0-5 0 15,1 3-1-15,0-4-7 16,-3 5 7-16,-3-2-7 16,-2 3 0-16,-4 4 0 15,-4 2 0-15,-6 1-1 16,3 4 1-16,0-3-1 16,0 0 0-16,5-5 0 15,2 3-1-15,2-3 1 16,0-2 0-16,2 3 0 0,-5 1 0 15,1 1 1 1,-5 2 0-16,3-2 0 0,-3 1 5 16,0 2-6-16,3-1 2 15,-5-1-1-15,2 3 0 16,-2 1 5-16,0-2-6 16,2 1 0-16,0 0 1 15,1 0-1-15,-3 1 1 16,-2 0 1-16,0 1 5 15,-3 0-7-15,1 2 1 16,-3 2 0-16,3-3-1 16,-3 4 0-16,3-2 1 15,1-4 0-15,4 3-1 16,1-2 0-16,0 0 1 16,-4 2 0-16,-3 0 0 0,-3 1 0 15,-3 4-1 1,-1 0 0-16,2-2 0 0,-1 1 1 15,1 0-1-15,2 0 0 16,1-2 0-16,3 2 0 16,-1-4 0-16,1 2 0 15,2 0 0-15,0 0 1 16,-1 1 0-16,1 2-1 16,-3 1 0-16,1 0 0 15,0-2 0-15,2 2 0 16,2 0 0-16,4-4 0 15,3 2 1-15,4-3-2 0,4-6 2 16,2 3 0 0,1-4 0-16,-5 1 1 0,-2 4-2 15,-4-1 1-15,-4 2 0 16,-4-1 0-16,1 2 0 16,-2-1-1-16,2 0 1 15,3-3 0-15,-1 3 0 16,2 1-1-16,1-2 1 15,-5 4-1-15,-5-1 0 16,-3 1-1-16,-6 3 1 16,1 0 0-16,-3 0 0 15,0-1 0-15,2 1 0 16,-2 0-1-16,0 0 0 16,3 0 1-16,-5 0-1 15,2 0 0-15,1 0 0 0,0 0 0 16,-1 0 1-16,0-2 0 15,3 2-1-15,-1 0 1 16,8-3 0-16,4 0 0 16,6-3-1-16,7-3 1 15,5 1 0-15,2 3 0 16,2-4 0-16,-4 5-1 16,-3 3 1-16,-8-1-1 15,-6 2 1-15,-5 0-1 16,-1-3 1-16,-1 3-1 15,-1-1 1-15,2-1 0 16,1-1 0-16,-1 1 0 16,1 0 0-16,-4 2-35 0,-3-8-97 15,-5 2-210-15,-2-6-725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314E-7BC0-4E5E-B7DA-C38F2CE1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90569-5E5A-4B35-B1EF-65E26CF9B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0371-73AE-4042-8415-AEC958F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2C965-4FBB-43EA-9F31-BD0FC56D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44B0-5972-4A43-B230-394ED65A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D4E-9DDF-45A3-8DD9-265248AD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B7F18-FB50-43F2-B96A-F5A77E196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F47D-2C35-4557-B78D-2AD87299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7C93-BF60-4615-B7D6-D4493882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F1CD-9154-4EC4-A413-BBF13A1D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4C268-D585-4367-9BC1-C9B918103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A23BB-02B1-4B3E-A726-639E0A0FF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ED20-7321-4E23-9797-517334C5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23CA-24FF-400F-9AC8-C6258621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1856D-A01E-465F-A03A-D799C136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3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222B-09D3-4884-9460-D834291B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B97C-0475-4700-AA0E-07E97B44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4C74-374D-47E1-A2ED-03CBDEE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12B5-E837-4422-8FCD-9FC9F834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9F0A-A09B-4EE2-8566-60C13BED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0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84AA-E76E-4F27-BFB2-6979BDBF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A424C-EA95-433E-A7E5-631F6A16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54DD-BA32-4004-A1A9-6600B63C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94C5-F8C6-4AC8-8BCA-3694E53D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49F9-8F28-4700-BF03-DE0F6A6E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0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F19-A6E7-4606-935E-87B81F66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CB3F-63EB-4C15-BE49-B8A38F289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A650-68D7-41A7-8F25-E3C28F4F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432E7-E1B8-4535-A58A-747CB6D3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3B33-0C83-4CC2-8AC0-50FFB679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F11-22C3-4DC6-AC1A-B12D3B7F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9D23-9694-4518-B5AA-1B5FE416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1473-1DFE-4C1E-970D-058B0269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D1855-E6AD-4B01-985D-7495891B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5EBAF-54F1-4ECA-A376-0B03A7D1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65DF7-186F-4EA7-BA21-A9DAF15B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C3730-FD84-43D6-80E1-C3B12AB9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940D8-55DC-48FC-B953-445F9F9B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3500B-E290-4261-9591-500F5B75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AF00-ABFF-4DA3-BA7D-79C6382D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75619-B019-49DE-9D5C-F2A87CC4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2E199-FBFB-40EE-9D2C-4ADA4000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A56BA-DE37-4280-B83E-55F18E47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B92B9-71F0-4A62-A96E-D02C640B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0DC2C-D6B7-4F13-9F10-4A3B0AC9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50F8-6FA7-4AB9-8F8F-B8A15F40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1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F4C1-BA0E-4EAA-8220-D76C3A2B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0201-9BEC-4116-A10D-C64BE9D4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B6F-29FA-4F65-8626-A0AE55B7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13D6-28EA-4114-9C0F-328DCB40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8140-F92F-4856-AE41-8C1D277E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28CDA-EB58-46E0-A167-87A2EAA7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CFBC-B36D-4726-B890-3E76BD06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24429-C6F1-4981-9266-DEFE14C46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9082-66FB-4E5C-813A-920BAE556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EFB38-A5F2-4C05-B10C-D45723CA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0C9EF-DFAE-4720-BFB9-22E3C339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1670-6194-47D7-8296-F6A7DBB4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5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58758-D10A-4DA7-AD81-BE7E64FD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AF65-3D05-4A59-891E-D5FD0635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16BB-689B-4ECF-B61A-495BEB84D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521B-E39C-46AA-A98E-8B18A3F23B1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2C41-C6BE-4C24-BE05-C678F97B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BF81-73FC-471F-A940-F705D27E8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50E8-138F-408A-9FE2-79F8BA76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7667-8FB6-4648-9B3A-3D7D68DA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152"/>
            <a:ext cx="9144000" cy="1702022"/>
          </a:xfrm>
        </p:spPr>
        <p:txBody>
          <a:bodyPr>
            <a:normAutofit/>
          </a:bodyPr>
          <a:lstStyle/>
          <a:p>
            <a:r>
              <a:rPr lang="en-US" sz="4000" dirty="0"/>
              <a:t>Lab 16. Use decoder to control Display</a:t>
            </a:r>
          </a:p>
        </p:txBody>
      </p:sp>
    </p:spTree>
    <p:extLst>
      <p:ext uri="{BB962C8B-B14F-4D97-AF65-F5344CB8AC3E}">
        <p14:creationId xmlns:p14="http://schemas.microsoft.com/office/powerpoint/2010/main" val="24303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C15B-9333-4764-B601-19B8B91F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4511 IC</a:t>
            </a:r>
          </a:p>
        </p:txBody>
      </p:sp>
      <p:pic>
        <p:nvPicPr>
          <p:cNvPr id="2050" name="Picture 2" descr="CD4511 - A BCD to 7-Segment Display Driver Chip">
            <a:extLst>
              <a:ext uri="{FF2B5EF4-FFF2-40B4-BE49-F238E27FC236}">
                <a16:creationId xmlns:a16="http://schemas.microsoft.com/office/drawing/2014/main" id="{4D8CBA4A-87F9-4E54-AF28-792D9455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74503" y="161791"/>
            <a:ext cx="3578677" cy="3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Electronic component Quickbuying 10pcs CD4511 CD4511BE 4511  CMOS BCD to 7 Segment Latch Decoder IC : Industrial &amp;amp; Scientific">
            <a:extLst>
              <a:ext uri="{FF2B5EF4-FFF2-40B4-BE49-F238E27FC236}">
                <a16:creationId xmlns:a16="http://schemas.microsoft.com/office/drawing/2014/main" id="{E84713CC-9FAF-4034-9190-19D936A1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12" y="1027906"/>
            <a:ext cx="33813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8B4879-BF1C-48DA-868A-CB3316B28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294" y="4144168"/>
            <a:ext cx="6553200" cy="22266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BB055D-4D0F-8460-08C6-85C97B7C8C18}"/>
                  </a:ext>
                </a:extLst>
              </p14:cNvPr>
              <p14:cNvContentPartPr/>
              <p14:nvPr/>
            </p14:nvContentPartPr>
            <p14:xfrm>
              <a:off x="8206200" y="523080"/>
              <a:ext cx="3040920" cy="372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BB055D-4D0F-8460-08C6-85C97B7C8C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6840" y="513720"/>
                <a:ext cx="3059640" cy="37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52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1B3A06-F1A4-4945-84C7-A60C5D3C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26" y="966500"/>
            <a:ext cx="9122948" cy="492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5C479E-43FE-B725-C68B-71D40A5FB17F}"/>
                  </a:ext>
                </a:extLst>
              </p14:cNvPr>
              <p14:cNvContentPartPr/>
              <p14:nvPr/>
            </p14:nvContentPartPr>
            <p14:xfrm>
              <a:off x="4457160" y="2319120"/>
              <a:ext cx="63000" cy="2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5C479E-43FE-B725-C68B-71D40A5FB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7800" y="2309760"/>
                <a:ext cx="81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F55A22-6406-CBDA-5089-86917DD3C7DA}"/>
                  </a:ext>
                </a:extLst>
              </p14:cNvPr>
              <p14:cNvContentPartPr/>
              <p14:nvPr/>
            </p14:nvContentPartPr>
            <p14:xfrm>
              <a:off x="262080" y="249840"/>
              <a:ext cx="6598440" cy="434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F55A22-6406-CBDA-5089-86917DD3C7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720" y="240480"/>
                <a:ext cx="6617160" cy="43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45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C15B-9333-4764-B601-19B8B91F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1058182"/>
            <a:ext cx="10515600" cy="4351338"/>
          </a:xfrm>
        </p:spPr>
        <p:txBody>
          <a:bodyPr/>
          <a:lstStyle/>
          <a:p>
            <a:r>
              <a:rPr lang="en-US" dirty="0"/>
              <a:t>7 segment display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E828BE-43F6-4C6B-8B02-1DF22D0B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41" y="952248"/>
            <a:ext cx="3261706" cy="52499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68C2CD-C02A-46E1-8DBE-FA4305D3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90" y="1617288"/>
            <a:ext cx="3215876" cy="43513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F43CA1-73ED-615D-64AF-51BDFF535B07}"/>
                  </a:ext>
                </a:extLst>
              </p14:cNvPr>
              <p14:cNvContentPartPr/>
              <p14:nvPr/>
            </p14:nvContentPartPr>
            <p14:xfrm>
              <a:off x="1898280" y="1269720"/>
              <a:ext cx="4844520" cy="411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F43CA1-73ED-615D-64AF-51BDFF535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8920" y="1260360"/>
                <a:ext cx="4863240" cy="41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88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D6D5A4-6A50-489E-9B1E-2E168AC0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0" y="1125582"/>
            <a:ext cx="6573372" cy="52974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A4B430-566B-47D3-8730-79DE3230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30" y="1650017"/>
            <a:ext cx="3215876" cy="43513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CF9F64-D50D-443E-9940-B115F1503301}"/>
              </a:ext>
            </a:extLst>
          </p:cNvPr>
          <p:cNvSpPr txBox="1"/>
          <p:nvPr/>
        </p:nvSpPr>
        <p:spPr>
          <a:xfrm>
            <a:off x="2213722" y="210313"/>
            <a:ext cx="8571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Determine how to connect IC with display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54285F-7772-A523-50D5-78776EFCB981}"/>
                  </a:ext>
                </a:extLst>
              </p14:cNvPr>
              <p14:cNvContentPartPr/>
              <p14:nvPr/>
            </p14:nvContentPartPr>
            <p14:xfrm>
              <a:off x="5390640" y="2138760"/>
              <a:ext cx="265320" cy="6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54285F-7772-A523-50D5-78776EFCB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1280" y="2129400"/>
                <a:ext cx="2840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40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C119827-4BF6-4C20-A6FE-CB14EF44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0" y="589429"/>
            <a:ext cx="6885556" cy="360437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16757BC-7F1D-4A92-A140-8FC9073CD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30" y="1484766"/>
            <a:ext cx="3783106" cy="20423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CE158C0-4D24-4995-B7D5-6CE198839881}"/>
              </a:ext>
            </a:extLst>
          </p:cNvPr>
          <p:cNvSpPr txBox="1"/>
          <p:nvPr/>
        </p:nvSpPr>
        <p:spPr>
          <a:xfrm>
            <a:off x="1183341" y="4726903"/>
            <a:ext cx="8816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Pin 6 and 7 of display are not used for this lab.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7D9524-EBE3-D2DC-E5C2-4166906D6356}"/>
                  </a:ext>
                </a:extLst>
              </p14:cNvPr>
              <p14:cNvContentPartPr/>
              <p14:nvPr/>
            </p14:nvContentPartPr>
            <p14:xfrm>
              <a:off x="4344840" y="2945880"/>
              <a:ext cx="1292400" cy="41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7D9524-EBE3-D2DC-E5C2-4166906D63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5480" y="2936520"/>
                <a:ext cx="131112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77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A7B3-BD63-4F2C-AF01-6326F73A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1195961"/>
            <a:ext cx="10515600" cy="1325563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C15B-9333-4764-B601-19B8B91F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3234018"/>
            <a:ext cx="11264153" cy="1519517"/>
          </a:xfrm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Lato Extended"/>
              </a:rPr>
              <a:t>IC                       4511 IC  </a:t>
            </a:r>
            <a:endParaRPr lang="en-US" sz="3600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Lato Extended"/>
              </a:rPr>
              <a:t>R1                        220</a:t>
            </a:r>
            <a:r>
              <a:rPr lang="el-GR" sz="3600" b="1" i="0" dirty="0">
                <a:solidFill>
                  <a:srgbClr val="000000"/>
                </a:solidFill>
                <a:effectLst/>
                <a:latin typeface="Lato Extended"/>
              </a:rPr>
              <a:t>Ω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Lato Extended"/>
              </a:rPr>
              <a:t>resistor(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Lato Extended"/>
              </a:rPr>
              <a:t>red,red,brown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Lato Extended"/>
              </a:rPr>
              <a:t>)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53E-92E9-41A5-806C-8E8F31D3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30DA-DC10-4377-A710-3425B465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write down the way to connect 4511 with display and show it to me</a:t>
            </a:r>
          </a:p>
          <a:p>
            <a:endParaRPr lang="en-US" dirty="0"/>
          </a:p>
          <a:p>
            <a:r>
              <a:rPr lang="en-US" dirty="0"/>
              <a:t>Use four wire to connect to 4 input of the 4511. Show me when the input is 0110 what is shown on the display</a:t>
            </a:r>
          </a:p>
        </p:txBody>
      </p:sp>
    </p:spTree>
    <p:extLst>
      <p:ext uri="{BB962C8B-B14F-4D97-AF65-F5344CB8AC3E}">
        <p14:creationId xmlns:p14="http://schemas.microsoft.com/office/powerpoint/2010/main" val="120157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 Extended</vt:lpstr>
      <vt:lpstr>Arial</vt:lpstr>
      <vt:lpstr>Calibri</vt:lpstr>
      <vt:lpstr>Calibri Light</vt:lpstr>
      <vt:lpstr>Office Theme</vt:lpstr>
      <vt:lpstr>Lab 16. Use decoder to control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15. 0 to 9 Counter with Display</dc:title>
  <dc:creator>Xing, Yuan</dc:creator>
  <cp:lastModifiedBy>Xing, Yuan</cp:lastModifiedBy>
  <cp:revision>12</cp:revision>
  <dcterms:created xsi:type="dcterms:W3CDTF">2021-11-03T17:30:13Z</dcterms:created>
  <dcterms:modified xsi:type="dcterms:W3CDTF">2023-03-28T16:08:22Z</dcterms:modified>
</cp:coreProperties>
</file>