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137E4-075A-4890-A380-512C521FD8C7}" v="43" dt="2020-12-03T17:35:28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Xing" userId="8e574f13-7ac2-4b6b-bb29-c1f083e32c22" providerId="ADAL" clId="{EC2137E4-075A-4890-A380-512C521FD8C7}"/>
    <pc:docChg chg="undo custSel mod addSld delSld modSld sldOrd">
      <pc:chgData name="Yuan Xing" userId="8e574f13-7ac2-4b6b-bb29-c1f083e32c22" providerId="ADAL" clId="{EC2137E4-075A-4890-A380-512C521FD8C7}" dt="2020-12-03T17:35:28.739" v="710"/>
      <pc:docMkLst>
        <pc:docMk/>
      </pc:docMkLst>
      <pc:sldChg chg="addSp">
        <pc:chgData name="Yuan Xing" userId="8e574f13-7ac2-4b6b-bb29-c1f083e32c22" providerId="ADAL" clId="{EC2137E4-075A-4890-A380-512C521FD8C7}" dt="2020-12-03T17:17:04.436" v="709"/>
        <pc:sldMkLst>
          <pc:docMk/>
          <pc:sldMk cId="1706901669" sldId="256"/>
        </pc:sldMkLst>
        <pc:inkChg chg="add">
          <ac:chgData name="Yuan Xing" userId="8e574f13-7ac2-4b6b-bb29-c1f083e32c22" providerId="ADAL" clId="{EC2137E4-075A-4890-A380-512C521FD8C7}" dt="2020-12-03T17:17:04.436" v="709"/>
          <ac:inkMkLst>
            <pc:docMk/>
            <pc:sldMk cId="1706901669" sldId="256"/>
            <ac:inkMk id="3" creationId="{054FB320-0532-4188-AAF5-4D5DCC4A8FBE}"/>
          </ac:inkMkLst>
        </pc:inkChg>
      </pc:sldChg>
      <pc:sldChg chg="addSp">
        <pc:chgData name="Yuan Xing" userId="8e574f13-7ac2-4b6b-bb29-c1f083e32c22" providerId="ADAL" clId="{EC2137E4-075A-4890-A380-512C521FD8C7}" dt="2020-12-03T17:17:04.436" v="709"/>
        <pc:sldMkLst>
          <pc:docMk/>
          <pc:sldMk cId="966425499" sldId="257"/>
        </pc:sldMkLst>
        <pc:inkChg chg="add">
          <ac:chgData name="Yuan Xing" userId="8e574f13-7ac2-4b6b-bb29-c1f083e32c22" providerId="ADAL" clId="{EC2137E4-075A-4890-A380-512C521FD8C7}" dt="2020-12-03T17:17:04.436" v="709"/>
          <ac:inkMkLst>
            <pc:docMk/>
            <pc:sldMk cId="966425499" sldId="257"/>
            <ac:inkMk id="4" creationId="{06FB1937-2D86-4C69-9594-A52BBEC8E12E}"/>
          </ac:inkMkLst>
        </pc:inkChg>
      </pc:sldChg>
      <pc:sldChg chg="addSp delSp mod">
        <pc:chgData name="Yuan Xing" userId="8e574f13-7ac2-4b6b-bb29-c1f083e32c22" providerId="ADAL" clId="{EC2137E4-075A-4890-A380-512C521FD8C7}" dt="2020-12-03T17:35:28.739" v="710"/>
        <pc:sldMkLst>
          <pc:docMk/>
          <pc:sldMk cId="1689077022" sldId="258"/>
        </pc:sldMkLst>
        <pc:picChg chg="add del">
          <ac:chgData name="Yuan Xing" userId="8e574f13-7ac2-4b6b-bb29-c1f083e32c22" providerId="ADAL" clId="{EC2137E4-075A-4890-A380-512C521FD8C7}" dt="2020-12-03T14:21:35.147" v="2" actId="478"/>
          <ac:picMkLst>
            <pc:docMk/>
            <pc:sldMk cId="1689077022" sldId="258"/>
            <ac:picMk id="10" creationId="{B06B2028-831F-45C6-839B-86C56EEB89AA}"/>
          </ac:picMkLst>
        </pc:picChg>
        <pc:inkChg chg="add">
          <ac:chgData name="Yuan Xing" userId="8e574f13-7ac2-4b6b-bb29-c1f083e32c22" providerId="ADAL" clId="{EC2137E4-075A-4890-A380-512C521FD8C7}" dt="2020-12-03T17:35:28.739" v="710"/>
          <ac:inkMkLst>
            <pc:docMk/>
            <pc:sldMk cId="1689077022" sldId="258"/>
            <ac:inkMk id="3" creationId="{3276CDB9-71DE-4A0C-B549-94E2582D572D}"/>
          </ac:inkMkLst>
        </pc:inkChg>
      </pc:sldChg>
      <pc:sldChg chg="addSp delSp modSp add mod setBg">
        <pc:chgData name="Yuan Xing" userId="8e574f13-7ac2-4b6b-bb29-c1f083e32c22" providerId="ADAL" clId="{EC2137E4-075A-4890-A380-512C521FD8C7}" dt="2020-12-03T17:35:28.739" v="710"/>
        <pc:sldMkLst>
          <pc:docMk/>
          <pc:sldMk cId="552096165" sldId="259"/>
        </pc:sldMkLst>
        <pc:spChg chg="mod">
          <ac:chgData name="Yuan Xing" userId="8e574f13-7ac2-4b6b-bb29-c1f083e32c22" providerId="ADAL" clId="{EC2137E4-075A-4890-A380-512C521FD8C7}" dt="2020-12-03T14:39:55.349" v="165" actId="26606"/>
          <ac:spMkLst>
            <pc:docMk/>
            <pc:sldMk cId="552096165" sldId="259"/>
            <ac:spMk id="2" creationId="{4DA4B6EB-E41B-4068-8DEA-39698DB4A4C2}"/>
          </ac:spMkLst>
        </pc:spChg>
        <pc:spChg chg="add del mod">
          <ac:chgData name="Yuan Xing" userId="8e574f13-7ac2-4b6b-bb29-c1f083e32c22" providerId="ADAL" clId="{EC2137E4-075A-4890-A380-512C521FD8C7}" dt="2020-12-03T14:22:50.683" v="16" actId="767"/>
          <ac:spMkLst>
            <pc:docMk/>
            <pc:sldMk cId="552096165" sldId="259"/>
            <ac:spMk id="3" creationId="{A25BD6BE-0AAC-4823-A47F-2069E610645F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4" creationId="{64AD8B7E-1F12-445B-9179-F13033FA3485}"/>
          </ac:spMkLst>
        </pc:spChg>
        <pc:spChg chg="add del mod">
          <ac:chgData name="Yuan Xing" userId="8e574f13-7ac2-4b6b-bb29-c1f083e32c22" providerId="ADAL" clId="{EC2137E4-075A-4890-A380-512C521FD8C7}" dt="2020-12-03T14:31:27.997" v="126" actId="478"/>
          <ac:spMkLst>
            <pc:docMk/>
            <pc:sldMk cId="552096165" sldId="259"/>
            <ac:spMk id="6" creationId="{77610880-105B-4828-9A26-2B5E3C426587}"/>
          </ac:spMkLst>
        </pc:spChg>
        <pc:spChg chg="del mod">
          <ac:chgData name="Yuan Xing" userId="8e574f13-7ac2-4b6b-bb29-c1f083e32c22" providerId="ADAL" clId="{EC2137E4-075A-4890-A380-512C521FD8C7}" dt="2020-12-03T14:26:30.610" v="50" actId="478"/>
          <ac:spMkLst>
            <pc:docMk/>
            <pc:sldMk cId="552096165" sldId="259"/>
            <ac:spMk id="8" creationId="{A1BE623C-7F09-4F89-9E7A-F98D88E3D914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9" creationId="{B8A4F646-2C1D-4521-8C13-610D62F0CF82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11" creationId="{58EFF068-DBE4-4948-AA2B-E0FE96C0B7E1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12" creationId="{DA46A376-51DB-4391-9CD1-693546996C95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13" creationId="{C130AF16-7114-4D67-88EA-8483CCB5B0B9}"/>
          </ac:spMkLst>
        </pc:spChg>
        <pc:spChg chg="add del mod">
          <ac:chgData name="Yuan Xing" userId="8e574f13-7ac2-4b6b-bb29-c1f083e32c22" providerId="ADAL" clId="{EC2137E4-075A-4890-A380-512C521FD8C7}" dt="2020-12-03T14:33:02.259" v="151" actId="478"/>
          <ac:spMkLst>
            <pc:docMk/>
            <pc:sldMk cId="552096165" sldId="259"/>
            <ac:spMk id="14" creationId="{053CFC7F-3B86-4E71-9524-2C8F35B5F144}"/>
          </ac:spMkLst>
        </pc:spChg>
        <pc:spChg chg="add del mod">
          <ac:chgData name="Yuan Xing" userId="8e574f13-7ac2-4b6b-bb29-c1f083e32c22" providerId="ADAL" clId="{EC2137E4-075A-4890-A380-512C521FD8C7}" dt="2020-12-03T14:31:30.193" v="130" actId="478"/>
          <ac:spMkLst>
            <pc:docMk/>
            <pc:sldMk cId="552096165" sldId="259"/>
            <ac:spMk id="15" creationId="{AF368640-E3EB-4F39-AE7F-A1FD03FA2336}"/>
          </ac:spMkLst>
        </pc:spChg>
        <pc:spChg chg="add del mod">
          <ac:chgData name="Yuan Xing" userId="8e574f13-7ac2-4b6b-bb29-c1f083e32c22" providerId="ADAL" clId="{EC2137E4-075A-4890-A380-512C521FD8C7}" dt="2020-12-03T14:31:30.721" v="131" actId="478"/>
          <ac:spMkLst>
            <pc:docMk/>
            <pc:sldMk cId="552096165" sldId="259"/>
            <ac:spMk id="16" creationId="{78458853-0A76-4BE0-889D-BA37D63AEDCD}"/>
          </ac:spMkLst>
        </pc:spChg>
        <pc:spChg chg="add del mod">
          <ac:chgData name="Yuan Xing" userId="8e574f13-7ac2-4b6b-bb29-c1f083e32c22" providerId="ADAL" clId="{EC2137E4-075A-4890-A380-512C521FD8C7}" dt="2020-12-03T14:31:33.271" v="135" actId="478"/>
          <ac:spMkLst>
            <pc:docMk/>
            <pc:sldMk cId="552096165" sldId="259"/>
            <ac:spMk id="17" creationId="{FB7872D6-D9C4-44C9-A419-F0412BA8D7BB}"/>
          </ac:spMkLst>
        </pc:spChg>
        <pc:spChg chg="add del mod">
          <ac:chgData name="Yuan Xing" userId="8e574f13-7ac2-4b6b-bb29-c1f083e32c22" providerId="ADAL" clId="{EC2137E4-075A-4890-A380-512C521FD8C7}" dt="2020-12-03T14:31:33.782" v="136" actId="478"/>
          <ac:spMkLst>
            <pc:docMk/>
            <pc:sldMk cId="552096165" sldId="259"/>
            <ac:spMk id="18" creationId="{0B9D0739-317C-4510-B415-31466BAAD203}"/>
          </ac:spMkLst>
        </pc:spChg>
        <pc:spChg chg="add del mod">
          <ac:chgData name="Yuan Xing" userId="8e574f13-7ac2-4b6b-bb29-c1f083e32c22" providerId="ADAL" clId="{EC2137E4-075A-4890-A380-512C521FD8C7}" dt="2020-12-03T14:31:27.548" v="125" actId="478"/>
          <ac:spMkLst>
            <pc:docMk/>
            <pc:sldMk cId="552096165" sldId="259"/>
            <ac:spMk id="19" creationId="{6E20193F-DF8D-4EF2-A73C-8D199E6EFC67}"/>
          </ac:spMkLst>
        </pc:spChg>
        <pc:spChg chg="add del mod">
          <ac:chgData name="Yuan Xing" userId="8e574f13-7ac2-4b6b-bb29-c1f083e32c22" providerId="ADAL" clId="{EC2137E4-075A-4890-A380-512C521FD8C7}" dt="2020-12-03T14:28:28.355" v="84" actId="478"/>
          <ac:spMkLst>
            <pc:docMk/>
            <pc:sldMk cId="552096165" sldId="259"/>
            <ac:spMk id="20" creationId="{2926E570-B13C-43E3-B61F-63FB0D9F1313}"/>
          </ac:spMkLst>
        </pc:spChg>
        <pc:spChg chg="add del mod">
          <ac:chgData name="Yuan Xing" userId="8e574f13-7ac2-4b6b-bb29-c1f083e32c22" providerId="ADAL" clId="{EC2137E4-075A-4890-A380-512C521FD8C7}" dt="2020-12-03T14:28:29.379" v="86" actId="478"/>
          <ac:spMkLst>
            <pc:docMk/>
            <pc:sldMk cId="552096165" sldId="259"/>
            <ac:spMk id="21" creationId="{75B62A73-5EF2-4269-BE50-826301CE18B2}"/>
          </ac:spMkLst>
        </pc:spChg>
        <pc:spChg chg="add del mod">
          <ac:chgData name="Yuan Xing" userId="8e574f13-7ac2-4b6b-bb29-c1f083e32c22" providerId="ADAL" clId="{EC2137E4-075A-4890-A380-512C521FD8C7}" dt="2020-12-03T14:28:30.492" v="88" actId="478"/>
          <ac:spMkLst>
            <pc:docMk/>
            <pc:sldMk cId="552096165" sldId="259"/>
            <ac:spMk id="22" creationId="{78964CD0-7027-4F06-BE07-E1862A182335}"/>
          </ac:spMkLst>
        </pc:spChg>
        <pc:spChg chg="add del mod">
          <ac:chgData name="Yuan Xing" userId="8e574f13-7ac2-4b6b-bb29-c1f083e32c22" providerId="ADAL" clId="{EC2137E4-075A-4890-A380-512C521FD8C7}" dt="2020-12-03T14:28:28.857" v="85" actId="478"/>
          <ac:spMkLst>
            <pc:docMk/>
            <pc:sldMk cId="552096165" sldId="259"/>
            <ac:spMk id="23" creationId="{48628F09-E5F1-44D3-AB0E-7FFF3B833635}"/>
          </ac:spMkLst>
        </pc:spChg>
        <pc:spChg chg="add del mod">
          <ac:chgData name="Yuan Xing" userId="8e574f13-7ac2-4b6b-bb29-c1f083e32c22" providerId="ADAL" clId="{EC2137E4-075A-4890-A380-512C521FD8C7}" dt="2020-12-03T14:28:29.894" v="87" actId="478"/>
          <ac:spMkLst>
            <pc:docMk/>
            <pc:sldMk cId="552096165" sldId="259"/>
            <ac:spMk id="24" creationId="{5D56058F-72D4-4EC0-A2DF-46333CAFE9F7}"/>
          </ac:spMkLst>
        </pc:spChg>
        <pc:spChg chg="add del mod">
          <ac:chgData name="Yuan Xing" userId="8e574f13-7ac2-4b6b-bb29-c1f083e32c22" providerId="ADAL" clId="{EC2137E4-075A-4890-A380-512C521FD8C7}" dt="2020-12-03T14:28:26.898" v="83" actId="478"/>
          <ac:spMkLst>
            <pc:docMk/>
            <pc:sldMk cId="552096165" sldId="259"/>
            <ac:spMk id="25" creationId="{C64DC608-6447-4505-A77F-4D8A732F0F9C}"/>
          </ac:spMkLst>
        </pc:spChg>
        <pc:spChg chg="add del mod">
          <ac:chgData name="Yuan Xing" userId="8e574f13-7ac2-4b6b-bb29-c1f083e32c22" providerId="ADAL" clId="{EC2137E4-075A-4890-A380-512C521FD8C7}" dt="2020-12-03T14:31:26.445" v="123" actId="478"/>
          <ac:spMkLst>
            <pc:docMk/>
            <pc:sldMk cId="552096165" sldId="259"/>
            <ac:spMk id="26" creationId="{2E33D323-E7AA-4F52-8F00-E7E0B0949ACD}"/>
          </ac:spMkLst>
        </pc:spChg>
        <pc:spChg chg="add del mod">
          <ac:chgData name="Yuan Xing" userId="8e574f13-7ac2-4b6b-bb29-c1f083e32c22" providerId="ADAL" clId="{EC2137E4-075A-4890-A380-512C521FD8C7}" dt="2020-12-03T14:31:29.262" v="128" actId="478"/>
          <ac:spMkLst>
            <pc:docMk/>
            <pc:sldMk cId="552096165" sldId="259"/>
            <ac:spMk id="27" creationId="{4EFDCCF0-69DA-4367-B833-4E9E347C7C68}"/>
          </ac:spMkLst>
        </pc:spChg>
        <pc:spChg chg="add del mod">
          <ac:chgData name="Yuan Xing" userId="8e574f13-7ac2-4b6b-bb29-c1f083e32c22" providerId="ADAL" clId="{EC2137E4-075A-4890-A380-512C521FD8C7}" dt="2020-12-03T14:31:32.258" v="133" actId="478"/>
          <ac:spMkLst>
            <pc:docMk/>
            <pc:sldMk cId="552096165" sldId="259"/>
            <ac:spMk id="28" creationId="{804089F0-D6B7-4006-B475-938191C58224}"/>
          </ac:spMkLst>
        </pc:spChg>
        <pc:spChg chg="add del mod">
          <ac:chgData name="Yuan Xing" userId="8e574f13-7ac2-4b6b-bb29-c1f083e32c22" providerId="ADAL" clId="{EC2137E4-075A-4890-A380-512C521FD8C7}" dt="2020-12-03T14:31:27.086" v="124" actId="478"/>
          <ac:spMkLst>
            <pc:docMk/>
            <pc:sldMk cId="552096165" sldId="259"/>
            <ac:spMk id="29" creationId="{51F7527B-5BF5-487C-BA6D-88A2CCAA2F7C}"/>
          </ac:spMkLst>
        </pc:spChg>
        <pc:spChg chg="add del mod">
          <ac:chgData name="Yuan Xing" userId="8e574f13-7ac2-4b6b-bb29-c1f083e32c22" providerId="ADAL" clId="{EC2137E4-075A-4890-A380-512C521FD8C7}" dt="2020-12-03T14:31:29.742" v="129" actId="478"/>
          <ac:spMkLst>
            <pc:docMk/>
            <pc:sldMk cId="552096165" sldId="259"/>
            <ac:spMk id="30" creationId="{CA143409-B2B5-4AEA-B7A0-411F053E5F55}"/>
          </ac:spMkLst>
        </pc:spChg>
        <pc:spChg chg="add del mod">
          <ac:chgData name="Yuan Xing" userId="8e574f13-7ac2-4b6b-bb29-c1f083e32c22" providerId="ADAL" clId="{EC2137E4-075A-4890-A380-512C521FD8C7}" dt="2020-12-03T14:31:32.775" v="134" actId="478"/>
          <ac:spMkLst>
            <pc:docMk/>
            <pc:sldMk cId="552096165" sldId="259"/>
            <ac:spMk id="31" creationId="{91B269BB-3C4C-4FF9-B460-14934231D255}"/>
          </ac:spMkLst>
        </pc:spChg>
        <pc:spChg chg="add del mod">
          <ac:chgData name="Yuan Xing" userId="8e574f13-7ac2-4b6b-bb29-c1f083e32c22" providerId="ADAL" clId="{EC2137E4-075A-4890-A380-512C521FD8C7}" dt="2020-12-03T14:31:26.033" v="122" actId="478"/>
          <ac:spMkLst>
            <pc:docMk/>
            <pc:sldMk cId="552096165" sldId="259"/>
            <ac:spMk id="32" creationId="{DE43FC67-439E-4609-B2BD-ABC0AC0301E2}"/>
          </ac:spMkLst>
        </pc:spChg>
        <pc:spChg chg="add del mod">
          <ac:chgData name="Yuan Xing" userId="8e574f13-7ac2-4b6b-bb29-c1f083e32c22" providerId="ADAL" clId="{EC2137E4-075A-4890-A380-512C521FD8C7}" dt="2020-12-03T14:31:28.778" v="127" actId="478"/>
          <ac:spMkLst>
            <pc:docMk/>
            <pc:sldMk cId="552096165" sldId="259"/>
            <ac:spMk id="33" creationId="{0DE011FC-0317-4573-AB8F-375E81795440}"/>
          </ac:spMkLst>
        </pc:spChg>
        <pc:spChg chg="add del mod">
          <ac:chgData name="Yuan Xing" userId="8e574f13-7ac2-4b6b-bb29-c1f083e32c22" providerId="ADAL" clId="{EC2137E4-075A-4890-A380-512C521FD8C7}" dt="2020-12-03T14:31:31.708" v="132" actId="478"/>
          <ac:spMkLst>
            <pc:docMk/>
            <pc:sldMk cId="552096165" sldId="259"/>
            <ac:spMk id="34" creationId="{17C8B54F-0499-41E4-AB82-D9EBD5F48758}"/>
          </ac:spMkLst>
        </pc:spChg>
        <pc:spChg chg="add mod">
          <ac:chgData name="Yuan Xing" userId="8e574f13-7ac2-4b6b-bb29-c1f083e32c22" providerId="ADAL" clId="{EC2137E4-075A-4890-A380-512C521FD8C7}" dt="2020-12-03T14:40:57.023" v="210" actId="1076"/>
          <ac:spMkLst>
            <pc:docMk/>
            <pc:sldMk cId="552096165" sldId="259"/>
            <ac:spMk id="42" creationId="{B7926BF7-B917-4371-B689-7FB891503F47}"/>
          </ac:spMkLst>
        </pc:spChg>
        <pc:spChg chg="add del">
          <ac:chgData name="Yuan Xing" userId="8e574f13-7ac2-4b6b-bb29-c1f083e32c22" providerId="ADAL" clId="{EC2137E4-075A-4890-A380-512C521FD8C7}" dt="2020-12-03T14:39:55.349" v="165" actId="26606"/>
          <ac:spMkLst>
            <pc:docMk/>
            <pc:sldMk cId="552096165" sldId="259"/>
            <ac:spMk id="46" creationId="{70BDD0CE-06A4-404B-8A13-580229C1C923}"/>
          </ac:spMkLst>
        </pc:spChg>
        <pc:spChg chg="add del">
          <ac:chgData name="Yuan Xing" userId="8e574f13-7ac2-4b6b-bb29-c1f083e32c22" providerId="ADAL" clId="{EC2137E4-075A-4890-A380-512C521FD8C7}" dt="2020-12-03T14:39:55.349" v="165" actId="26606"/>
          <ac:spMkLst>
            <pc:docMk/>
            <pc:sldMk cId="552096165" sldId="259"/>
            <ac:spMk id="48" creationId="{EE9899FA-8881-472C-AA59-D08A89CA8AEF}"/>
          </ac:spMkLst>
        </pc:spChg>
        <pc:spChg chg="add del">
          <ac:chgData name="Yuan Xing" userId="8e574f13-7ac2-4b6b-bb29-c1f083e32c22" providerId="ADAL" clId="{EC2137E4-075A-4890-A380-512C521FD8C7}" dt="2020-12-03T14:39:55.349" v="165" actId="26606"/>
          <ac:spMkLst>
            <pc:docMk/>
            <pc:sldMk cId="552096165" sldId="259"/>
            <ac:spMk id="50" creationId="{080B7D90-3DF1-4514-B26D-616BE35553C9}"/>
          </ac:spMkLst>
        </pc:spChg>
        <pc:picChg chg="del">
          <ac:chgData name="Yuan Xing" userId="8e574f13-7ac2-4b6b-bb29-c1f083e32c22" providerId="ADAL" clId="{EC2137E4-075A-4890-A380-512C521FD8C7}" dt="2020-12-03T14:21:38.579" v="3" actId="478"/>
          <ac:picMkLst>
            <pc:docMk/>
            <pc:sldMk cId="552096165" sldId="259"/>
            <ac:picMk id="5" creationId="{C3E2ABDE-BC96-4072-845F-8FD0DB07A75F}"/>
          </ac:picMkLst>
        </pc:picChg>
        <pc:picChg chg="add del mod">
          <ac:chgData name="Yuan Xing" userId="8e574f13-7ac2-4b6b-bb29-c1f083e32c22" providerId="ADAL" clId="{EC2137E4-075A-4890-A380-512C521FD8C7}" dt="2020-12-03T14:33:00.913" v="150" actId="478"/>
          <ac:picMkLst>
            <pc:docMk/>
            <pc:sldMk cId="552096165" sldId="259"/>
            <ac:picMk id="10" creationId="{B06B2028-831F-45C6-839B-86C56EEB89AA}"/>
          </ac:picMkLst>
        </pc:picChg>
        <pc:picChg chg="add del mod">
          <ac:chgData name="Yuan Xing" userId="8e574f13-7ac2-4b6b-bb29-c1f083e32c22" providerId="ADAL" clId="{EC2137E4-075A-4890-A380-512C521FD8C7}" dt="2020-12-03T14:31:18.443" v="118" actId="22"/>
          <ac:picMkLst>
            <pc:docMk/>
            <pc:sldMk cId="552096165" sldId="259"/>
            <ac:picMk id="35" creationId="{50EF3B49-EEA2-44B4-9DE8-90F41CE21E51}"/>
          </ac:picMkLst>
        </pc:picChg>
        <pc:picChg chg="add del mod">
          <ac:chgData name="Yuan Xing" userId="8e574f13-7ac2-4b6b-bb29-c1f083e32c22" providerId="ADAL" clId="{EC2137E4-075A-4890-A380-512C521FD8C7}" dt="2020-12-03T14:33:31.219" v="156" actId="478"/>
          <ac:picMkLst>
            <pc:docMk/>
            <pc:sldMk cId="552096165" sldId="259"/>
            <ac:picMk id="37" creationId="{5B050F10-F2AF-4C2A-BAA2-CEDD766460F4}"/>
          </ac:picMkLst>
        </pc:picChg>
        <pc:picChg chg="add mod ord">
          <ac:chgData name="Yuan Xing" userId="8e574f13-7ac2-4b6b-bb29-c1f083e32c22" providerId="ADAL" clId="{EC2137E4-075A-4890-A380-512C521FD8C7}" dt="2020-12-03T14:39:55.349" v="165" actId="26606"/>
          <ac:picMkLst>
            <pc:docMk/>
            <pc:sldMk cId="552096165" sldId="259"/>
            <ac:picMk id="39" creationId="{722CA4A2-83CF-4758-9FA8-98D149DABB1D}"/>
          </ac:picMkLst>
        </pc:picChg>
        <pc:picChg chg="add mod">
          <ac:chgData name="Yuan Xing" userId="8e574f13-7ac2-4b6b-bb29-c1f083e32c22" providerId="ADAL" clId="{EC2137E4-075A-4890-A380-512C521FD8C7}" dt="2020-12-03T14:40:14.176" v="172" actId="1076"/>
          <ac:picMkLst>
            <pc:docMk/>
            <pc:sldMk cId="552096165" sldId="259"/>
            <ac:picMk id="41" creationId="{6EE8D255-8E59-43C1-9F46-3EA7BE28DF95}"/>
          </ac:picMkLst>
        </pc:picChg>
        <pc:inkChg chg="add">
          <ac:chgData name="Yuan Xing" userId="8e574f13-7ac2-4b6b-bb29-c1f083e32c22" providerId="ADAL" clId="{EC2137E4-075A-4890-A380-512C521FD8C7}" dt="2020-12-03T17:35:28.739" v="710"/>
          <ac:inkMkLst>
            <pc:docMk/>
            <pc:sldMk cId="552096165" sldId="259"/>
            <ac:inkMk id="3" creationId="{3C9F3129-51EA-4BAE-B7C3-05B4929BE563}"/>
          </ac:inkMkLst>
        </pc:inkChg>
      </pc:sldChg>
      <pc:sldChg chg="addSp delSp modSp add mod ord">
        <pc:chgData name="Yuan Xing" userId="8e574f13-7ac2-4b6b-bb29-c1f083e32c22" providerId="ADAL" clId="{EC2137E4-075A-4890-A380-512C521FD8C7}" dt="2020-12-03T17:35:28.739" v="710"/>
        <pc:sldMkLst>
          <pc:docMk/>
          <pc:sldMk cId="3291196095" sldId="260"/>
        </pc:sldMkLst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4" creationId="{64AD8B7E-1F12-445B-9179-F13033FA3485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9" creationId="{B8A4F646-2C1D-4521-8C13-610D62F0CF82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11" creationId="{58EFF068-DBE4-4948-AA2B-E0FE96C0B7E1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12" creationId="{DA46A376-51DB-4391-9CD1-693546996C95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13" creationId="{C130AF16-7114-4D67-88EA-8483CCB5B0B9}"/>
          </ac:spMkLst>
        </pc:spChg>
        <pc:spChg chg="del">
          <ac:chgData name="Yuan Xing" userId="8e574f13-7ac2-4b6b-bb29-c1f083e32c22" providerId="ADAL" clId="{EC2137E4-075A-4890-A380-512C521FD8C7}" dt="2020-12-03T14:31:45.012" v="139" actId="478"/>
          <ac:spMkLst>
            <pc:docMk/>
            <pc:sldMk cId="3291196095" sldId="260"/>
            <ac:spMk id="14" creationId="{053CFC7F-3B86-4E71-9524-2C8F35B5F144}"/>
          </ac:spMkLst>
        </pc:spChg>
        <pc:picChg chg="add mod">
          <ac:chgData name="Yuan Xing" userId="8e574f13-7ac2-4b6b-bb29-c1f083e32c22" providerId="ADAL" clId="{EC2137E4-075A-4890-A380-512C521FD8C7}" dt="2020-12-03T14:32:05.975" v="146" actId="1076"/>
          <ac:picMkLst>
            <pc:docMk/>
            <pc:sldMk cId="3291196095" sldId="260"/>
            <ac:picMk id="5" creationId="{F7CA3C65-1660-40E3-8897-096FD192DDAB}"/>
          </ac:picMkLst>
        </pc:picChg>
        <pc:picChg chg="del">
          <ac:chgData name="Yuan Xing" userId="8e574f13-7ac2-4b6b-bb29-c1f083e32c22" providerId="ADAL" clId="{EC2137E4-075A-4890-A380-512C521FD8C7}" dt="2020-12-03T14:31:41.721" v="138" actId="478"/>
          <ac:picMkLst>
            <pc:docMk/>
            <pc:sldMk cId="3291196095" sldId="260"/>
            <ac:picMk id="10" creationId="{B06B2028-831F-45C6-839B-86C56EEB89AA}"/>
          </ac:picMkLst>
        </pc:picChg>
        <pc:inkChg chg="add">
          <ac:chgData name="Yuan Xing" userId="8e574f13-7ac2-4b6b-bb29-c1f083e32c22" providerId="ADAL" clId="{EC2137E4-075A-4890-A380-512C521FD8C7}" dt="2020-12-03T17:35:28.739" v="710"/>
          <ac:inkMkLst>
            <pc:docMk/>
            <pc:sldMk cId="3291196095" sldId="260"/>
            <ac:inkMk id="3" creationId="{7F17CB41-97F9-49CE-9649-61867E6076AC}"/>
          </ac:inkMkLst>
        </pc:inkChg>
      </pc:sldChg>
      <pc:sldChg chg="addSp modSp add mod">
        <pc:chgData name="Yuan Xing" userId="8e574f13-7ac2-4b6b-bb29-c1f083e32c22" providerId="ADAL" clId="{EC2137E4-075A-4890-A380-512C521FD8C7}" dt="2020-12-03T17:35:28.739" v="710"/>
        <pc:sldMkLst>
          <pc:docMk/>
          <pc:sldMk cId="1719411617" sldId="261"/>
        </pc:sldMkLst>
        <pc:spChg chg="add mod">
          <ac:chgData name="Yuan Xing" userId="8e574f13-7ac2-4b6b-bb29-c1f083e32c22" providerId="ADAL" clId="{EC2137E4-075A-4890-A380-512C521FD8C7}" dt="2020-12-03T14:41:19.369" v="214" actId="20577"/>
          <ac:spMkLst>
            <pc:docMk/>
            <pc:sldMk cId="1719411617" sldId="261"/>
            <ac:spMk id="5" creationId="{7D8133D1-F068-455D-BE18-39515281D5EA}"/>
          </ac:spMkLst>
        </pc:spChg>
        <pc:picChg chg="mod">
          <ac:chgData name="Yuan Xing" userId="8e574f13-7ac2-4b6b-bb29-c1f083e32c22" providerId="ADAL" clId="{EC2137E4-075A-4890-A380-512C521FD8C7}" dt="2020-12-03T14:41:14.120" v="212" actId="1076"/>
          <ac:picMkLst>
            <pc:docMk/>
            <pc:sldMk cId="1719411617" sldId="261"/>
            <ac:picMk id="41" creationId="{6EE8D255-8E59-43C1-9F46-3EA7BE28DF95}"/>
          </ac:picMkLst>
        </pc:picChg>
        <pc:inkChg chg="add">
          <ac:chgData name="Yuan Xing" userId="8e574f13-7ac2-4b6b-bb29-c1f083e32c22" providerId="ADAL" clId="{EC2137E4-075A-4890-A380-512C521FD8C7}" dt="2020-12-03T17:35:28.739" v="710"/>
          <ac:inkMkLst>
            <pc:docMk/>
            <pc:sldMk cId="1719411617" sldId="261"/>
            <ac:inkMk id="3" creationId="{5428D5E1-FA62-488C-B79E-3C08031F931C}"/>
          </ac:inkMkLst>
        </pc:inkChg>
      </pc:sldChg>
      <pc:sldChg chg="modSp add del mod">
        <pc:chgData name="Yuan Xing" userId="8e574f13-7ac2-4b6b-bb29-c1f083e32c22" providerId="ADAL" clId="{EC2137E4-075A-4890-A380-512C521FD8C7}" dt="2020-12-03T14:31:55.639" v="143"/>
        <pc:sldMkLst>
          <pc:docMk/>
          <pc:sldMk cId="4291616370" sldId="261"/>
        </pc:sldMkLst>
        <pc:picChg chg="mod">
          <ac:chgData name="Yuan Xing" userId="8e574f13-7ac2-4b6b-bb29-c1f083e32c22" providerId="ADAL" clId="{EC2137E4-075A-4890-A380-512C521FD8C7}" dt="2020-12-03T14:31:53.217" v="142" actId="1076"/>
          <ac:picMkLst>
            <pc:docMk/>
            <pc:sldMk cId="4291616370" sldId="261"/>
            <ac:picMk id="10" creationId="{B06B2028-831F-45C6-839B-86C56EEB89AA}"/>
          </ac:picMkLst>
        </pc:picChg>
      </pc:sldChg>
      <pc:sldChg chg="addSp modSp add mod">
        <pc:chgData name="Yuan Xing" userId="8e574f13-7ac2-4b6b-bb29-c1f083e32c22" providerId="ADAL" clId="{EC2137E4-075A-4890-A380-512C521FD8C7}" dt="2020-12-03T17:35:28.739" v="710"/>
        <pc:sldMkLst>
          <pc:docMk/>
          <pc:sldMk cId="2724969532" sldId="262"/>
        </pc:sldMkLst>
        <pc:spChg chg="add mod">
          <ac:chgData name="Yuan Xing" userId="8e574f13-7ac2-4b6b-bb29-c1f083e32c22" providerId="ADAL" clId="{EC2137E4-075A-4890-A380-512C521FD8C7}" dt="2020-12-03T14:41:43.677" v="225" actId="20577"/>
          <ac:spMkLst>
            <pc:docMk/>
            <pc:sldMk cId="2724969532" sldId="262"/>
            <ac:spMk id="5" creationId="{D3296531-E54B-4E0B-8C92-08D58B00B321}"/>
          </ac:spMkLst>
        </pc:spChg>
        <pc:picChg chg="mod">
          <ac:chgData name="Yuan Xing" userId="8e574f13-7ac2-4b6b-bb29-c1f083e32c22" providerId="ADAL" clId="{EC2137E4-075A-4890-A380-512C521FD8C7}" dt="2020-12-03T14:41:34.408" v="216" actId="1076"/>
          <ac:picMkLst>
            <pc:docMk/>
            <pc:sldMk cId="2724969532" sldId="262"/>
            <ac:picMk id="41" creationId="{6EE8D255-8E59-43C1-9F46-3EA7BE28DF95}"/>
          </ac:picMkLst>
        </pc:picChg>
        <pc:inkChg chg="add">
          <ac:chgData name="Yuan Xing" userId="8e574f13-7ac2-4b6b-bb29-c1f083e32c22" providerId="ADAL" clId="{EC2137E4-075A-4890-A380-512C521FD8C7}" dt="2020-12-03T17:35:28.739" v="710"/>
          <ac:inkMkLst>
            <pc:docMk/>
            <pc:sldMk cId="2724969532" sldId="262"/>
            <ac:inkMk id="3" creationId="{EB947309-6EC1-4976-83F7-99748FF963F3}"/>
          </ac:inkMkLst>
        </pc:inkChg>
      </pc:sldChg>
      <pc:sldChg chg="addSp modSp add mod">
        <pc:chgData name="Yuan Xing" userId="8e574f13-7ac2-4b6b-bb29-c1f083e32c22" providerId="ADAL" clId="{EC2137E4-075A-4890-A380-512C521FD8C7}" dt="2020-12-03T17:35:28.739" v="710"/>
        <pc:sldMkLst>
          <pc:docMk/>
          <pc:sldMk cId="4061048156" sldId="263"/>
        </pc:sldMkLst>
        <pc:spChg chg="add mod">
          <ac:chgData name="Yuan Xing" userId="8e574f13-7ac2-4b6b-bb29-c1f083e32c22" providerId="ADAL" clId="{EC2137E4-075A-4890-A380-512C521FD8C7}" dt="2020-12-03T14:42:27.508" v="235" actId="20577"/>
          <ac:spMkLst>
            <pc:docMk/>
            <pc:sldMk cId="4061048156" sldId="263"/>
            <ac:spMk id="5" creationId="{CA11ABAB-95A9-44EC-A9F4-AD9875AE0EBD}"/>
          </ac:spMkLst>
        </pc:spChg>
        <pc:picChg chg="mod">
          <ac:chgData name="Yuan Xing" userId="8e574f13-7ac2-4b6b-bb29-c1f083e32c22" providerId="ADAL" clId="{EC2137E4-075A-4890-A380-512C521FD8C7}" dt="2020-12-03T14:41:47.623" v="226" actId="1076"/>
          <ac:picMkLst>
            <pc:docMk/>
            <pc:sldMk cId="4061048156" sldId="263"/>
            <ac:picMk id="41" creationId="{6EE8D255-8E59-43C1-9F46-3EA7BE28DF95}"/>
          </ac:picMkLst>
        </pc:picChg>
        <pc:inkChg chg="add">
          <ac:chgData name="Yuan Xing" userId="8e574f13-7ac2-4b6b-bb29-c1f083e32c22" providerId="ADAL" clId="{EC2137E4-075A-4890-A380-512C521FD8C7}" dt="2020-12-03T17:35:28.739" v="710"/>
          <ac:inkMkLst>
            <pc:docMk/>
            <pc:sldMk cId="4061048156" sldId="263"/>
            <ac:inkMk id="3" creationId="{33128C24-7576-4435-BE06-FB3C89D523FC}"/>
          </ac:inkMkLst>
        </pc:inkChg>
      </pc:sldChg>
      <pc:sldChg chg="addSp delSp modSp add mod">
        <pc:chgData name="Yuan Xing" userId="8e574f13-7ac2-4b6b-bb29-c1f083e32c22" providerId="ADAL" clId="{EC2137E4-075A-4890-A380-512C521FD8C7}" dt="2020-12-03T15:01:50.597" v="708" actId="20577"/>
        <pc:sldMkLst>
          <pc:docMk/>
          <pc:sldMk cId="22648794" sldId="264"/>
        </pc:sldMkLst>
        <pc:spChg chg="mod">
          <ac:chgData name="Yuan Xing" userId="8e574f13-7ac2-4b6b-bb29-c1f083e32c22" providerId="ADAL" clId="{EC2137E4-075A-4890-A380-512C521FD8C7}" dt="2020-12-03T14:53:49.096" v="530" actId="1076"/>
          <ac:spMkLst>
            <pc:docMk/>
            <pc:sldMk cId="22648794" sldId="264"/>
            <ac:spMk id="5" creationId="{CA11ABAB-95A9-44EC-A9F4-AD9875AE0EBD}"/>
          </ac:spMkLst>
        </pc:spChg>
        <pc:spChg chg="add mod">
          <ac:chgData name="Yuan Xing" userId="8e574f13-7ac2-4b6b-bb29-c1f083e32c22" providerId="ADAL" clId="{EC2137E4-075A-4890-A380-512C521FD8C7}" dt="2020-12-03T14:53:51.440" v="531" actId="1076"/>
          <ac:spMkLst>
            <pc:docMk/>
            <pc:sldMk cId="22648794" sldId="264"/>
            <ac:spMk id="6" creationId="{E94EEAD6-F3AA-437E-ABF9-488A6BDCDDEA}"/>
          </ac:spMkLst>
        </pc:spChg>
        <pc:spChg chg="add mod">
          <ac:chgData name="Yuan Xing" userId="8e574f13-7ac2-4b6b-bb29-c1f083e32c22" providerId="ADAL" clId="{EC2137E4-075A-4890-A380-512C521FD8C7}" dt="2020-12-03T15:01:50.597" v="708" actId="20577"/>
          <ac:spMkLst>
            <pc:docMk/>
            <pc:sldMk cId="22648794" sldId="264"/>
            <ac:spMk id="7" creationId="{4F1A1BC4-C73E-419E-AE4D-42A2F0079E8C}"/>
          </ac:spMkLst>
        </pc:spChg>
        <pc:picChg chg="del">
          <ac:chgData name="Yuan Xing" userId="8e574f13-7ac2-4b6b-bb29-c1f083e32c22" providerId="ADAL" clId="{EC2137E4-075A-4890-A380-512C521FD8C7}" dt="2020-12-03T14:46:13.912" v="237" actId="478"/>
          <ac:picMkLst>
            <pc:docMk/>
            <pc:sldMk cId="22648794" sldId="264"/>
            <ac:picMk id="39" creationId="{722CA4A2-83CF-4758-9FA8-98D149DABB1D}"/>
          </ac:picMkLst>
        </pc:picChg>
        <pc:picChg chg="del">
          <ac:chgData name="Yuan Xing" userId="8e574f13-7ac2-4b6b-bb29-c1f083e32c22" providerId="ADAL" clId="{EC2137E4-075A-4890-A380-512C521FD8C7}" dt="2020-12-03T14:46:14.802" v="238" actId="478"/>
          <ac:picMkLst>
            <pc:docMk/>
            <pc:sldMk cId="22648794" sldId="264"/>
            <ac:picMk id="41" creationId="{6EE8D255-8E59-43C1-9F46-3EA7BE28DF9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17:09:42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7638 656 0,'0'0'98'16,"0"0"-98"-16,0 0-35 15,0 0 20-15,-124-22 15 16,103 19 69-16,2 3 0 15,-6 0-34-15,-2 0-23 0,-6 9-4 16,-5 11-8 0,0 4 0-16,2 6-1 0,9 2 0 15,12 4 0-15,15 0-11 16,2 2-6-16,34-4-27 16,16 1 4-16,10-4 28 15,7-2-18-15,-3-5 13 16,-5-2 17-16,-14-4-6 15,-16-4 5-15,-12-2-4 16,-9-2-5-16,-10-3 4 16,0 0 7-16,-22 3 37 15,-12 2-17-15,-11 7-20 16,-24 8-30-16,11-2-62 16,10-8-73-16</inkml:trace>
  <inkml:trace contextRef="#ctx0" brushRef="#br0" timeOffset="185.04">2078 7592 499 0,'0'0'167'0,"0"0"-164"15,0 0-3-15,0 0-101 16,0 0 77-16,0 0 22 15,172-13-17-15,-114 13-70 16,-7-4-263-16</inkml:trace>
  <inkml:trace contextRef="#ctx0" brushRef="#br0" timeOffset="734.07">2154 7519 45 0,'0'0'69'0,"0"0"-10"15,0 109 13-15,0-51 8 16,0 5-38-16,-2 4 1 16,0-1-14-16,2-5-13 15,0-7-9-15,2-15 0 16,18-8-5-16,2-16 27 15,9-11 22-15,7-4-1 0,9-17 14 16,11-21-32-16,7-17-11 16,1-7-14-16,-3-3-6 15,-16 4-1-15,-20 9 1 16,-19 12-1-16,-8 12 32 16,-8 14-15-16,-17 9-4 15,-4 5-7-15,-2 5-6 16,0 21-2-16,2 14-11 15,4 8 12-15,8 6-1 16,7 2 2-16,10-3-2 16,0-12-19-16,20-8-46 15,12-14 20-15,5-17 29 0,3-2 11 16,1-7-6-16,-8-18-57 16,-6 2 10-16,-8 2 56 15,-9 6 4-15,-6 7 46 16,-4 3-10-16,0 5-26 15,5 0-10-15,1 0-18 16,10 6 8-16,4 7 9 16,11-1 0-16,12-4 1 15,28-8-1-15,-9 0-10 16,-8-14-105-16</inkml:trace>
  <inkml:trace contextRef="#ctx0" brushRef="#br0" timeOffset="904.01">2965 7646 568 0,'0'0'59'0,"0"0"-59"16,0 0-16-16,0 0 15 16,170-28-1-16,-106 17 2 15,16 0-31-15,-15 1-70 16,-21 3-86-16</inkml:trace>
  <inkml:trace contextRef="#ctx0" brushRef="#br0" timeOffset="1405.08">3145 7522 424 0,'0'0'212'0,"0"0"-212"15,0 0-47-15,0 0 9 16,0 0 28-16,0 0 9 15,9 128 0-15,3-86 1 16,1 2 0-16,1-4 0 16,-1-5 1-16,-3-8 0 15,0-7-1-15,-4-10-19 16,-1-8 19-16,1-2 42 16,4-3 31-16,1-20-73 15,7-3-33-15,-3 1 22 16,-4 4 11-16,1 9 18 15,-6 9-18-15,3 3-55 0,2 0 33 16,7 11 14-16,2 5 7 16,7 0 1-16,2-6 0 15,6-4 0-15,3-6 7 16,2 0-5-16,-1-13 10 16,-10-12-12-16,-10-4-7 15,-13 0 7-15,-6 1 33 16,-6 6 0-16,-21 8 29 15,-6 4 2-15,2 10-35 16,-1 0-12-16,8 3-17 16,4 16-1-16,6 9-12 15,12 6 3-15,2 6 10 16,12 1-12-16,26 1-8 16,13-7 14-16,18-5 6 15,44-5 0-15,-12-11-15 0,-19-13-145 0</inkml:trace>
  <inkml:trace contextRef="#ctx0" brushRef="#br0" timeOffset="1821.04">1468 9404 510 0,'0'0'127'15,"0"0"-127"-15,0 0-8 0,0 0-15 16,0 0 23 0,0 0 1-16,0 0 24 0,92 140 8 15,-75-93-3-15,-3 3-10 16,-4-2-8-16,1-4-5 15,1-3-7-15,5-9-52 16,-1-13-58-16,-3-19-83 0</inkml:trace>
  <inkml:trace contextRef="#ctx0" brushRef="#br0" timeOffset="1949.85">1951 8868 702 0,'0'0'0'16,"0"0"-20"-16,0 0-282 0,0 0-73 0</inkml:trace>
  <inkml:trace contextRef="#ctx0" brushRef="#br0" timeOffset="2517.31">2056 9524 166 0,'0'0'101'0,"0"0"-69"16,0 0-2-16,0 0 8 16,0 0-7-16,0 0 7 15,0 0-15-15,27 91 14 16,-27-91 56-16,0 0 25 16,0-12-108-16,7-17-10 15,8-13-95-15,9-5 3 16,10-1 17-16,-1 7 41 0,0 15 27 15,-4 19 7-15,-8 7-1 16,-5 5-6-16,-5 21 7 16,-5 8 0-16,1 6 17 15,-3 0-1-15,1-1-3 16,-3-4 13-16,1-4-10 16,-1-7-7-16,2-6-9 15,0-10 0-15,3-6-5 16,2-2 5-16,7-14 78 15,6-19-42-15,9-16-26 16,3-8-9-16,-3-1 5 16,-4 8-5-16,-10 13 38 15,-5 14-17-15,-8 13 2 0,-2 10-24 16,-2 0-15-16,2 24-3 16,0 18 6-16,1 19 12 15,1 27 26-15,0 32 10 16,4 32 0-16,0 23 10 15,3-9-19-15,-1-34-11 16,-2-45-4-16,-1-37-11 16,-1-18 0-16,4-2 0 15,-4-4 1-15,-1-2-1 16,-3-11 0-16,-2-13 6 16,0 0 17-16,-5-82-24 15,-11-1-189-15,-1-17-182 0</inkml:trace>
  <inkml:trace contextRef="#ctx0" brushRef="#br0" timeOffset="2765.9">2549 9485 398 0,'0'0'137'0,"0"0"-33"16,0 0-83-16,0 0-21 16,0 0-10-16,0 0 10 15,153-27 0-15,-100 36-1 16,-1 12 1-16,-12 3 0 15,-14 1-1-15,-10-3-7 16,-11 0 8-16,-5-4 0 16,-9 2 43-16,-20 0 18 0,-12 3-34 15,-7-3-27-15,-2-1-29 16,9-7-10 0,9-6-25-16,18-6-24 0,12-16-20 15,2-8-51-15</inkml:trace>
  <inkml:trace contextRef="#ctx0" brushRef="#br0" timeOffset="3088.87">3058 9370 466 0,'0'0'76'16,"0"0"-63"-16,0 0-11 16,0 0 15-16,0 0 0 15,-19 137-10-15,17-101-6 0,2-3 1 16,0-2 4-1,0-7-6-15,0-10 0 0,15-6-17 16,7-8-6-16,5-2 23 16,7-20 0-16,-1-4-13 15,-2-1 3-15,-8 6 10 16,-10 9 56-16,-7 7-4 16,-6 5-42-16,0 0-10 15,2 6-13-15,3 15 4 16,2 7 9-16,4 5 1 15,2 4 0-15,3 1 1 16,4-4-2-16,0-4 0 16,11-12-62-16,-6-8-64 15,-5-10-268-15</inkml:trace>
  <inkml:trace contextRef="#ctx0" brushRef="#br0" timeOffset="3248.64">3424 9517 652 0,'0'0'181'0,"0"0"-181"16,0 0-3-16,0 0-13 16,0 0 14-16,149-10 2 15,-80 6-1-15,10-5-44 16,14-9-40-16,-20 3-74 16,-19-3-189-16</inkml:trace>
  <inkml:trace contextRef="#ctx0" brushRef="#br0" timeOffset="3412.71">3553 9238 651 0,'0'0'79'0,"0"0"-79"16,0 0-86-16,0 0 65 16,33 126 21-16,-6-55 9 15,0 9 0-15,0 52-9 16,-11-19-13-16,-12-14-104 0</inkml:trace>
  <inkml:trace contextRef="#ctx0" brushRef="#br0" timeOffset="4042.08">1782 11332 697 0,'0'0'130'0,"0"0"-43"16,0 0-8-16,0 0-7 15,0 0-56-15,0 0-16 16,0 0-36-16,-33-14 1 0,52 32 22 16,8-1 13-16,2-1 0 15,0-2 0-15,-6-5-9 16,-3-7 1-16,-5-2 8 15,-4-4 18-15,-1-21 26 16,-4-8-30-16,-6-3-7 16,0-1-6-16,-2 7 5 15,-14 10 1-15,-2 8 8 16,0 8-1-16,1 4-14 16,-1 0-18-16,0 19-40 15,0 10-8-15,2 11-18 16,14 15-65-16,2-8-47 15,0-14-98-15</inkml:trace>
  <inkml:trace contextRef="#ctx0" brushRef="#br0" timeOffset="4405.89">2204 11101 738 0,'0'0'156'0,"0"0"-156"16,0 0-31-16,0 0-3 15,0 0 16-15,0 0 12 16,0 0 6-16,0 128 0 16,0-88 2-16,0-3-1 15,4-11-1-15,2-11-25 16,1-9-25-16,7-6-1 16,7-11 25-16,10-25 13 15,10-13-94-15,3-5-5 0,-4 2 112 16,-9 12 4-1,-12 16 67-15,-13 12 47 0,-4 12-43 16,-2 0-68-16,0 3-7 16,0 20-17-16,7 7 17 15,2 8 1-15,4 5 9 16,3-4-3-16,2 2-6 16,2-8-1-16,0-1-56 15,-2-10-38-15,-10-9-67 0</inkml:trace>
  <inkml:trace contextRef="#ctx0" brushRef="#br0" timeOffset="4576.63">2566 11149 639 0,'0'0'211'0,"0"0"-186"16,0 0-24-16,0 0-1 15,136-46 35-15,-69 25-15 16,6 3-11-16,-6 1-9 15,-11 7-5-15,-19 5-57 16,-25 5-109-16,-12 0-44 16,0 0-108-16</inkml:trace>
  <inkml:trace contextRef="#ctx0" brushRef="#br0" timeOffset="4987.52">2782 10884 608 0,'0'0'25'15,"0"0"-25"-15,0 0-34 16,0 0 17-16,0 0 17 16,41 110 42-16,-33-57 3 15,1 7-5-15,-5 2-15 16,2-2-12-16,-4-4-5 16,0-8 0-16,2-9-8 15,3-15-39-15,4-14-35 16,5-10 21-16,10-23 43 15,6-24-22-15,5-18-57 16,-3-3 18-16,-5 6 71 16,-13 14 27-16,-8 22 123 15,-8 18-38-15,0 8-107 0,0 16-5 16,0 28 0 0,-6 30 38-16,-8 33 27 0,3 29-26 15,5 12 0-15,6-1-13 16,0-33-13-16,0-34-3 15,0-22-9-15,8-16 5 16,3-2-5-16,1-3-1 16,-1-6-29-16,-5-14-36 15,-4-17-3-15,-2-21 53 16,0-19-34-16,-4-12-355 0</inkml:trace>
  <inkml:trace contextRef="#ctx0" brushRef="#br0" timeOffset="5252.81">3092 11111 629 0,'0'0'104'0,"0"0"-104"16,0 0-49-16,0 0 49 16,0 0 3-16,116 53 24 15,-85-22-17-15,-4 3-8 16,-5-1-2-16,-11 1 12 15,-9-5-2-15,-2-1 36 16,-8 1 19-16,-19-2-16 16,-11 1-28-16,-5-3-21 0,3-5-11 15,7-8-13-15,8-5-40 16,23-7 5-16,2-17-39 16,9-11-98-16</inkml:trace>
  <inkml:trace contextRef="#ctx0" brushRef="#br0" timeOffset="5582.92">3524 11093 204 0,'0'0'362'16,"0"0"-172"-16,0 0-112 15,0 0-20-15,0 0-35 16,0 0-23-16,0 0-16 16,-11 56 9-16,-2-14 7 15,-1 4 1-15,1 0 0 16,7-6-1-16,3-10-31 15,3-10-12-15,0-11-11 0,14-9 31 16,15 0 23-16,8-25 1 16,11-9-1-16,2-8-19 15,-3 2 11-15,-11 11 8 16,-14 8 7-16,-13 11 16 16,-7 8 6-16,-2 2-19 15,0 0-10-15,0 12-18 16,0 9 18-16,0 8 0 15,0 5 15-15,0 3-8 16,5-3-7-16,3 7-35 16,0-9-69-16,-2-11-82 0</inkml:trace>
  <inkml:trace contextRef="#ctx0" brushRef="#br0" timeOffset="5739.72">3889 11151 773 0,'0'0'185'16,"0"0"-185"-16,0 0-35 16,0 0-7-16,0 0 35 15,0 0 7-15,154 0-37 16,-102 0-118-16,-6-2-34 0</inkml:trace>
  <inkml:trace contextRef="#ctx0" brushRef="#br0" timeOffset="5951.15">4010 10858 755 0,'0'0'130'16,"0"0"-130"-16,0 0-61 16,0 0 38-16,4 139 23 15,8-75 11-15,1 7 9 16,3 9-9-16,-1-5 4 15,1 2-15-15,-1-5-3 16,8 10-45-16,-6-16-80 16,-3-19-24-16</inkml:trace>
  <inkml:trace contextRef="#ctx0" brushRef="#br0" timeOffset="14768.47">10320 5668 162 0,'0'0'59'0,"0"0"-59"0,0 0-12 15,0 0-45-15</inkml:trace>
  <inkml:trace contextRef="#ctx0" brushRef="#br0" timeOffset="17978.95">10320 5668 61 0,'-150'-86'225'0,"150"86"-160"16,0 0-65-16,0 0-8 16,0 2 8-16,0 0-9 15,0 3 8-15,0-1 0 16,0-1-1-16,0 3-6 15,-6 3 8-15,-9 1 13 16,-8 3 12-16,-4 1-15 16,-2 0-9-16,0 3-1 15,0-3 0-15,2-5 1 16,1 2-1-16,4-4 0 0,4-2 0 16,7-1 1-16,7-4 0 15,2 3 0-15,2-3 17 16,0 0-3-16,0 0 4 15,0 0 20-15,0 0-4 16,0 0-15-16,2 0-4 16,11 0-15-16,7 0 1 15,11-9-1-15,5-1 1 16,6-2-1-16,5 1 1 16,4 1 4-16,7 3-6 15,4 0-1-15,8 2 1 16,3-1 1-16,4 3 0 15,2 2 1-15,-1 1-1 16,-2 0 2-16,-3 0 13 16,-1 0-10-16,-6 0 1 0,1 0 4 15,0 4-3-15,-1-2-7 16,2-1 1-16,1-1 6 16,0 0-8-16,-1 0 2 15,-3 0 0-15,-3 0-1 16,-6 0 0-16,-6-3 0 15,-6 3-1-15,-9 0 1 16,-1 0-1-16,-3 0 1 16,0 0-1-16,8 0 0 15,0 0 1-15,3 0 0 16,4 0-1-16,-2 0 0 16,-1 3 0-16,-4 4 0 15,-3 3 0-15,-1-5-1 16,1 2 1-16,0-4-1 0,2 0 2 15,4-3 4-15,3 0-3 16,1 0-2-16,2 0 1 16,-2 0 0-16,-1-9 0 15,-5 4-1-15,0-3 1 16,-3-1 0-16,0 4 0 16,-6-1-1-16,-4 1 1 15,-6 2-1-15,0 0 1 16,-6 2-1-16,1 1 0 15,-3-2 0-15,3 2 0 16,-3-3-1-16,1 3 2 16,1-1-1-16,1 1 0 0,-1-3 0 15,6 3 0 1,1-1 0-16,0-2 0 0,4-1 0 16,1 3 0-16,2-4 0 15,0 4 0-15,-2-3 0 16,0 1 1-16,-7 2-1 15,-4-2 0-15,-8 1 1 16,-3 2-1-16,-3 0 0 16,-2-1 1-16,0 1 16 15,0 0 22-15,0-3 6 16,0 3 1-16,0 0-7 16,0-2-23-16,0 1-8 15,0-4-7-15,0 4 1 16,0 1 6-16,0-3-7 0,0 3 11 15,0-2-12-15,0 0 1 16,0 2 5-16,0-2-4 16,0 2 5-16,0 0-7 15,0 0 1-15,0 0-1 16,0 0 1-16,0 0-1 16,0 0 2-16,0-1-2 15,0 1 2-15,0-3-2 16,-13 2-6-16,-3-3-11 15,-8-1 15-15,-5-2-6 16,-10 2 1-16,0-1 6 16,-8 0 0-16,-2 0 1 15,-1 2-9-15,-2 0 9 0,-2 0 0 16,-2 4 7-16,0 0-6 16,1 0 1-16,4 0 5 15,1 0-7-15,6 0 1 16,4 0 0-16,6 4 0 15,3-2 0-15,7 0 1 16,-1 0-1-16,3 0 0 16,1 1 0-16,0 0-1 15,-2 1 2-15,-1 1-1 16,-1 1-1-16,3-4 0 16,0 3 0-16,1-1 1 15,0-1 0-15,-4-3-1 16,-2 1 1-16,-4-1-1 0,-2 3 0 15,-3-2 2 1,-2 3-2-16,0-2 0 0,0 2 0 16,3 0 0-16,1 1-1 15,3-2 1-15,2 3 0 16,-2-2 0-16,4 3 1 16,-2-1-1-16,-2-2 0 15,0 1 0-15,0 4 0 16,-1-2-1-16,-1 2 1 15,0-2-1-15,-3 2 0 16,-2-3 1-16,-2 1 0 16,-2-2 1-16,1-4 0 15,3 2 0-15,5-3-1 16,4 0 1-16,0 0 0 0,0 0 6 16,0 0-7-16,-4 0-1 15,-1 0 0-15,-3 0-1 16,-1 0 2-16,-1 0-1 15,2 0 1-15,6 3-1 16,2 2 1-16,7-4 0 16,2 2 0-16,1-1 0 15,4 0 0-15,-3 0-1 16,1 0 1-16,-6 0 0 16,-2 2-1-16,1 0 1 15,-5 0 0-15,3-2 0 16,-1 2 0-16,0 0 0 15,5-2 0-15,-1-1 0 0,6 2 1 16,-1-3-1 0,2 2 0-16,0-2 0 0,1 0 0 15,-3 1 0-15,1-1 0 16,-4 0-1-16,-1 0-9 16,-1 0 10-16,2 0-1 15,-2 0 0-15,3 0 0 16,0 0 0-16,4 0 1 15,3 0 1-15,2 0-1 16,0-1 0-16,2-1 0 16,-1-1 1-16,4 2-1 15,2-1 0-15,-1-1 1 16,3 2-1-16,0 1 1 0,0-1 2 16,2 1-2-16,0 0 0 15,0 0 0-15,-2 0 0 16,2 0 0-16,0 0-1 15,0 0 0-15,0 0 0 16,0 0-1-16,0 0 1 16,0 0-1-16,0 0-9 15,0 0-3-15,0 0-5 16,0 0 11-16,0 0 6 16,0 0 1-16,0 0 0 15,-2-3 7-15,-6-1-7 16,4-1 1-16,-5 1-1 0,3 1 0 15,-4-1 1 1,4 2-1-16,1 0 0 0,1-1-1 16,2 3 1-16,2 0-1 15,0 0-1-15,0 0-4 16,0 0-10-16,0 0-17 16,0 0-35-16,0 0 13 15,0 0 25-15,13 0 29 16,7 0 0-16,11 0 1 15,16 0 7-15,11-4 4 16,16-4 6-16,26-7-1 16,27-9 1-16,-7 2-7 15,-8 0-8-15,-19 1-1 16,-22 10 6-16,0-5-6 16,1 5 0-16,-17 5 1 0,-12 3-1 15,-7 3 2-15,-7 0-2 16,0 0 11-16,2 0-11 15,2 0 0-15,1 0 1 16,-1 0 5-16,0 0-4 16,-1 0 3-16,-6 0-6 15,-1 0 1-15,-4 0-1 16,-4 0-2-16,1 0 1 16,1 0-1-16,6 1 2 15,6 1-1-15,7-2 1 16,5 0 6-16,3 0-5 15,4 0 1-15,-2 0 0 16,-1 0-1-16,-3 0-1 0,-3 0 0 16,-3 0 0-16,-7 4 0 15,-2 4-1-15,-2 0-1 16,0 1 1-16,0 0-1 16,1-3 2-16,3 3 0 15,5-6 0-15,-2 1 1 16,1-4 0-16,-1 2 0 15,-5-2 1-15,-5 0-1 16,-2 0 0-16,-4 0-1 16,2 0 0-16,-4 0 1 15,0 0-1-15,-1 0 2 16,-1 0-2-16,-1 0 2 16,0 0-1-16,-4 0-1 15,-2 0 1-15,-1 0-1 16,-2 0 0-16,4 0 0 0,-4 0-1 15,5 0 0-15,2 0 1 16,3 0-1-16,3 0 1 16,3 0 0-16,3 4 0 15,-4-1 0-15,-1-2-1 16,1 3 0-16,-6-2 0 16,-5 1 1-16,-1-2-1 15,-2-1 0-15,-3 0 0 16,0 0 1-16,0 0 1 15,3 0-1-15,3 0 1 16,4 0-1-16,1 0 0 16,3 0 0-16,1 0 0 0,-3 0 0 15,-1 0 0-15,-2 0-1 16,1 0 0-16,-4 0-1 16,1 0 2-16,1 0 0 15,-2 0 0-15,-1 0 0 16,-1 0-1-16,4 0 1 15,1 0-1-15,2 4 1 16,7 3 0-16,5-1-8 16,17 10-47-16,-5-5-56 15,-8 0-108-15</inkml:trace>
  <inkml:trace contextRef="#ctx0" brushRef="#br0" timeOffset="22961.46">20384 5584 162 0,'0'0'117'0,"0"0"-83"0,0 0-19 15,0 0 5-15,0 0-3 16,0 0-4-16,0 0 2 16,0-30 2-16,0 29 2 15,0-4 35-15,0 4 1 16,0 1-27-16,0 0-10 16,0 0-3-16,0 0-1 15,0 0-4-15,0 0-4 16,0 0-6-16,0 0-6 15,0 0-1-15,0 0-6 16,5 0 7-16,7 0 4 0,5 0 1 16,3 3 1-1,6 1 1-15,10 1-1 0,8-4 0 16,8-1 3-16,8 0 19 16,7 0-9-16,0 0-11 15,1-6-1-15,4 0 1 16,-1 2-1-16,0 2 1 15,1 2-1-15,-5 0-1 16,-7 0 1-16,-5 0-1 16,-5 0 0-16,-5 0 1 15,-6 6-1-15,1 0 0 16,-2 0 0-16,1 0 1 16,0-2-1-16,-1 0 0 15,2 3 0-15,-2-4 0 16,0 1 1-16,-5 3-1 0,-1-5 0 15,-6 1-2-15,-5 0 1 16,-6-2-5-16,-6 1 6 16,-2-2-1-16,-5 0 2 15,0 0-1-15,-2 0 1 16,3 0 6-16,-3 0 2 16,0 0 17-16,0 0 23 15,0 0-10-15,0 0-19 16,0 0-7-16,0 0-12 15,0 0 0-15,0 0 0 16,0 0-1-16,0 0 1 16,0 0 10-16,0 0 18 0,0 0 2 15,0 0-8-15,0 0-10 16,0 0-6-16,0 0-6 16,8 0-1-16,1 0 0 15,5-6-1-15,-1 3 1 16,-5-2 0-16,0 4 0 15,-4-2 0-15,0 1 0 16,3 2-1-16,9 0-63 16,1 12-123-16,1 0 16 0</inkml:trace>
  <inkml:trace contextRef="#ctx0" brushRef="#br0" timeOffset="24895.94">23933 5639 205 0,'0'0'144'0,"0"0"-96"0,0 0-29 15,0 0 17 1,0 0-12-16,0 0 18 0,0 0-16 16,0-4-10-16,0 4-3 15,0 0-2-15,0 0 2 16,0 0-12-16,0 0-1 16,0 0 0-16,0 0-10 15,0 0-19-15,2 0-3 16,5 0 16-16,3 0 15 15,5 0 0-15,3 4 1 16,7 2 6-16,0-4 8 16,10-1 12-16,0-1-7 15,5 0-5-15,4 0-2 16,6 0-11-16,-1 0 17 16,2 0-17-16,0 0 12 0,-1 0-4 15,-2 0 0-15,4 0-8 16,-2 0-1-16,4 0 1 15,2 0-1-15,-2 0 2 16,-6-1-1-16,-3 1 0 16,-9 0 0-16,-3 0 2 15,-4 0-3-15,-2 0 1 16,0 0-1-16,-4 7 0 16,2-1 0-16,2 2 0 15,2-1 1-15,4-1-1 16,1-2 1-16,3 0 0 15,0-2 9-15,-2-1-10 0,-3-1 0 16,-3 3 1-16,-5-3-1 16,0 2 0-16,3-2 0 15,0 0 0-15,0 0 1 16,2 0 0-16,-3 0-1 16,1 0 1-16,0 0-1 15,-5 0 2-15,-2 0-1 16,-5 0 0-16,-3 0 0 15,-5 0 1-15,-1 0 8 16,0 0-7-16,6-2 3 16,1-2-6-16,5-1 0 15,2 1-1-15,0 3 1 16,-2-1-1-16,-2 0 0 16,-5 0 1-16,0 2 0 15,-4-2 0-15,-3 2 0 0,0 0-1 16,1 0 1-16,0 0 0 15,-1 0-1-15,0 0 1 16,-1 0-1-16,1 0-1 16,-4 0-7-16,2 0-6 15,-2 0 2-15,0 0-8 16,0 0-8-16,0 0 10 16,0 0 18-16,0 0 0 15,0 0 0-15,0 0 1 16,0 0 0-16,0 0 1 15,0 0-1-15,0 0 9 16,0 0 1-16,0 0 7 16,0 0 1-16,0 0 2 0,0 0-9 15,0 0-9-15,0 0-1 16,0 0 0-16,0 0 0 16,0 0-1-16,0 0 0 15,0 0-31-15,0 0-28 16,0 0-6-16,0 0 0 15,0 0-5-15,0 0 35 16,0 0 29-16,0 0 6 16,0 0 0-16,0 0 2 15,0 0 15-15,0 0 9 16,0 0 7-16,0 0 6 16,0 0-11-16,0 0-17 15,0 0-4-15,0 0-6 0,0 0 1 16,0 0 6-1,0 0-8-15,0 0 1 0,0 0-1 16,0 0 0-16,0 0-1 16,0 0 0-16,0 0 1 15,0 0-2-15,0 0 0 16,0 0-12-16,0 2-11 16,0 4 2-16,4 4-22 15,4-3-38-15,-6-1-170 0</inkml:trace>
  <inkml:trace contextRef="#ctx0" brushRef="#br0" timeOffset="60004">22579 6160 146 0,'0'0'108'0,"0"0"-78"16,0 0-18-16,0 0 24 16,0 0-4-16,0 0-15 15,6-16-5-15,4 10-5 16,-4 0-1-16,-2 0 14 15,1-1 22-15,-5 4-1 0,0-2-2 16,0 4-13 0,0 1-11-16,0-1-14 0,0 1 8 15,0 0-8-15,0-3-1 16,0 3-13-16,-2 0-20 16,-9 0 0-16,-5 0 0 15,-4 0 17-15,-2 0-14 16,-3 8 21-16,-2 0-14 15,5 0 3-15,0-2 8 16,2 2 11-16,1-4-27 16,7 2 14-16,3-4 12 15,2 1-4-15,2-2 5 16,3 0 1-16,0-1 0 16,-3 3-1-16,3-1 1 0,-2-1 0 15,0 2 0-15,-1-1 0 16,3-1 0-16,2-1 0 15,0 3 1-15,0-3-2 16,0 0 1-16,0 0-1 16,0 0-7-16,0 0 8 15,0 0 0-15,0 0-1 16,0 0-15-16,5 0 2 16,7 0 14-16,7 0 20 15,4 0 20-15,14 0-2 16,5 0-11-16,12 0 2 15,4 0-4-15,4 0-14 16,5-4-1-16,-1 2-1 16,1-1-2-16,0 2 6 15,-3 1-4-15,2-2 4 0,-2 2 0 16,-1-3-6-16,3 2 2 16,-1 1-1-16,4-1 10 15,-3-2-7-15,-1 3 5 16,0 0-14-16,-8 0 5 15,1 0-7-15,-4 0 0 16,0 0 1-16,-6 3 0 16,-3 2 1-16,0-2-1 15,-5 2 2-15,2-4-3 16,0 2 2-16,3-3-1 16,-3 2 9-16,1-2-8 0,-3 0-1 15,0 0 0 1,-2 0 0-16,-5 0 0 0,1 0-1 15,-6 2 1-15,-3-2-1 16,-5 2 0-16,-4 0 0 16,-3-2 0-16,-2 2 0 15,3-2 0-15,1 0 0 16,3 0 1-16,2 0 0 16,-4 0-1-16,-1 0 1 15,-3 0-1-15,-4 0 0 16,-1 2-1-16,-3-2 0 15,4 2 0-15,0-2 1 16,3 0 0-16,3 2 1 16,1-2 0-16,1 0-1 0,-1 0 7 15,-3 0-7-15,-5 0 0 16,-5 0 0-16,-2 0-2 16,0 0 1-16,0 0 1 15,0 0 50-15,-2 0 31 16,-7 0-20-16,-3 0-48 15,-3 0-13-15,-10 0 0 16,-6-2-2-16,-9 0-4 16,-13 0-1-16,-10 0 6 15,-9 0 0-15,-3 0-5 16,-3-2-1-16,0 0 7 16,0-1 1-16,5-2 0 15,-1 1-1-15,5-4 2 0,2 2-1 16,0 0 0-16,3-3-1 15,-1 4 0-15,5 1 0 16,-2-2 0-16,4 4 0 16,0-2 0-16,6 2 0 15,6-3 0-15,6 4 1 16,7-3-1-16,1 1 1 16,3 0-1-16,2 1 1 15,3-1-1-15,-3 1 0 16,-2 0 0-16,0 4 0 15,0-1-7-15,2 1 1 16,3 0 4-16,2 0-14 16,-1 0-17-16,3 0 19 15,2 0 5-15,0 0 8 16,3 0-12-16,-3 1 3 0,3 2 8 16,-6 1 1-16,1 0-5 15,-2 0-1-15,-2-1 6 16,1 4-5-16,-2-2 4 15,2 1 1-15,-2-2 1 16,0 3-1-16,1-5 1 16,4 2-1-16,2-3 0 15,2 2 1-15,3-3 0 16,-2 1 0-16,-3-1 0 16,1 3 0-16,0-1-1 0,1 0 1 15,3 0-1 1,-1 1 1-16,3-3 0 15,1 1 0-15,0-1 0 0,1 1 1 16,1 2-2 0,-1-1 1-16,0-1-13 0,-2 1-10 15,2 1-2-15,2 1-2 16,-2 0 4-16,3 0 0 16,-1 2-9-16,1 0 6 15,-2-2-2-15,4 0-5 16,2 2-1-16,2-2-5 15,0-1-12-15,0 2 15 16,2-1-1-16,7 0 1 16,0-2 35-16,2 2 0 15,-5-2 1-15,2 0 0 0,-4 0 1 16,1 0-1 0,-3 0-1-16,-2 0 0 0,2 0 0 15,0 1 1-15,2-3-2 16,1 1 1-16,2-1 1 15,2 2 7-15,1-2 23 16,4 3 18-16,4-2-11 16,2 0-9-16,5-1-11 15,2 3 12-15,4-3 10 16,2 0-13-16,3 0-6 16,1 0-11-16,-1 0-3 15,-1 0-4-15,4 0 4 16,-4 0-5-16,3 0 6 15,0-3 1-15,5 3-7 16,3 0 9-16,1 0-2 0,4 0 2 16,3 0-9-16,4-1 8 15,4 1-2-15,5 0-5 16,6-1 6-16,3 1 1 16,1-3-2-16,-2 3-6 15,-2 0 0-15,-7 0 0 16,-1 0-1-16,-5 0 1 15,-4 5-1-15,-2 1 0 16,-5 1 0-16,-5-3 0 16,0 2 0-16,-3-2 9 15,-1 0-9-15,-2-2 2 16,0 1-1-16,2-2 7 16,-2-1-7-16,-3 0 5 0,-1 0-6 15,-5 0 2-15,-2 0-2 16,-3 2 0-16,-1-2 0 15,-6 0 0-15,1 3 1 16,-5-3-1-16,-1 0 0 16,-3 0 1-16,-5 0-1 15,0 0 0-15,-2 0 1 16,-2 0 10-16,0 0 14 16,0 0-3-16,0 0-7 15,0 0 9-15,0 0 9 16,0 0-7-16,0 0-12 15,0 0-5-15,0 0-8 0,0 0 0 16,0 0 1-16,0 0-2 16,0 0 0-16,3 0-1 15,-1 0-5-15,3 0 4 16,1 0 1-16,-1 0 0 16,-3 0-5-16,0 0 5 15,0 0-8-15,-2 0 8 16,0 0-10-16,0 0-14 15,0 0 25-15,0 0 2 16,-8 0 38-16,-6 0-5 16,-6 0-27-16,-7 0-7 15,-8 0 0-15,-10 0-1 16,-6 0 1-16,-11 0-1 0,-14 0 0 16,-27 0 0-1,-26-5-9-15,7 4 9 0,10-4-1 16,14 3 1-16,24 0-1 15,-8 0 1-15,-7 0-1 16,11 0 1-16,7 0 0 16,8 0-1-16,7 0-1 15,5 2 1-15,7 0 0 16,4 0-2-16,7 0 3 16,-1 0-1-16,5 0 1 15,2 0-12-15,-2 0 11 16,0 0-12-16,-2 0 5 15,-2 0 7-15,-3 0-18 16,5 6 8-16,0 0-2 16,4-2 0-16,2 2 4 0,7-4 0 15,3 2 2-15,3-2 6 16,6-2-1-16,4 3 2 16,-1-3 0-16,3 0-1 15,0 0 1-15,0 0-1 16,0 0 1-16,0 0-9 15,-2 0 3-15,0 0-4 16,-2 0-3-16,-10 1 6 16,-3 3 7-16,-8-2-1 15,-4 2-11-15,0-2 11 16,0 0-1-16,0-2 2 16,4 2-1-16,6 0-1 0,0 0-5 15,9 0 6-15,3-2 1 16,5 0-1-16,2 0 0 15,0 0-14-15,0 0-5 16,4 0-2-16,14 0 13 16,8 0 9-16,14 0 10 15,12-6-9-15,6-4 5 16,9 3 1-16,-1-4-6 16,6 3 9-16,-3 2-10 15,2 2 0-15,1 0 1 16,-1 2 0-16,0 2 0 15,1 0 9-15,3 0-3 16,1 0 8-16,6 0-5 16,5 0-10-16,7 0 9 15,4 0-9-15,4 0 2 0,1 0-1 16,-3 0 0-16,-8 0 1 16,-10 0 0-16,-11 0 4 15,-11 0-6-15,-10 0 0 16,-8 0 1-16,-11 0-1 15,-8 0 0-15,-8 0 0 16,-7 0 0-16,-5 0 0 16,-3 0 16-16,0 2 41 15,0-2-8-15,0 0-28 16,0 0-10-16,0 0-10 16,0 0 0-16,0 0 0 0,0 0 0 15,0 0 1 1,0 0-2-16,0 0-3 0,0 0-7 15,0 0 10-15,0 0 0 16,0 0 0-16,0 0 1 16,0 0-2-16,0 0-1 15,0 0-30-15,0 2-62 16,0 10-109-16,0-2 95 16,-11-1-153-16</inkml:trace>
  <inkml:trace contextRef="#ctx0" brushRef="#br0" timeOffset="67367.2">14582 6888 64 0,'0'0'56'15,"0"0"12"-15,0 0 1 16,0 0-27-16,0 0-3 16,0 0 1-16,-47-15 3 15,45 14-1-15,2 1-19 16,0-3 6-16,0 3 17 0,0-2-4 16,0 1-27-16,0-2-8 15,0 1-7-15,0 2 0 16,2-1-7-16,9 0-8 15,5-2 15-15,7 1-1 16,8 0 0-16,5 2-1 16,8-2 2-16,7-1 2 15,9-1-2-15,7-1 0 16,12-1 1-16,2-1-1 16,4 1 0-16,0 0 10 15,-3 0-9-15,-1 5-1 16,-10-3 2-16,0 2 6 0,-4 2 4 15,0-3-12 1,6-1 0-16,8-1 1 0,6-5 8 16,8-1-8-16,3 0 9 15,0-2 1-15,-4 5-1 16,-7 2-4-16,-5 2-5 16,-8 4 1-16,-6 0-2 15,-5 0 2-15,-1 0-2 16,-2 0 1-16,5 0-1 15,3 0 6-15,-2 0-5 16,-1 0 6-16,-3-2-6 16,-4-2-1-16,-6 2 0 15,-4 2 0-15,-3 0 0 16,-5 0 0-16,-2 0-1 16,-5 0 1-16,3 2 0 0,-1 2 0 15,4 1 0-15,-2 1 0 16,3-5 0-16,3 3 2 15,1-1-2-15,3-3 2 16,2 0-1-16,-2 0 0 16,-1 0 2-16,2 0-2 15,-6 0 1-15,3 0-2 16,-3-3 0-16,0 2 0 16,-2-2 1-16,2 2-1 15,0-2 1-15,1 1-1 16,-1 2 0-16,0 0 0 15,6 0 0-15,1 0 0 16,2 0 0-16,0 0 0 16,-1 0 0-16,-6-1 1 15,-5 1-1-15,-1 0 0 0,-4 0 0 16,-2 0-1-16,-1 0-1 16,-5 0-16-16,-2 0 7 15,-1 0-2-15,-3 3 3 16,-2 1-7-16,-4 0 16 15,-2-1-7-15,-3 0-6 16,-1-1 2-16,-6-2 4 16,-2 2 7-16,0-2-15 15,0 3 0-15,0-3 5 16,0 0 11-16,0 0 20 0,0 0 18 16,0 0-1-1,-6 0-15-15,2 0-12 0,0 0-10 16,-3 0 0-16,1 0-2 15,-4 0 1-15,4 0 0 16,1 0 1-16,-1 0 0 16,2 0 0-16,-3 0 0 15,-2 0 0-15,-4-3 1 16,-8-1 0-16,-8 2-1 16,-13-2 0-16,-14 0 0 15,-15 3-1-15,-11 1 1 16,-8-3-1-16,-1 1 1 15,2 2 0-15,2-1 0 16,3 1 0-16,1 0 0 16,-4 0 0-16,-15 0 1 0,6 0-1 15,-7 0 0-15,1 0 0 16,13 0 0-16,-5 0 0 16,12 0 0-16,8 0 1 15,10 0-1-15,6 0 0 16,4 0 2-16,5 0-2 15,4 0 0-15,5 0 0 16,3 0 1-16,-3 0-1 16,-3 0 0-16,-1 0 1 15,-3 0-1-15,3 0 0 16,1 0 0-16,7 0 1 16,3 0-1-16,2 0 0 15,4 0 1-15,-2-3-1 0,5 1 1 16,-3 1 0-16,2-2 0 15,-1 1 0-15,-1 1 1 16,-5-2-2-16,1 3 1 16,0 0-1-16,-2 0 0 15,-1 0 0-15,-1 0-1 16,2 0 1-16,-1 0 0 16,1 0 0-16,2 0 0 15,0 3 0-15,-2-2 0 16,2 4 0-16,3-4 1 15,1 1-1-15,-2 2 0 16,2-2-1-16,-4 2-5 16,2-1 5-16,-2 1 1 15,0-3 0-15,0 1-1 16,2 0 1-16,2 0-1 0,0 1 1 16,0-3-1-16,3 1 1 15,0-1 0-15,3 0 0 16,6 0 0-16,-1 0 0 15,5 0 1-15,-1 0-2 16,6 0 1-16,2 0 0 16,2 0-21-16,-5 7-85 15,-18 12-6-15,3 4 27 16,-7-3-114-16</inkml:trace>
  <inkml:trace contextRef="#ctx0" brushRef="#br0" timeOffset="68708.87">22819 11034 424 0,'0'0'51'0,"0"0"-51"16,0 0-6-16,146 134-20 16,-82-40-36-16,-8 0-59 0</inkml:trace>
  <inkml:trace contextRef="#ctx0" brushRef="#br0" timeOffset="-57437.38">10050 10196 10 0,'0'0'126'0,"0"0"-54"16,0 0-3-16,0 0-1 15,0 0 0-15,0 0 5 16,-4 0-12-16,2 0-5 0,2 0-17 15,0 0-10 1,-3 0-10-16,3 0-2 0,-2 0 0 16,2 0-15-16,0 0-2 15,0 0-8-15,0 0-2 16,0 0-5-16,0 0 4 16,2 0 2-16,17 0 9 15,2 0 1-15,8 0-1 16,5 0 0-16,6-3 0 15,7-6 0-15,2 3 0 16,2 0 1-16,2 1-1 16,5 2 0-16,0 1 0 15,5 2 0-15,1 0 0 16,3 0-1-16,2 0 0 0,-6 9-2 16,-4 4 2-16,-1 3 0 15,-4 1 0-15,2-3-1 16,0-2 2-16,2-2 0 15,2-6 1-15,5-4 1 16,1 0-1-16,3 0 1 16,-4-8 5-16,-1-1-6 15,-4 3 0-15,-2 3 0 16,-4-2-1-16,0 4 1 16,-3-3 0-16,0 0 0 15,3-1 1-15,-1-3-1 16,0 3 0-16,-1-1 0 15,-1 0-1-15,-4 6 0 16,-3 0 0-16,-1 0 0 0,1 0 0 16,1 3 0-16,4 6 0 15,6-1 0-15,6 0 0 16,3-5 0-16,7 0 1 16,5-3 5-16,7 0-6 15,1 0 1-15,3-4 1 16,0-5 0-16,0 4-1 15,-7-2 0-15,-2 4 1 16,-5-3-2-16,-6 1 1 16,-7 1 0-16,-2-2 6 15,-6 2-7-15,0 0 1 16,-6 0 0-16,1 2-1 16,-3 0 2-16,-2 0-2 15,-1 2 1-15,-1 0-1 0,0 0 0 16,3 0-1-16,-1 2 1 15,7 2 0-15,-1 0 0 16,8-1 1-16,7-3-1 16,1 0 0-16,5 0 1 15,5-3 9-15,-1-7-10 16,1 2 1-16,0 0 1 16,-3 4-1-16,-4 1 2 15,2 3-2-15,-2 0 1 16,-1 0-2-16,-1 0 2 15,2 0-2-15,-3 3 1 16,-2 0 0-16,4-3 0 0,-2 0-1 16,3 0 1-16,0 0 1 15,-1 0 0-15,1 0-1 16,1 0 0-16,-2 0-1 16,-1 6 0-16,0 1 0 15,-1-1 0-15,1 2 0 16,-1-1 0-16,3-2 0 15,3 0 1-15,1-4 0 16,2-1 1-16,1 0-2 16,-1 0 2-16,0 0-2 15,-3 2 1-15,-3 1-1 16,-3 3 1-16,-2 0-1 16,-1-2 0-16,1 1 0 0,3-1 0 15,1 1 0-15,4-1 0 16,1-4 1-16,4 0 1 15,4 0-1-15,-2 0 1 16,0 0-1-16,-2 0-1 16,-9 0 0-16,-3 1 0 15,-5 6 0-15,-4 1 0 16,2-1 0-16,4 3-1 16,4 1 1-16,7-5 0 15,8-1 1-15,6-5-1 16,-1 0 0-16,0 0 1 15,-5 0 0-15,-8 0 0 16,-9 0-1-16,-8 0 0 0,-8 0-1 16,-1 6 0-16,-1 3 0 15,6-1 1-15,0 0 0 16,9-4 0-16,1-4 0 16,4 0 0-16,1 0 1 15,-1 0 0-15,2-8 1 16,-6-1-1-16,-5 2-1 15,-8 1 0-15,-3 1 0 16,-1 4 0-16,3-3 0 16,6-2 0-16,8-2 0 15,9-2 0-15,12-5 1 16,8 0 1-16,7-6 4 16,-1 1-5-16,-3 0 0 15,-5 2 0-15,-10 0-1 16,-6 4 1-16,-3 1 2 0,-1-2 4 15,-1 3 0-15,7-3-1 16,8 2 4-16,6-3 2 16,11 1-5-16,4 2-6 15,3-1 1-15,2 4-1 16,-3 2 0-16,-1 2 0 16,-5 1-1-16,-4 4 0 15,-3 0 0-15,-2 1 1 16,-2 0-1-16,1 0 1 15,0-3-1-15,5-1 1 16,21-2-1-16,-6-2 2 16,2-1-1-16,2 3-1 0,-23 0 1 15,5 0-1-15,-12 1 1 16,-12 1 1-16,-8-1 5 16,-2 1-6-16,0 1 0 15,3-1 1-15,-1 0 0 16,7 0 0-16,0-1-1 15,0 1 0-15,-2 4-1 16,-10 0 1-16,-3 0-1 16,-7 0 1-16,-3 0-1 15,2 0 0-15,2 3 0 16,4 3 1-16,3-2-1 16,6 2 0-16,3-2 1 15,1 1-1-15,-1 2 1 0,-1-1-1 16,-8 1 0-16,-4-1-1 15,-4 0 1-15,1-1 0 16,-2 1 0-16,5-4 1 16,7 2-1-16,7-2 1 15,4 0 0-15,6 2-1 16,4 3 0-16,0 4 0 16,2 3 0-16,-1 0 0 15,-4 3-1-15,-2 4 0 16,-3 0 1-16,-2-2 0 15,-7 1 0-15,0-2 0 16,1 0 0-16,-1-2 0 16,3 0 0-16,1-1-1 15,2-5 0-15,-4-3 0 16,-1 1 0-16,-5-4-1 0,-3 0 1 16,-2 3 0-16,-3-3 0 15,-4-1 1-15,-3 1-2 16,-3 0 1-16,-2-4 0 15,-1 0 0-15,4 0 0 16,-3 0 0-16,1 0 0 16,2 0-7-16,-5 0 7 15,-3 0 0-15,-4 0-1 16,0 3-6-16,-2 2 2 16,2 4 5-16,2 1-1 0,3-2 2 15,-1 2-1 1,0 0 1-16,-2 0-1 0,-6 12-25 15,-10-4-122-15,-15-4-168 16</inkml:trace>
  <inkml:trace contextRef="#ctx0" brushRef="#br0" timeOffset="-54033.44">6902 11321 224 0,'0'0'115'0,"0"0"-69"15,0 0-25-15,0 0-14 16,0 0-6-16,0 0 0 16,0 0 1-16,93-103 31 15,-81 88 6-15,-1 3-2 16,-2 0 5-16,2 1-22 0,0 0-10 16,6 3-10-1,8 0 0-15,11 2-1 0,13-3-2 16,13 4-3-16,15-1 6 15,7-2 0-15,7 0 0 16,21 0 0-16,25-5-1 16,29 2 1-16,1-3 0 15,-11 0 1-15,-34 1 0 16,-35 4-1-16,-16 0 1 16,-1 4 0-16,30-1 0 15,27-2-1-15,2 1 1 16,-17 3-1-16,-17 4 0 15,-17 0 0-15,11 0 0 16,16 0 0-16,0 0 1 16,-1 0 0-16,-1 0-1 0,-5 0 0 15,-4 0 0 1,-9 0 2-16,-6 0-2 0,-5 0 0 16,-3 0-2-16,0 6 1 15,3 0 0-15,2 1 1 16,9-3-1-16,4-2 1 15,7-2 1-15,8 0-1 16,16 0 0-16,23-2 1 16,17-6 0-16,12-1-1 15,-14 7 0-15,-10 2 2 16,-21 0-1-16,-5 0 5 16,-1 2-6-16,-4 7 1 0,3 1-1 15,-14-2 1-15,-21-2-1 16,-17 1 0-16,-3-5 1 15,10 3 0-15,17-2-1 16,28 2 0-16,23-3 0 16,17-2 0-16,-13 0 2 15,-28 0-1-15,-35 0-1 16,-22 0 1-16,12 2 0 16,11-2 0-16,11 1-1 15,-1 2 0-15,1-2 1 16,-2 2-2-16,-1 1 2 15,1 0-2-15,-1-2 1 16,21 2 0-16,22-4 0 0,28 0 1 16,8 0-1-16,-12 0 0 15,-17-6 0-15,-20 4 0 16,-3 2 0-16,1 0 0 16,1 0 0-16,1 2-1 15,-3 8 1-15,5-3 0 16,2-2 0-16,11-4 1 15,7-1-1-15,4 0 0 16,-2 0 1-16,-7-6 0 16,-9 1-1-16,-23 1 0 15,-21 1 0-15,-20 0 0 16,-9 1 0-16,8 0 0 16,10 0-1-16,4 0 1 15,-4 0 1-15,-2-2-1 16,-3 0 0-16,0-5 0 0,1 3 0 15,1-1 0-15,-2-2 1 16,1 4-1-16,-6-1 1 16,1-1-1-16,0 3 0 15,-1 1 3-15,2 0-3 16,3 0 2-16,2 0 5 16,3 1 0-16,6 1-5 15,3-2-1-15,2-1 0 16,5 3 1-16,3-4-1 15,1 1-1-15,0 0 1 16,-1 3 1-16,-1-2 7 16,3 2 0-16,-2-2-2 0,5 1-6 15,5-2 1-15,2 1 4 16,-3 0-6-16,2 0 1 16,-11-2-1-16,-7 4 1 15,-9 1 1-15,-5-3-2 16,-7 2 1-16,-5-2-1 15,-1 2 0-15,-1-4 0 16,-5 3 1-16,3-2-1 16,-5 2 0-16,3 1 1 15,-2-2-1-15,1 3 1 16,5-1 0-16,5 1 0 16,7-3 0-16,5 0 1 15,6-1-1-15,0-1 6 0,-4 2-7 16,0-4 0-16,-8 3 0 15,-7 0 1-15,-6 0 8 16,-4 0 0-16,-2 2-1 16,-4 0-6-16,1-1-1 15,0 2 1-15,0-3 5 16,0 1-7-16,-4 0 2 16,-3-3-2-16,1 2 1 15,-6 0-1-15,-1 0 0 16,-3 0 0-16,1 0 0 15,-1 2-1-15,2-3 2 16,4 4-1-16,1-1 0 16,2-1 0-16,3 2 0 15,-1-3 1-15,1 1 0 16,-1-1 0-16,-1-1 6 0,-3-1-7 16,-5 2 0-16,-1 2 0 15,-5 0 0-15,0 0 0 16,0 2 0-16,4 0 0 15,1 0 0-15,3 0 0 16,6 0 0-16,-1 0 1 16,0 0-1-16,1 0 2 15,-3-2-1-15,-7-2 0 16,-4-1 2-16,-8 1 3 16,-8 2 8-16,-5 1 5 15,-3 1-14-15,0 0-5 16,6 0 0-16,5 0-1 0,1 0 1 15,5 0-1 1,3 0 0-16,-3 3 1 0,0 4-1 16,-1-3 0-16,-4 0 0 15,-1 2-1-15,-5-4-5 16,-2 2 6-16,0 0-6 16,0 1 6-16,-1 0-7 15,2 2 1-15,-1-1-7 16,1 1-14-16,-2-3 8 15,-2 0 10-15,1-2 10 16,-5 0 0-16,2 0 0 16,0 0-1-16,2 0 1 15,0 3 0-15,3-2-1 0,2 1 0 16,0 2 1-16,2-2 0 16,3 0 0-16,2 2 1 15,-2-4-1-15,-1 2 1 16,1-2 0-16,1-2-1 15,1 2 1-15,3-2-1 16,-2 2 2-16,4 0-2 16,2 1 0-16,4 0 0 15,0 2 1-15,2-4-1 16,2 3 0-16,-2-2 0 16,-2-2 1-16,2 0 1 15,-1 0-2-15,-1 0 2 16,2 0-1-16,0-2 0 0,2-2-1 15,3 1 0 1,-1-2 0-16,1 4 1 0,1-4-1 16,2 3 0-16,-1-2 0 15,-1 2 0-15,1-2 1 16,-3 0-1-16,4 2 0 16,-1 0 2-16,2 2-2 15,0 0 0-15,0 0 0 16,2 0-2-16,3 0 2 15,1 0 0-15,4 0 2 16,4 2-1-16,1 0-1 16,3 0 1-16,-3 0 0 15,-3 0-1-15,-8 0 0 16,-8 2 0-16,-3-2 0 16,-6 0 0-16,2 3 0 0,2-4 0 15,0 4-1-15,7-3 1 16,5-1 0-16,1 2 0 15,3-3 1-15,2 0 0 16,-2 0-1-16,-5 0 1 16,-1 0-1-16,-8 0 0 15,-4 0 0-15,-3 0 0 16,-1 0 1-16,-1 0-1 16,1 0 0-16,2 0 0 15,2 0 1-15,2 0 0 16,-2 0 6-16,-3 0-7 15,-3 0 0-15,-5 0 0 0,-1 0 0 16,1 0 0-16,3 0 0 16,0 0 0-16,4 0 1 15,2 0 5-15,0 1-6 16,2-1 9-16,2 0-8 16,2 0 6-16,-2 0-7 15,-4 0 2-15,-2 0-1 16,-8 0 0-16,-5 0 0 15,-3 0-1-15,-1 0 0 16,-1 0 0-16,0 2 0 16,-7 10-5-16,0 1-112 15,0-8-202-15</inkml:trace>
  <inkml:trace contextRef="#ctx0" brushRef="#br0" timeOffset="-42357.69">16066 10950 22 0,'0'0'78'0,"0"0"10"15,0 0-29-15,0 0-30 16,0 0 10-16,109-101-6 15,-73 78 12-15,-7 4-1 16,-3 5-12-16,-7 1 11 16,-6 3-14-16,-5 4-3 15,0-1 2-15,-4 6 0 16,-2-2 0-16,-2 1 11 16,2 2-10-16,-2 0-15 15,0 0-4-15,0 0-10 16,2 0 0-16,5 0-1 15,5 0-6-15,5 0 1 16,10 0 5-16,6 0 0 0,5 0 0 16,7 6 1-1,3 5-2-15,0 1 2 0,-2 2-3 16,-1-1 2-16,-5 2 0 16,-7-3-7-16,-2-2 8 15,-6-3-2-15,-2 2 2 16,-6-5 0-16,1 0 2 15,3-4-2-15,0 0 1 16,6 0 5-16,4 0-4 16,10-10-1-16,3-4 2 15,5-2-2-15,2 2 0 16,-2 0 0-16,-2 4 0 0,-4 4-1 16,-1 4-1-16,1 2 1 15,1 0-7-15,2 8-1 16,6 8 8-16,3 2-1 15,4 1-2-15,1-2 2 16,0-3 0-16,-2-1-1 16,-3-4 2-16,-4-2 0 15,-1-4-1-15,-2-3 1 16,2 0 1-16,1 0-1 16,2 0 1-16,3-6 0 15,2-4-1-15,0-2 1 16,-2 2 0-16,-3 0-1 15,-8 3 0-15,-5 2 0 16,-5 3 0-16,-6 2-1 16,0 0 1-16,0 0 0 0,0 0-1 15,0 0 0-15,0 7-1 16,5 4 1-16,3-1-6 16,6 0 6-16,1 1 1 15,6-5 0-15,0-2 0 16,0-3 0-16,1-1 1 15,2 0 0-15,3 0 2 16,2-11 3-16,4-1-6 16,1-1 1-16,1 3-1 15,-4 2 0-15,-4 8-1 16,-2 0-5-16,-6 0 3 16,4 16-7-16,0 5 8 15,0 0 0-15,0 2 1 0,2-5 0 16,-2-3 1-1,0-4 0-15,2-10 1 0,-1-1 12 16,5 0-6-16,0-15 3 16,4-7-4-16,6-5-4 15,-4-3-1-15,3 4 0 16,-3 0-1-16,-1 8 0 16,-5 5-1-16,-2 4 1 15,-6 9-1-15,0 0-6 16,-6 0 4-16,1 14-7 15,-1 6 1-15,-1 2 2 16,1 4 6-16,3 1 0 16,2-4 0-16,2-2 0 0,3-6 1 15,-1-6 2 1,-2-5-1-16,3-4 10 0,-1 0-2 16,3-10-3-16,6-7-5 15,3 1 2-15,4 2-2 16,0 4 0-16,2 5-1 15,-4 5-2-15,1 0-5 16,-6 0 6-16,-7 9 0 16,1 5-1-16,-7 1 1 15,-3-2-6-15,2-1 6 16,-4 1 1-16,1-6 0 16,-1 1 2-16,1-4-2 15,-3-1 2-15,0-3-1 16,1 0 6-16,-1 0-6 0,2 0 1 15,6-3 5-15,1-4-7 16,5-2 1-16,1-2-1 16,5 1 1-16,1-1-1 15,-5 2 0-15,-2 0 1 16,-3 6-1-16,-1-1 0 16,-1 0 0-16,0 4 0 15,1 0-1-15,-4 0 1 16,-1 0-1-16,-5 1 1 15,0 7-1-15,-3 3 0 16,-3 1-8-16,-3 0 8 16,-6 2 0-16,0 0-12 15,-4 0 11-15,4 0 1 0,7 0-1 16,4-2 2 0,6-2 2-16,8-2 7 0,6-5-2 15,2-3-6-15,0 0 0 16,0-9-1-16,-5-9 0 15,1-2-1-15,-4-3 2 16,-4 4-2-16,2-2 2 16,-4 4-2-16,3 2 1 15,3 5 0-15,1 2-10 16,1 4 0-16,-3 4 4 16,-7 0-3-16,-1 0-1 15,-7 0-4-15,-5 6 12 16,-2 5-8-16,-4-2 9 15,-2 4-8-15,6 1 6 16,5-3 3-16,6 1 0 0,9-1 0 16,9-4 0-16,2 0 1 15,3-5 1-15,-1-1-1 16,-6-1 0-16,-3 0-1 16,-8 0 6-16,-8 0 16 15,-6 0 2-15,1-1-14 16,2-1-8-16,4 0-2 15,4 2 1-15,5 0-1 16,1 0 0-16,4 0 0 16,-1 0 0-16,0 0-2 15,-2 0-5-15,-7-5 6 16,-6 0-5-16,-7-2 6 0,-7 1 1 16,1 2-1-16,-1 0-1 15,9 3-1-15,7-2 2 16,9 3-1-16,9 0 0 15,2 0 0-15,0 0 1 16,-5 0-13-16,-4 0 7 16,-9-2 5-16,-6-2 1 15,-8-4 1-15,-8 2 32 16,-3 1 9-16,-3 0-20 16,3 3-15-16,3 2-7 15,5 0-1-15,6 0-1 16,2 0 0-16,5 0-4 15,1 7 5-15,3 0 0 0,-5 1 0 16,2 2-1-16,-6-3 0 16,-5 0 1-16,-3-3-1 15,-3 1 2-15,-3-3-1 16,1-1 1-16,-1 2 0 16,-7-3-4-16,-1 0-87 15,-9 0-228-15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17:13:13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8132 9551 314 0,'0'0'144'0,"0"0"-43"16,0 0-40-16,0 0 1 16,0 0-45-16,-62-107 35 15,46 94-22-15,0 0 19 16,6 5-20-16,0 2-9 15,1 5 15-15,3 1-35 16,-8 3-7-16,-5 22-10 16,-11 12 11-16,-7 14 5 0,-10 6 1 15,-5 4 0 1,4-1 0-16,8-6 0 0,9-5 0 16,10-3-8-16,9-2-5 15,12 0 1-15,0 4 6 16,0 2-1-16,12 5 6 15,3 1 1-15,-1-3 0 16,-3 0 0-16,-2-8 1 16,-4-5 0-16,-3-9 1 15,-2-11-1-15,0-6 0 16,0-6 7-16,-12-2 3 16,-11-4 2-16,-12 2-11 0,-5-2-1 15,1-2 8 1,1 0-8-16,5 0 1 0,6 0 8 15,6-2-10-15,11-2 9 16,2 1-9-16,8 0 0 16,0 3-34-16,18 0-59 15,14 9 53-15,12 10 24 16,9 9 13-16,3 6-6 16,0 9 9-16,-5 5-1 15,-6 6-2-15,-7 8-3 16,-12 8 5-16,-5 22 1 15,-10-3 0-15,-7 2 0 16,-4 4 2-16,0-13 5 0,0 12-6 16,0-1 0-16,0-4 8 15,0 3-2-15,0-7-5 16,4-1 5-16,4-3-6 16,0-9-1-16,7-8 6 15,4-8-6-15,3-9 0 16,2-14 1-16,5-7 0 15,2-9 9-15,10-7 2 16,10-6-1-16,9-4-11 16,38 0-35-16,-11 0-41 15,-18-16-109-15</inkml:trace>
  <inkml:trace contextRef="#ctx0" brushRef="#br0" timeOffset="1950.25">8990 9390 523 0,'0'0'179'16,"0"0"-179"-16,0 0-57 15,0 0 26-15,0 0 21 16,0 0 9-16,0 0 1 16,104 97-1-16,-81-87 1 0,-1-4 0 15,-4-6 1-15,-2 0 33 16,-8 0 13-16,-3-16-7 15,-5-8-21-15,0-2-12 16,-13-1 3-16,-14 4-7 16,-9 8 1-16,-9 13-4 15,-5 2-7-15,-11 23-2 16,1 12 8-16,4 8-9 16,9 1 9-16,14-2-9 15,13-2 1-15,11-5-2 16,9 1-2-16,3-3 5 15,23-1 7-15,12-3-6 0,11-8 6 16,13-8 1-16,12-13 9 16,12 0 4-16,4-21 1 15,-3-11-8-15,-11 1-5 16,-19 0 2-16,-18 9 6 16,-18 6-9-16,-11 10 7 15,-8 4-7-15,-2 2 6 16,0 0-6-16,0 0-13 15,0 0 0-15,0 6 4 16,-4 6 8-16,-1-2-1 16,0 1 2-16,3-4-1 15,2-3 1-15,0-2 0 16,0-2 7-16,0 0 12 0,0 0 4 16,18-8-23-1,11-9-10-15,11-6 0 0,2 2 1 16,-3-2 9-16,-8 7-1 15,-12 6 0-15,-7 6-16 16,-8 4-8-16,0 0-4 16,1 6 3-16,1 10 19 15,4 4 5-15,-1 4 2 16,1 2 0-16,2 2 3 16,-1 0-3-16,-3 1-8 15,4-6-53-15,-3-3-30 16,2-16-20-16,0-4-27 15,-6-2-5-15</inkml:trace>
  <inkml:trace contextRef="#ctx0" brushRef="#br0" timeOffset="2118.08">9765 9524 339 0,'0'0'177'0,"0"0"-83"0,0 0 4 16,0 0-46-16,0 0-52 15,0 0-4-15,114-71-5 16,-29 55 9-16,8 0-1 15,1 1 1-15,-8 5 0 16,-12 7 0-16,-20 3-43 16,-26 0-68-16,-14 6-38 15,-14 3-135-15</inkml:trace>
  <inkml:trace contextRef="#ctx0" brushRef="#br0" timeOffset="2915.62">10062 9210 416 0,'0'0'118'16,"0"0"-118"-16,0 0-36 16,0 0-14-16,0 0 24 15,0 0 16-15,0 154 10 16,4-87 13-16,0 5 17 16,1 1-11-16,-3-2-12 15,2-11 2-15,4-11-8 16,-2-13 0-16,1-15 0 15,-1-10-1-15,4-11 25 16,3-3 126-16,9-29-34 0,5-15-117 16,8-13-23-16,1-1-10 15,-3-1 23-15,-8 11 9 16,-8 15 0-16,-7 14 0 16,-6 15 1-16,1 7-26 15,-1 0-38-15,4 0 22 16,9 15 29-16,7 2 11 15,7-2 2-15,5-2 8 16,4-5 8-16,-5-7 4 16,-4-1-4-16,-10 0-3 15,-10-9 17-15,-9-7-12 16,-2-3-17-16,-9 4 41 16,-13 2-22-16,-7 8-19 15,0 5-1-15,3 0-7 16,-1 8 0-16,6 14-3 0,6 10-6 15,8 2 0-15,7 4-1 16,0 0 1-16,18-4-4 16,13-7 20-16,7-6 8 15,5-11-7-15,1-6 7 16,3-4 2-16,0 0 12 16,-3-14-6-16,-6-4-6 15,-7 0 2-15,-4 0-5 16,-9 4-1-16,-7 2 1 15,-2 2-7-15,-3 6 0 16,1 4-13-16,3 0-30 16,5 8 4-16,5 13 14 0,7 2 19 15,2 5 6-15,-1 2 1 16,3-2-1 0,-4-1 0-16,-4-6 0 0,-5-1 0 15,-5-3 7-15,-7-7-7 16,-2-5 0-16,-4-2 1 15,0-3 59-15,0 0 88 16,-10-17-90-16,-9-9-41 16,4-5-17-16,9-10 0 15,6-1-1-15,11-5-10 16,32 3-22-16,23 5-32 16,55-5-10-16,-13 14-54 15,-10 5-141-15</inkml:trace>
  <inkml:trace contextRef="#ctx0" brushRef="#br0" timeOffset="3431.64">13506 9426 510 0,'0'0'133'0,"0"0"-84"0,0 0-23 16,0 0-4-16,-9-112 23 15,-4 99 2-15,-7 11-19 16,-7 2-20-16,-13 0-8 15,-12 25-13-15,-10 15 4 16,0 9 8-16,6 5-9 16,14 3 4-16,11-6-3 15,15-7 3-15,11-10-9 16,5-11-19-16,12-6-5 16,21-13-20-16,14-4 42 15,15-8 17-15,10-22 0 16,-3-5 0-16,-9-8-7 15,-16 3 6-15,-15 6 1 0,-13 8 10 16,-7 10 29 0,-7 12 20-16,2 4-59 0,2 2-59 15,2 23 13-15,7 11 34 16,6 7 12-16,10 5 12 16,9 5-2-16,55-6-10 15,-5-11-70-15,-6-24-282 0</inkml:trace>
  <inkml:trace contextRef="#ctx0" brushRef="#br0" timeOffset="4301.29">16304 8941 363 0,'0'0'147'16,"0"0"-95"-16,0 0-52 15,0 0-33-15,0 0 17 16,-33 187 6-16,22-65 10 16,0-5 1-16,-1-13 9 15,6-20 7-15,2-24-8 16,1 0-2-16,3 0-6 15,0-16 1-15,0-11 5 0,0-13-4 16,0-10 4-16,0-10 12 16,0 0 125-16,0-27 2 15,-6-17-104-15,-10-14-42 16,-7-16-26-16,-4-2-20 16,-6 1 18-16,-4 13 11 15,-3 18 8-15,-5 18 9 16,-2 16-1-16,0 10-9 15,1 8-3-15,4 20-1 16,5 7 1-16,8 5 3 16,12 2 1-16,11 0-5 15,6-2 2-15,4-6 3 16,29-4 9-16,19-10 0 0,17-6-1 16,16-8-11-16,46-6-9 15,-20-10-66-15,-20-10-93 0</inkml:trace>
  <inkml:trace contextRef="#ctx0" brushRef="#br0" timeOffset="4749.09">16879 9567 342 0,'0'0'126'0,"0"0"-86"15,0 0-27-15,0 0-6 16,0 0-6-16,0 0 0 16,0 0 0-16,-156-95 0 15,98 95-1-15,-4 0-2 16,-3 15 1-16,3 15 0 16,6 6-5-16,10 4 6 0,9-1-1 15,18 0 1-15,15-5-2 16,4-8-7-16,29-6 8 15,40-15 1-15,55-5 40 16,53-37-8-16,12-23-32 16,-11-20-9-16,-60 13-71 15,-49 9-145-15</inkml:trace>
  <inkml:trace contextRef="#ctx0" brushRef="#br0" timeOffset="5764.88">17403 8943 345 0,'0'0'107'0,"0"0"-84"16,0 0-23-16,0 0-13 0,-52 108 0 16,41-40 4-1,3 14-2-15,1 10 10 0,0 0 1 16,0-2 0-16,5-12 1 16,2-13-1-16,0-18 0 15,0-15-11-15,2-16-2 16,9-14 13-16,3-2 127 15,9-26 48-15,17-39-130 16,18-40-45-16,13-33-31 16,-7 6 0-16,-17 27-6 15,-20 44 24-15,-18 34 13 16,-5 4 16-16,-2 11 40 16,-2 7-11-16,0 5-45 0,-6 19-68 15,-12 24 42 1,0 15 13-16,-2 13 6 0,5 12 1 15,1 8 6-15,7-1 0 16,5-2 1-16,2-10-1 16,9-14 0-16,20-16-24 15,11-16 24-15,11-20 16 16,10-12 27-16,5-15 4 16,8-32-13-16,-3-16-12 15,-8-14-21-15,-14-7 3 16,-23-1-4-16,-16 7-11 15,-10 14 11-15,-12 18 24 16,-15 16-1-16,-4 16-23 16,0 14-1-16,-1 0-18 15,1 28 5-15,5 10-1 0,8 10-1 16,7 2 6 0,11 0-1-16,0-4-21 0,15-9 2 15,12-12 30-15,9-11 6 16,4-9-5-16,5-5 9 15,3-6 6-15,-1-16-3 16,-5-6-3-16,-8 3-9 16,-12 3 1-16,-8 8-1 15,-9 4 8-15,-5 9 5 16,0 1-14-16,0 0-1 16,0 0-54-16,0 5 12 15,0 8 25-15,0 4 10 0,2 2 7 16,4-1-6-1,3 0-2-15,3-3-7 0,-2 1 15 16,3-5 0-16,-1 1 1 16,1-4 0-16,-1 0 1 15,-4-2-1-15,3-1 0 16,-1-3-1-16,-2 3-6 16,1 1 6-16,3 2-6 15,-4 2-9-15,3 4-14 16,-2 2 24-16,0 2 6 15,0 0 0-15,0-2 0 16,0-2 0-16,-2-2 0 16,1-1 0-16,-1-6 0 15,-3-1 1-15,-1-2 9 16,-1-2 1-16,-2 0 18 0,0 0 90 16,0-14-54-16,0-8-47 15,0-9-18-15,-2-6-8 16,-3-1-6-16,3 2 12 15,2 4-5-15,0 6 7 16,16 2 0-16,17 2 0 16,23-3 0-16,15 1-6 15,18 1 6-15,43-2-1 16,-23 9-12-16,-25 4-135 0</inkml:trace>
  <inkml:trace contextRef="#ctx0" brushRef="#br0" timeOffset="6931.71">9667 12296 59 0,'0'0'289'0,"0"0"-120"16,-33-105-31-16,19 66-58 15,1 6 3-15,4 10-12 16,0 5-16-16,2 8 20 15,3 6-21-15,4 4-54 16,0 0-5-16,0 0-31 16,27 1 17-16,10 12 18 15,11-4-5-15,4 1 6 16,2-4 1-16,-7-3 0 16,-9-3-1-16,-13 0-1 0,-12 0 1 15,-9-4 6-15,-4-11 13 16,0-4-8-16,-19-6 1 15,-8 3 4-15,-2 4 23 16,0 6-29-16,4 10-10 16,3 2-1-16,2 4-15 15,-2 24-1-15,-1 9 1 16,4 11 6-16,2 8 2 16,9 4 7-16,8-4-17 15,0-6-3-15,8-12 4 16,17-10-19-16,4-14-18 15,7-14 15-15,6 0 39 16,9-21 0-16,5-19 16 0,-5-3-3 16,-6 1-1-1,-14 4-5-15,-11 10-6 0,-9 10 0 16,-4 8 1-16,-7 6-2 16,0 4-11-16,0 0 0 15,2 0-21-15,2 4-34 16,4 12 37-16,0 2 14 15,-1 6 14-15,-1 0-6 16,-2 0 1-16,-4-2 4 16,0-6-5-16,0-2 7 15,0-6 0-15,0-5 1 16,0-3 14-16,8 0 18 16,3-17 58-16,13-14-91 15,12-14-13-15,13-9-13 0,6 1 16 16,3 5 4-16,-8 15 5 15,-10 14-8-15,-7 13-11 16,-2 6-3-16,-2 2 6 16,0 17 4-16,0 2 11 15,2 2 1-15,-2 3-1 16,-2-1 1-16,-4 6-1 16,-8 0-34-16,-11 6-50 15,-4 7 34-15,-19-10-58 16,-6-12-183-16</inkml:trace>
  <inkml:trace contextRef="#ctx0" brushRef="#br0" timeOffset="7140.86">10854 11855 456 0,'0'0'154'16,"0"0"-55"-16,0 0-84 15,0 0-15-15,0 0-13 16,126-71 13-16,-38 54 9 15,6-2 11-15,11 2-9 16,1-2-3-16,-18 10 0 16,-1 0-8-16,-16 5-3 15,-22 4-44-15,-16 0-44 16,-33 0-42-16,-4-3-88 16</inkml:trace>
  <inkml:trace contextRef="#ctx0" brushRef="#br0" timeOffset="7930.91">11269 11426 232 0,'0'0'240'0,"0"0"-86"16,0 0-128-16,0 0-26 15,0 0-52-15,0 0 32 16,0 0 19-16,-78 178-6 16,67-68 7-16,2-3 1 15,7-9 5-15,2-16 1 16,0-27 0-16,13-3-6 15,12-4 6-15,8-20-6 16,7-21-1-16,9-7 23 0,12-23 9 16,3-22-32-1,1-13 0-15,-7-1-8 0,-14 0 7 16,-13 9 1-16,-17 17 15 16,-10 10 55-16,-4 15-4 15,0 8-41-15,0 0-25 16,0 0-31-16,0 12-9 15,0 8-6-15,13 2 25 16,8 0 14-16,5-9-33 16,6-9 26-16,1-4 14 15,0-5 18-15,-8-17-4 16,-8-5 5-16,-11 4-8 16,-6 0 1-16,0 8 23 15,-19 5-8-15,-5 6-27 16,-3 4 0-16,0 0-6 0,3 22-7 15,2 8 2-15,5 6-5 16,7 4 3-16,10 0-6 16,0-4 3-16,6-4 3 15,25-6 12-15,10-6-11 16,10-10 12-16,11-10 12 16,10 0 1-16,5-24 0 15,-2-10-4-15,-7-4-9 16,-14 4 1-16,-16 4 9 15,-13 10-10-15,-17 10-2 16,-6 8-5-16,-2 2 5 16,0 0-12-16,0 6-18 15,0 12 16-15,0 6 2 16,0 3 5-16,0 7 8 16,0-1-1-16,0 1 2 0,0-1 0 15,0-6 2-15,0-2 6 16,-6-7 0-16,2-10-7 15,-4-8 9-15,4 0 36 16,-3-4-1-16,3-18-25 16,4-7 32-16,0-4-20 15,13-10-21-15,22-7-11 16,17-6-2-16,15-2-21 16,9 3-33-16,30 4-45 15,-16 15-28-15,-12 15-269 0</inkml:trace>
  <inkml:trace contextRef="#ctx0" brushRef="#br0" timeOffset="8380.67">14392 11440 570 0,'0'0'159'16,"0"0"-57"-16,-115-48-60 0,55 48-42 15,-4 4-10 1,-4 30-2-16,1 16-2 0,3 32 8 16,8 30 5-16,18-3 1 15,16-16 0-15,22-20 1 16,0-35-1-16,24-10-28 15,14-10-11-15,11-18 39 16,14-19 25-16,17-46-5 16,-11-9-1-16,-4-12-10 15,-17-3-2-15,-23 26-6 16,-5 2 13-16,-13 24 40 16,-7 14-2-16,0 15 14 15,0 8-56-15,0 0-10 16,8 4-81-16,11 23 41 15,8 6 27-15,8 13 13 0,12 10 0 16,8 7-1-16,15 5-39 16,59 10-66-16,-15-16-52 15,-1-24-54-15</inkml:trace>
  <inkml:trace contextRef="#ctx0" brushRef="#br0" timeOffset="9248.57">17091 11373 644 0,'0'0'175'0,"0"0"-112"16,0 0-45-16,0 0-17 15,-135-67-1-15,92 58 1 16,-4 8-1-16,-4 1-9 15,-7 10-3-15,-7 20-1 16,-4 10 3-16,1 10 2 16,7 6-4-16,12 2 6 15,18-4-1-15,12-4 6 16,17-11-14-16,2-14-17 16,23-16-43-16,21-9 75 15,14-23 12-15,12-23 12 16,3-12-9-16,-4-2-9 15,-15 4 5-15,-17 12-2 16,-19 15 20-16,-13 18 31 0,-5 11-35 16,0 0-25-16,-25 26-49 15,-6 22 21-15,-13 32 17 16,-10 40 2-16,-2 27 8 16,10-9-1-16,15-25 1 15,17-38 0-15,12-22 0 16,2 3 1-16,0 2-12 15,14-6-28-15,14-21 2 16,8-28 25-16,8-9 13 16,10-41 21-16,15-38-4 15,11-45-17-15,0-39 0 16,-16 9-23-16,-18 34 10 16,-27 46 13-16,-12 43 12 0,-2 5 25 15,-3 7-18 1,-2 4 9-16,0 11 18 0,0 7-32 15,0 3-14-15,0 0-63 16,0 23 2-16,0 9 34 16,-7 14 15-16,3 12 7 15,-3 8 5-15,4 1 0 16,3-7 2-16,0-12-1 16,0-16-1-16,0-18-7 15,12-14 7-15,8-20 104 16,13-44-56-16,6-9-35 15,3-11-11-15,2-6 0 16,-13 22-1-16,-2 6 5 0,-9 18 2 16,-11 16 33-1,-7 15 2-15,-2 11-43 0,0 2-26 16,0 0-69-16,0 19 36 16,0 8 28-16,0 10 25 15,0 5 6-15,0 4 0 16,0-2 0-16,0-4 1 15,0-8 0-15,0-8 0 16,14-9-1-16,9-14-24 16,8-1 24-16,33-34-1 15,-9-4-55-15,-3-4-162 0</inkml:trace>
  <inkml:trace contextRef="#ctx0" brushRef="#br0" timeOffset="9749.85">18009 11359 358 0,'0'0'122'16,"0"0"-59"-16,0 0-46 0,0 0-15 15,0 0-1-15,-145-8 0 16,110 36 0-16,-1 7 9 16,-3 7-3-16,8 2-7 15,12 0 2-15,7-8-2 16,10-8 0-16,2-14 0 15,16-14 0-15,15 0 26 16,13-26 17-16,6-14-10 16,3-10-20-16,-4 0-1 15,-8 3-12-15,-12 11 6 16,-12 14-6-16,-8 13 0 16,-7 9-10-16,-2 0-51 15,0 9 32-15,0 13 23 16,0 8 6-16,3 4 0 15,3 1 1-15,7-4-1 0,3-1 1 16,4-9 0-16,5-5 5 16,1-10 4-16,14-6-10 15,-6-14-18-15,-10-11-122 0</inkml:trace>
  <inkml:trace contextRef="#ctx0" brushRef="#br0" timeOffset="9970.73">18298 11233 500 0,'0'0'127'0,"0"0"-40"0,132-40-61 16,-50 16 11-16,8 0 14 16,-3 5-19-16,-10 8-15 15,-17 3-15-15,-15 8-2 16,-15 0-25-16,-13 0-79 15,-13 0-47-15,-4-2-34 16,-15-6 55-16,-12-5-72 0</inkml:trace>
  <inkml:trace contextRef="#ctx0" brushRef="#br0" timeOffset="10713.89">18626 10918 51 0,'0'0'65'0,"0"0"-8"0,-33 126 37 15,10-56 13-15,1 3-38 16,2 2-8-16,4-4-2 16,10-7-33-16,6-11-13 15,0-17-12-15,13-19 9 16,14-17 35-16,8-6 81 16,15-33-79-16,8-16-22 15,2-6-14-15,-2-2-11 16,-10 6-12-16,-10 16 11 15,-13 13-8-15,-13 14 8 16,-6 12-9-16,-4 2-98 16,-2 6 18-16,2 19 62 15,3 0 26-15,3 3 2 0,6-2 0 16,9-8 1 0,6-8 6-16,6-10 30 0,7 0 20 15,0-24-21-15,1-12-12 16,-10-7-9-16,-8-4-8 15,-12 0-6-15,-11 6-1 16,-2 5 0-16,0 11-1 16,-2 10 0-16,-11 11 1 15,-1 4-20-15,-3 5-38 16,-3 22 18-16,-1 8 20 16,4 5 4-16,3 1 6 15,8 1 3-15,6-4 5 16,0-5 1-16,18-10-9 15,13-7 10-15,11-9 15 16,14-7 34-16,8 0-5 0,7-17-15 16,-1-5-11-16,-10 0-3 15,-16 1-13-15,-12 8 4 16,-12 8-6-16,-9 5-19 16,-3 0-20-16,4 17 3 15,-1 9 5-15,0 6 18 16,1 4 12-16,-4 3 0 15,1-2 1-15,0 4-1 16,-4-1 1-16,-1-4 0 16,-4-4 1-16,2-12 0 15,-2-7 0-15,0-13 74 16,0 0 111-16,0-21-111 0,0-13-52 16,7-8-4-16,13-8-18 15,13-7-1-15,19-3 0 16,19 0-18-16,16-2-26 15,42-12-57-15,-17 16-79 16,-24 10-115-16</inkml:trace>
  <inkml:trace contextRef="#ctx0" brushRef="#br0" timeOffset="11497.58">18248 11314 204 0,'0'0'54'15,"0"0"-54"-15,0 0 0 16,0 0 16-16,75 114 32 15,-52-78-34-15,-2-3 14 16,-2-4-5-16,-3-4-9 16,-8-6-2-16,-3-6 15 15,-3-7 2-15,-2-6 66 16,0 0 58-16,0 0-26 16,-15-6-66-16,-8-13-45 0,-4-6-15 15,2-4 5-15,3-1-6 16,9 0 0-16,4-1 0 15,9 2 10-15,0-5-2 16,15-1-8-16,19 1-11 16,40-6-45-16,-7 8-31 15,-12 6-90-15</inkml:trace>
  <inkml:trace contextRef="#ctx0" brushRef="#br0" timeOffset="13013.89">8061 13702 126 0,'0'0'170'15,"0"0"-32"-15,0 0-42 16,0 0-31-16,-50-106 8 16,44 79 64-16,0-3-4 0,-4 7-40 15,3 9-20 1,-1 3 16-16,1 7-33 0,3 4-56 16,-1 0-11-16,3 21-46 15,-1 17 24-15,3 16 20 16,0 32 0-16,32 34 6 15,5-8 5-15,6-8 2 16,1-17-14-16,-3-25-20 16,-1 2-5-16,-2-2-4 15,-9-13 23-15,-13-13 10 16,-16-9-8-16,0-4 18 16,-37-8 6-16,-23-4 17 15,-15-11-10-15,-15 0-13 16,3-5-2-16,10-18 2 15,12-2 6-15,20 6 19 0,14 2-18 16,16 9 10-16,11 5-17 16,4 3-29-16,0 0-115 15,15 24 59-15,10 17 44 16,6 33 25-16,6 51 16 16,-1 55 1-16,-3 26 18 15,-8-5-11-15,-5-10 5 16,0-25 2-16,4 11-4 15,10-7 2-15,9-4 3 16,9 3 7-16,9-12-21 16,4-35-1-16,-2-30-1 15,43-46-35-15,59-46-79 0,-14-2-5 16,7-38-157-16</inkml:trace>
  <inkml:trace contextRef="#ctx0" brushRef="#br0" timeOffset="14096.32">9713 13083 629 0,'0'0'108'15,"0"0"18"-15,0 0-44 16,0 0-82-16,0 0-60 15,0 0 24-15,-54 107 33 16,17 28 3-16,-5 35 29 16,-2 4-3-16,11-33-8 15,12-51-5-15,15-44-7 16,4-15-5-16,-1-6 0 0,3-6 0 16,-3-6 0-1,-1-13 10-15,-9 0 34 0,-12-26-29 16,-8-14-16-16,-9-6-36 15,-5-4 11-15,3 4 16 16,1 10 9-16,9 12 8 16,5 5-1-16,10 12 7 15,5 3-4-15,5 4-8 16,5 0-2-16,4 11-48 16,0 14 19-16,0 5 22 15,17 4 0-15,10-6-38 16,16-8-7-16,12-18 16 15,34-8 36-15,3-28 4 16,11-16-4-16,1-6 0 16,-26 7-1-16,-4 5 0 0,-23 15 1 15,-23 14 0-15,-14 14-7 16,-7 1-10-16,-5 9 17 16,0 17 11-16,2 6 5 15,2 4 2-15,0 0-4 16,3-3-3-16,-1-5-11 15,2-6-49-15,-8-20-49 16,-2-2-54-16,0-2-80 0</inkml:trace>
  <inkml:trace contextRef="#ctx0" brushRef="#br0" timeOffset="14191.12">10085 13160 411 0,'0'0'191'0,"0"0"-191"0,0 0-23 16,0 0-223-16,0 0 89 15</inkml:trace>
  <inkml:trace contextRef="#ctx0" brushRef="#br0" timeOffset="14729.22">10276 13582 345 0,'0'0'307'15,"0"0"-144"-15,0 0-119 16,0 0-43-16,0 0 0 15,-145 20 12-15,120-7-1 16,12 1-12-16,13 4-18 16,0-1-12-16,19 1 17 15,20-4 3-15,14-2 10 0,17-6 7 16,5-4 2-16,3 0-2 16,-7 0-5-16,-13 4-1 15,-22-2-1-15,-19 0-7 16,-17 1 7-16,0-3 61 15,-38 4 76-15,-14 0-92 16,-20 7-36-16,-6 1-8 16,2 2-1-16,11 4 0 15,14-3-6-15,20-4-28 16,16-5-10-16,10-4-48 16,5-4-71-16,5 0 41 15,21 0 94-15,6 0 28 16,3-8 1-16,1-2 0 0,-7 6 5 15,-5 4-6-15,-3 0-7 16,-6 8-10-16,-2 18 5 16,-1 12 12-16,-6 16 49 15,-2 12 3-15,-4 13 17 16,0 7-34-16,2 2-16 16,3 0-8-16,2-8-2 15,2-5-8-15,2-10 7 16,0-13 3-16,-2-9-4 15,0-15-7-15,-5-13-40 16,-2-26-42-16,0-15 44 16,-2-14-171-16</inkml:trace>
  <inkml:trace contextRef="#ctx0" brushRef="#br0" timeOffset="14964.91">10600 13461 667 0,'0'0'152'0,"0"0"-152"16,0 0-16-16,0 0-3 16,156 53 2-16,-108-18 10 15,-6 5 7-15,-11 7 16 16,-13 1 3-16,-14 2 18 16,-4 5 11-16,-29-3 5 15,-22 1-8-15,-18-3-22 0,-6-5-23 16,0-12-38-1,13-8-46-15,29-25-15 0,18 0 5 16,15-23-95-16</inkml:trace>
  <inkml:trace contextRef="#ctx0" brushRef="#br0" timeOffset="15913.39">10982 13586 204 0,'0'0'207'16,"0"0"-78"-16,0 0-41 15,0 0-88-15,0 0-35 16,0 0 5-16,0 0 30 15,94-25 10-15,-73 39 16 16,4-3 2-16,-3-8-1 16,-1-3 5-16,-6 0 4 0,-9-12 45 15,-6-10-25-15,0 2 8 16,-15 4-47-16,-12 8 22 16,-4 8-39-16,-4 0 11 15,-1 20-9-15,0 10-2 16,7 11-1-16,7 3 0 15,10 4-9-15,12-2 1 16,0-8-9-16,23-8-21 16,17-14 18-16,11-16 21 15,12-8 25-15,8-28-5 16,1-10-19-16,-8-6-1 16,-13 6 0-16,-15 12 0 15,-16 14 7-15,-14 9 5 16,-6 11-12-16,0 0-24 15,0 6-34-15,0 17 23 0,0 9 15 16,-6 8 20 0,-3 4 12-16,3-4-1 0,-4-5-1 15,3-8-4-15,5-11 1 16,0-10-7-16,2-6 28 16,0 0 51-16,0-24-79 15,0-9-8-15,16-11-8 16,15-9-25-16,14-7-14 15,8-1 29-15,1 1 15 16,-6 13 2-16,-8 14 9 16,-13 17 0-16,-9 16-24 15,-7 5-8-15,-1 22-16 16,-4 9 40-16,-1 6 8 16,-3 4 57-16,0 0-28 15,0-2-7-15,0-5-9 0,5-7-3 16,4-11-10-16,7-10-38 15,9-11 10-15,10-17 28 16,17-28 23-16,6-18-12 16,2-6-10-16,-6-4 0 15,-14 13 1-15,-15 16 15 16,-17 18 54-16,-10 14-14 16,0 10-48-16,-5 2 4 15,-8 8-13-15,-3 18-9 16,5 9 1-16,2 10-7 15,7 2 4-15,2-2-7 16,6-7-12-16,19-6-5 0,2-8 15 16,-1-3 20-16,-4-12 0 15,-3 0 0-15,-11-5 7 16,-6-3 19-16,-2-1 58 16,0 3 27-16,0-3-31 15,0 2-41-15,0-1-32 16,-2 4-6-16,-11 2-1 15,-9 10-8-15,-9 1 7 16,-5 8 1-16,-5-2-1 16,6-2-12-16,4-4 12 15,11-8-9-15,6-2-25 16,12-6-55-16,4-2-93 16,23-15-100-16,4-10-267 0</inkml:trace>
  <inkml:trace contextRef="#ctx0" brushRef="#br0" timeOffset="16229.54">12514 13523 232 0,'0'0'214'15,"0"0"-214"-15,0 0-9 16,0 0 9-16,0 0 2 15,130 38 38-15,-73-52 2 16,1-19-16-16,-4-15 0 0,-16 1-10 16,-16-3 20-1,-20 8 36-15,-2 9 9 0,-20 11-29 16,-13 11-2-16,-5 11-2 16,0 1-23-16,-1 31-25 15,2 15-9-15,6 13-3 16,12 10-6-16,12 0 6 15,7-2-1-15,22-5-3 16,69 9-39-16,-2-16-24 16,0-16-47-16</inkml:trace>
  <inkml:trace contextRef="#ctx0" brushRef="#br0" timeOffset="16967.52">14255 13514 362 0,'0'0'404'0,"0"0"-303"0,0 0-101 16,0 0-45-1,0 0 31-15,51 127 7 0,-33-88 7 16,-2-10 0-16,-5-8 0 16,-5-10 1-16,0-8 5 15,-3-3 23-15,2-10 66 16,-1-21-40-16,1-4-40 16,-1-7-15-16,-4 9-1 15,0 11 1-15,0 12 11 16,2 8-11-16,2 2-27 15,8 6-65-15,3 18 56 16,6 9 23-16,1-2 12 0,2 0-6 16,-2-7 7-16,-3-10 0 15,-9-6 1-15,1-8 16 16,-1 0 77-16,1-12 16 16,11-20-74-16,7-10-34 15,13-11-2-15,10-7-36 16,8-2-64-16,22 7-59 15,-12 13-66-15,-18 21 7 0</inkml:trace>
  <inkml:trace contextRef="#ctx0" brushRef="#br0" timeOffset="17296.82">15140 13429 126 0,'0'0'252'16,"0"0"-77"-16,0 0 12 0,0 0-73 15,0 0-44 1,0 0-23-16,0 0-35 0,-99-18-12 15,65 48-8-15,-1 10-2 16,4 6 2-16,2 0 0 16,12 0 1-16,7-7 1 15,10-7-32-15,0-13-59 16,22-10 12-16,12-9 61 16,9-2 24-16,3-24-1 15,1-5-10-15,-9-1-2 16,-11 7 12-16,-10 6 1 15,-10 7 37-15,-4 10-1 16,-1 2-36-16,0 0-22 16,2 8-8-16,5 12 14 15,2 5 16-15,5 0 0 0,6 1 0 16,0-3 3 0,5-7-3-16,10-16-25 0,-8 0-44 15,-2-7-77-15</inkml:trace>
  <inkml:trace contextRef="#ctx0" brushRef="#br0" timeOffset="17457.75">15364 13305 439 0,'0'0'176'0,"0"0"-151"16,0 0-25-16,0 0-2 15,123 0-6-15,-65 10 8 16,4 0 1-16,3-2-1 15,8-8-31-15,-17 0-55 16,-21 0-320-16</inkml:trace>
  <inkml:trace contextRef="#ctx0" brushRef="#br0" timeOffset="18245.14">15529 13156 208 0,'0'0'317'16,"0"0"-210"-16,0 0-104 15,-62 131 4-15,42-57-7 16,0 14 41-16,4 6-13 16,11-15-27-16,5 2 8 0,0-12-9 15,14-17-1-15,10-22-38 16,10-18 16-16,8-12 23 16,8-16 23-16,0-24-1 15,2-10-16-15,-8-2 7 16,-11-1-11-16,-10 12 13 15,-9 9 37-15,-10 9 4 16,-4 11 5-16,0 8-15 16,0 4-46-16,0 0-16 15,0 4-59-15,7 14 43 16,3 4 25-16,6 0 6 16,4-2-11-16,0-9 11 15,5-10 1-15,0-1 8 16,-4-15 17-16,-3-15-6 15,-7-7-1-15,-11-3-5 0,0 2-1 16,-13 8 18-16,-11 8 8 16,-3 12-1-16,-2 10-19 15,0 2-13-15,3 22-5 16,3 12-19-16,7 8 3 16,8 2-2-16,8 2 6 15,0 1-4-15,20-9 6 16,13-8-4-16,11-10-1 15,10-14 15-15,6-8 6 16,3-8 2-16,-3-27 9 16,-4-10-3-16,-10-11-8 15,-6-1 4-15,-13 7-8 16,-11 10 5-16,-8 16-1 16,-5 14-6-16,-3 10-12 15,0 6-54-15,0 22 1 0,2 12 40 16,0 10 19-16,0 4 5 15,3 7 1-15,0 1 0 16,-1-2 0-16,0-6 1 16,-2-8-1-16,1-11 2 15,-1-10-2-15,-2-13 10 16,0-12 9-16,0-1 162 16,0-36-67-16,0-29-63 15,4-6-32-15,17-14-19 16,14-8 13-16,10 9-1 0,10-3-4 15,3 14-8 1,0 18-1-16,2 26-38 0,23 30-112 16,-14 16-51-16,-11 16-49 15</inkml:trace>
  <inkml:trace contextRef="#ctx0" brushRef="#br0" timeOffset="20311.59">10799 16087 525 0,'0'0'120'15,"0"0"-117"-15,0 0-3 16,0 0-20-16,0 0 8 16,0 0-28-16,-43 15-31 0,43-5 41 15,0 2 1-15,0-5 9 16,0-1 18-16,0-1 2 16,0-5 30-16,0 4 29 15,0-4-4-15,-4 0-12 16,-5 0-27-16,-5 4 7 15,-3-2 13-15,-10 6 22 16,-4 5 3-16,-4 4-41 16,-6 5-17-16,3 6 17 15,1 8 2-15,8 5-19 16,6 3-3-16,10 4-1 16,11 5-8-16,2-3 3 15,6 3 5-15,17-13-7 0,10-8-10 16,5-14-2-1,11-10 19-15,9-8 1 0,9-21 8 16,18-46 2-16,-5-4 1 16,-2-18-5-16,-3-5-6 15,-12 4 0-15,1-4 0 16,-6 5-10-16,-6 0-21 16,-10 5 11-16,-13 8 10 15,-11 12 10-15,-9 12 0 16,-9 14 2-16,0 14 31 15,0 14 34-15,0 4-10 16,-5 6-19-16,1 0-38 16,-3 28-37-16,-6 30 17 15,-14 40 7-15,-13 36 12 16,-5 17 1-16,-1-2 1 0,8-29 0 16,11-40 0-16,9-22 6 15,3-18-6-15,-1 0 0 16,3-8 8-16,-1-10 5 15,3-18 18-15,2-4 33 16,2-26-26-16,7-38-39 16,12-34-16-16,25-3-34 15,11 5 3-15,7 14 21 16,-6 32 8-16,5 0 16 16,-4 6 1-16,-9 22-9 15,-12 12-3-15,-5 10-42 16,-6 0 16-16,0 17 15 0,-3 16 9 15,-2 7 14-15,-1 14 1 16,1 7 0-16,1 6 2 16,3-4 4-16,6-9-6 15,6-18 0-15,8-19 0 16,9-17-8-16,4-27 8 16,2-31 15-16,-3-17-15 15,-13-6 0-15,-17 6 0 16,-17 7 0-16,-2 15 49 15,-19 18 8-15,-15 12 6 16,-6 15-5-16,-4 8-16 16,-6 0-28-16,2 27-14 15,0 11 0-15,11 12-11 0,10 4 2 16,14 8-4 0,13-4 7-16,0-10 5 0,25-6-29 15,14-15-38-15,12-24 32 16,9-3 30-16,6-30 6 15,-9-12 0-15,-8 0 1 16,-13 6 0-16,-16 12 1 16,-11 10 64-16,-7 9 14 15,0 5-49-15,-2 0-31 16,2 0-31-16,3 15-25 16,2 7 30-16,2 10 25 15,-1 2-1-15,4 3 2 16,-3-6 0-16,1-4 1 0,-3-8-1 15,0-6-1 1,-2-6-32-16,-1-7 5 0,-2 0 28 16,0 0 17-16,0-3-3 15,3-15-13-15,0 1 0 16,2 4 0-16,-1-2-1 16,0 7 0-16,1 4-15 15,3 2-2-15,-2 2 3 16,3 0-1-16,3 0-2 15,-1 5 2-15,1 8 8 16,-1-2 1-16,1 1 6 16,-6 2-1-16,1-6 0 15,-3-3 1-15,-1 0 1 16,0-5-1-16,1 0 0 0,3 0 0 16,7-18 12-16,6-8-12 15,0-3-4-15,1-1 2 16,-4 8 1-16,-5 9 1 15,-5 8-6-15,-3 1-6 16,0 4-18-16,2 0 3 16,1 4 12-16,2 12 7 15,3 8 7-15,1-2-1 16,3 9 2-16,0 1 0 16,2-7 0-16,2 4 0 15,18-8-50-15,-5-6-56 16,-1-11-34-16</inkml:trace>
  <inkml:trace contextRef="#ctx0" brushRef="#br0" timeOffset="20828.05">12878 16087 411 0,'0'0'184'16,"0"0"-76"-16,0 0-58 15,-125 9 5-15,92 11 3 16,6 10-42-16,6 10-16 15,10 8-1-15,9 6 0 16,2 1-6-16,9-10-3 16,22-6-20-16,8-19 5 15,5-12 18-15,7-8 7 16,2-28 10-16,-3-12 0 0,-8-4-9 16,-11 3 0-1,-13 10 8-15,-12 8 23 0,-6 11 50 16,0 6-4-16,0 6-39 15,0 0-16-15,0 0-23 16,0 0-42-16,12 18-2 16,6 1 23-16,8-2-20 15,10-3 2-15,9-6 19 16,1-8 12-16,4-4 8 16,-4-22 1-16,-11-6 11 15,-8-2-6-15,-15 3 5 16,-12-2 4-16,-2 7 54 0,-23 8-17 15,-4 8-12 1,-4 5 5-16,0 5-19 16,1 15-26-16,3 17-8 0,7 15-10 15,9 16-6 1,13 5 14-16,4 3 4 0,34-5-6 16,16-9-21-16,14-15 10 15,15-19 14-15,24-23-1 16,36-36 0-16,-23-12-80 15,-16-10-183-15</inkml:trace>
  <inkml:trace contextRef="#ctx0" brushRef="#br0" timeOffset="22010.64">9144 16601 352 0,'0'0'79'15,"0"0"-21"-15,0 0-41 16,0 0-5-16,-129-114 61 16,102 100-1-16,2 3 2 15,7 8-16-15,0-1-16 16,8 4-5-16,0 0-4 16,1 0-17-16,3 12-16 15,-4 16-11-15,6 6 1 0,0 12 2 16,2-2 7-16,2-8-6 15,0-5 1-15,4-8-5 16,10-9-25-16,3-1 11 16,1-9 19-16,0-4 5 15,0 0 1-15,0 0 1 16,-7-13 9-16,-3-10 9 16,-5-8-3-16,-3 0-9 15,0-6 0-15,-3 11 19 16,-7 8 38-16,3 11-21 15,2 7-23-15,5 0-20 16,0 21-33-16,0 27 13 16,10 12 8-16,9 15 11 15,6 9 0-15,2 3 1 16,-3-4 0-16,-7 2 0 0,-3-14 1 16,-9-8 0-16,-5-13 5 15,-5-14 1-15,-26-10 57 16,-16-13 5-16,-15-8-30 15,-9-5-20-15,-3-5-12 16,7-18-7-16,12-6-8 16,14-4-31-16,22-1-55 15,23-35-84-15,25 12-63 16,11-6-100-16</inkml:trace>
  <inkml:trace contextRef="#ctx0" brushRef="#br0" timeOffset="22378.24">9192 16718 430 0,'0'0'189'0,"0"0"-116"16,0 0-73-16,0 0-10 15,0 0-14-15,0 0 12 16,0 0 12-16,74-31 8 16,-49 7 2-16,-1-10 5 15,-4-2-7-15,-9-1 4 16,-4 6 1-16,-7 5 27 15,0 8 14-15,0 4-2 16,-12 2 11-16,0 8-5 16,-5 2-19-16,4 2-17 15,1 0 1-15,0 18-23 0,1 14-9 16,1 17-4-16,4 1 4 16,4 0 2-16,2-2 5 15,0-13 0-15,8-4-6 16,13-9-29-16,8-13-2 15,8-4 17-15,13-5 21 16,6 0 1-16,4-26-26 16,13-24-57-16,-15 1-78 15,-18-5-57-15</inkml:trace>
  <inkml:trace contextRef="#ctx0" brushRef="#br0" timeOffset="22541.58">9497 16311 380 0,'0'0'150'0,"0"0"-6"0,0 0-28 15,0 0-27-15,0 0-89 16,0 0-11-16,0 0-22 16,14-31 21-16,49 31 12 15,14-4 7-15,8-1 3 16,-2-4 1-16,-6 5-11 16,2 4-83-16,-26 0-60 15,-17 0-37-15</inkml:trace>
  <inkml:trace contextRef="#ctx0" brushRef="#br0" timeOffset="22735.64">9709 16079 654 0,'0'0'208'0,"0"0"-208"0,0 0-66 15,0 0 24-15,43 144 42 16,-3-24 19-16,0 4 4 15,-3-8-3-15,0-18-20 16,-2-30-6-16,21 25-73 16,-3-15-83-16,-10-22-378 0</inkml:trace>
  <inkml:trace contextRef="#ctx0" brushRef="#br0" timeOffset="46637.97">14743 16152 316 0,'0'0'124'0,"0"0"-52"16,0 0 26-16,0 0-14 16,0 0-8-16,0 0-24 15,-65-94 28-15,43 84 18 16,-1-2-19-16,1 6-8 16,2 2-26-16,-2 4-26 15,-3 0-19-15,0 17-11 0,-1 14-2 16,2 11 2-16,3 10 9 15,6 6-24-15,8 4-1 16,7-3 11-16,0-5 3 16,12-6-39-16,14-12-6 15,6-9-30-15,3-14 16 16,1-13 72-16,-5 0 0 16,-4-30 13-16,-10-20 10 15,-12-8-5-15,-5-8-9 16,-16 3 16-16,-17 13 40 15,-7 10-26-15,-3 14 8 16,3 13-26-16,9 13-21 16,6 0-21-16,10 8-62 15,11 19-75-15,10 13 8 16,19-4-30-16,6-14-86 0</inkml:trace>
  <inkml:trace contextRef="#ctx0" brushRef="#br0" timeOffset="46888.74">15182 15597 704 0,'0'0'229'15,"0"0"-117"-15,0 0-112 16,0 0-3-16,0 0-23 16,-154 90 25-16,100 52 1 15,4 77 6-15,2 39 3 16,17-3-2-16,13-36 0 15,14-53-6-15,4-50 6 0,0-31-7 16,9-23 0-16,8-17-13 16,6 0-72-16,0-9-2 15,-2-28-49-15,-3-8-30 16,-11-26 29-16</inkml:trace>
  <inkml:trace contextRef="#ctx0" brushRef="#br0" timeOffset="47064.75">14620 16288 624 0,'0'0'263'0,"0"0"-94"16,0 0-94-1,0 0-38-15,0 0 2 0,0 0-39 16,0 0-44-16,27-88-1 16,98 92 37-16,58 10-7 15,33-2-53-15,6-6-59 16,-57 2-43-16,-43-8-41 0</inkml:trace>
  <inkml:trace contextRef="#ctx0" brushRef="#br0" timeOffset="47354.68">17421 15488 929 0,'0'0'229'0,"0"0"-205"16,0 0-24-16,0 0-68 15,-96 185 50-15,82-23 18 16,10 29 0-16,4 6 0 15,13-9-21-15,24-24-104 16,-6-43-52-16,0-33-23 0</inkml:trace>
  <inkml:trace contextRef="#ctx0" brushRef="#br0" timeOffset="48206.91">18959 15806 586 0,'0'0'103'15,"0"0"-77"-15,-14-129-19 16,-11 79 46-16,-11 16 47 15,-8 15-22-15,-12 19-19 16,-8 0-44-16,-10 41-4 0,1 17-9 16,6 14-1-1,11 8 0-15,21 0 0 0,22-5-1 16,13-7-12-16,37-20-62 16,28-13-54-16,20-24 64 15,13-11 64-15,4-26 15 16,-4-20-15-16,-14-11-1 15,-19 7 1-15,-27 5 0 16,-24 19 52-16,-14 7 92 16,-14 15-99-16,-22 4-25 15,-6 10-4-15,-3 26-14 16,-3 35-2-16,-2 41-1 0,2 63 0 16,1 20-5-1,15 2 6-15,19-20 0 0,11-69-7 16,2-28-36-16,5-26-77 15,10-20 64-15,5-1-1 16,5-11 1-16,2-8-18 16,1-14 16-16,1-26 58 15,16-47 6-15,11-55-6 16,15-64-9-16,6-28 9 16,-7 5 0-16,-17 46 1 15,-19 75 14-15,-19 40 45 16,-11 24 43-16,-1 3 8 15,-3 8-4-15,0 6-7 16,0 9-58-16,0 4-42 0,0 4-60 16,-3 24-30-16,-3 16 71 15,0 19 18-15,-6 4 1 16,3 4-7-16,5-4-20 16,4-17-5-16,0-19-49 15,4-23-52-15,19-8 84 16,6-35 49-16,4-24 15 15,3-11-7-15,-3 2 2 16,-6 6 76-16,-11 12 2 16,-8 18 13-16,-8 15 9 15,0 8-40-15,0 9-55 16,0 0-15-16,0 9-96 16,0 18 52-16,0 9 36 15,5 8 8-15,13 0-23 0,6 6-76 16,27 0-34-1,-3-12-52-15,-4-14-167 0</inkml:trace>
  <inkml:trace contextRef="#ctx0" brushRef="#br0" timeOffset="48771.01">20056 15856 540 0,'0'0'241'0,"0"0"-160"16,0 0-80-16,-147-21 33 15,94 28-11-15,2 24-9 16,7 11-14-16,5 15 0 16,13 5-1-16,14-3 1 0,12 0-19 15,5-11-70-15,33-22-66 16,13-16 77-16,11-10 78 16,3-24 8-16,-1-15-2 15,-8-10-6-15,-15 1 10 16,-17 9 18-16,-15 14 87 15,-9 9 31-15,0 10-90 16,-9 6-9-16,-4 0-47 16,-1 0-8-16,1 18-3 15,4 4 5-15,5 2-1 16,4 6 6-16,0-8-65 16,11-4-24-16,16-11-38 15,6-7 78-15,5 0 50 16,7-21 1-16,1-13 1 0,-1-8-2 15,-9 1-1-15,-10 3 1 16,-10 10 0-16,-10 10 63 16,-6 8 64-16,0 7-53 15,0 3-74-15,0 0-32 16,2 17-72-16,0 7 78 16,6 11 20-16,-4 6 6 15,3 8 2-15,-1-1 8 16,0-2-1-16,0-6-8 15,-2-6 8-15,-2-14-8 16,-2-8 1-16,0-7 9 16,0-5 22-16,0 0 45 15,0-23-78-15,2-35-107 0,1 3-56 16,3-2-105-16</inkml:trace>
  <inkml:trace contextRef="#ctx0" brushRef="#br0" timeOffset="49123.86">20594 15839 973 0,'0'0'216'16,"0"0"-152"-16,0 0-37 16,0 0-18-16,0 0-9 15,0 0-58-15,0 0 42 16,120-46 16-16,-44 28 1 15,0 2 11-15,-5 6-12 16,-11 0-23-16,-16 8-76 16,-17 2-39-16,-27 0-57 15,0 0-44-15,-20 8-267 0</inkml:trace>
  <inkml:trace contextRef="#ctx0" brushRef="#br0" timeOffset="49487.83">20863 15466 768 0,'0'0'152'16,"0"0"-152"-16,0 0-104 15,0 0 79-15,-2 136 25 16,-14-29 65-16,-4 32-14 16,3-14-16-16,3-22-20 15,7-33-6-15,5-26-8 0,2-3-1 16,0-1-25-1,0-13-11-15,0-19 23 0,0-8 13 16,0-18 16-16,7-22-16 16,-1-8-67-16,6-2 49 15,-3 10 17-15,-1 6-1 16,2 10 2-16,-2 6 0 16,5 0-6-16,6 1 3 15,5-2-4-15,10-2 6 16,1-2 0-16,3 2 0 15,-3 2 0-15,-6 2-1 16,-4 3-46-16,-5-8-77 16,-9 8-22-16</inkml:trace>
  <inkml:trace contextRef="#ctx0" brushRef="#br0" timeOffset="50070.92">21133 15739 208 0,'0'0'206'16,"0"0"-126"-16,0 0-63 15,0 0-16-15,0 0 1 16,0 0-1-16,0 0 1 16,8 126 5-16,13-112 3 15,3-1 16-15,1-13-17 16,-3 0 12-16,-2-9 44 16,-6-18-14-16,-8 0-20 15,-6-3 34-15,0 2-5 16,-6 6 0-16,-12 8-12 0,-3 10-6 15,0 4-26 1,-4 4-16-16,-2 27-15 0,0 14 14 16,5 13 0-16,4 0 0 15,12 5-16-15,6-10-28 16,2-9-1-16,22-11-19 16,7-16-21-16,5-12 59 15,4-5 27-15,0-28 20 16,3-16 5-16,-3-14-14 15,-5-5-1-15,-6 1-1 16,-8 4-2-16,-8 14 5 16,-9 15 15-16,-4 18 63 15,0 11-90-15,0 11-6 16,-2 31-63-16,-11 15 57 16,-3 34 12-16,5-3 8 0,1 2-2 15,8-2-6-15,2-24-1 16,0 3-5-16,0-23 5 15,0-13-6-15,0-12 7 16,0-19 0-16,0 0 74 16,-2-28-16-16,2-20-58 15,0-15-12-15,4-9 12 16,25-2 0-16,10 2 1 16,3 10 1-16,8 12-2 15,-4 9-20-15,3 23-94 16,-11 8-105-16,-11 10-283 0</inkml:trace>
  <inkml:trace contextRef="#ctx0" brushRef="#br0" timeOffset="50690.9">20457 16120 26 0,'0'0'312'0,"0"0"-152"16,0 0-72-16,0 0 3 0,0 0 11 15,0 0-44-15,0 0-38 16,14-66-19-16,-3 55-1 16,2-2-1-16,7-4 0 15,1 2 1-15,-2 3-7 16,4-2 7-16,-3 0 0 15,-3 2-1-15,0 2 1 16,-7 5 0-16,-5 1 1 16,-3 0 14-16,1 4 31 15,-3 0 7-15,0 0 8 16,0 0-10-16,0 0-28 16,0 0-13-16,0 0-9 15,0 0-1-15,0 0-25 0,0-4-47 16,0-2-73-1,0 2-213-15</inkml:trace>
  <inkml:trace contextRef="#ctx0" brushRef="#br0" timeOffset="78798.7">8832 5631 484 0,'0'0'43'16,"0"0"-43"-16,0 0-43 15,0 0 27-15,0 0 10 0,0 0 6 16,0 58 15 0,0-56 14-16,0-2-16 0,0 4-3 15,0 4-9-15,0 6 0 16,0 8 9-16,0 12 16 15,2 10 19-15,0 11 4 16,2 4-17-16,3-1-18 16,5-4-2-16,1-9-12 15,3-11 2-15,-3-12-1 16,0-6 8-16,-2-10-8 16,-4-5 8-16,-3-1 41 15,3-7 129-15,0-25-79 16,2-18-77-16,1-17-23 15,4-5-7-15,-1 5 6 0,-4 10-5 16,-2 20 6 0,-2 16 13-16,-5 12-13 0,2 9-18 15,0 5-76-15,7 21 53 16,5 10 25-16,3 12 15 16,8 8 0-16,1 4 1 15,6-1-1-15,-1-5 1 16,2-10 0-16,-2-10 0 15,-4-10 0-15,-2-9 1 16,-4-15 0-16,0 0 36 16,6-25 49-16,8-19-56 15,5-14-18-15,7-10-12 16,2-5-1-16,-4 10-45 16,-5 6-35-16,5 20-29 15,-14 14-43-15,-7 15-43 0</inkml:trace>
  <inkml:trace contextRef="#ctx0" brushRef="#br0" timeOffset="79397.19">10081 5821 514 0,'0'0'154'15,"0"0"-106"-15,0 0-47 16,-151-70 12-16,98 61 26 15,-1 9 23-15,7 3-43 16,3 25-19-16,2 12-6 16,1 12 6-16,5 12 0 0,7 2 0 15,10 3 0-15,7-10 0 16,12-9-1-16,0-13-14 16,2-13-34-16,14-14 41 15,2-10 8-15,0 0 57 16,9-28 20-16,4-15-35 15,5-11-31-15,3-4-3 16,-5 3-8-16,-5 10 1 16,-11 18 11-16,-7 10 9 15,-7 13-21-15,-2 4-66 16,6 0-5-16,-2 18 48 16,5 8 14-16,3 5 3 15,1 1 5-15,1 0 2 16,1-6-1-16,-1-8 2 15,4-8-2-15,0-10 1 0,9 0 7 16,9-18 15-16,9-20-7 16,9-10-15-16,1-7-1 15,-3 5 0-15,-9 10 1 16,-16 12-1-16,-12 12 0 16,-8 12-1-16,-6 4-60 15,-3 2 6-15,2 21 33 16,2 4 8-16,3 5 11 15,1 0 2-15,4-2 1 16,1-7 0-16,0-9 17 16,1-7 6-16,-1-7 16 0,3 0 26 15,7-7-19-15,16-44-46 16,-5 5-53-16,-10-7-148 0</inkml:trace>
  <inkml:trace contextRef="#ctx0" brushRef="#br0" timeOffset="79507.42">10770 5053 664 0,'0'0'177'15,"0"0"-177"-15,-114 6-242 16,48 19-61-16</inkml:trace>
  <inkml:trace contextRef="#ctx0" brushRef="#br0" timeOffset="79695.92">10536 5700 606 0,'0'0'150'15,"0"0"-124"-15,0 0-19 16,160-33 2-16,-88 11 27 16,1 0-3-16,-6 5-25 15,-11 11-8-15,-14 6-61 16,-22 4-71-16,-13 12-69 15,-7-1 31-15</inkml:trace>
  <inkml:trace contextRef="#ctx0" brushRef="#br0" timeOffset="79950.27">10877 5356 479 0,'0'0'156'0,"0"0"-156"16,0 0-68-16,0 0 16 15,0 0 25-15,0 0 27 16,0 154 8-16,-5-73 46 16,-1 5-17-16,2 0-6 15,1-8-8-15,3-12-12 16,0-12-9-16,9-13 5 16,6-14-7-16,-1-10 6 15,-5-9 13-15,-3-5-3 0,-4-3 4 16,8 0-20-16,-1-10-17 15,-3-9-198-15</inkml:trace>
  <inkml:trace contextRef="#ctx0" brushRef="#br0" timeOffset="84345.84">12031 6134 502 0,'0'0'146'16,"0"0"-100"-16,0 0-31 16,0 0 13-16,0 0 32 15,0 0 5-15,0 0-32 16,-9-2-28-16,7 2-5 16,-1 0-7-16,1 0-5 15,-2 0-5-15,-5 12 7 16,-9 11 9-16,-13 13-1 15,-9 9-21-15,-32 35-52 16,13-8-29-16,5-11-109 0</inkml:trace>
  <inkml:trace contextRef="#ctx0" brushRef="#br0" timeOffset="87345.14">13252 5510 58 0,'0'0'313'0,"0"0"-172"16,0 0-64-16,0 0-43 16,0 0-9-16,0 0 14 0,0 0-25 15,24-51-14 1,-3 46 0-16,0 4-7 0,6 1 1 15,0 0-4-15,0 8-3 16,0 19 6-16,-5 9 7 16,-4 6-1-16,-4 5 1 15,-4-1 0-15,-5-5 0 16,-3-5 0-16,-2-5 0 16,0-7 0-16,-15-2-7 15,-14-1 7-15,-16-6 20 16,-16-1 10-16,-10-2-5 15,-4-3-11-15,-1-4-5 16,14-1 3-16,13-4-11 16,18 2 9-16,13-2 23 15,11 0-6-15,7 0-27 0,0 2-14 16,9 2-100-16,24 2 91 16,19 3 23-16,39-3 31 15,36 1-7-15,-4-1-4 16,-10 2-12-16,-21 1-8 15,-30 2-10-15,7 18-66 16,-11-5-66-16,-22-1-60 0</inkml:trace>
  <inkml:trace contextRef="#ctx0" brushRef="#br0" timeOffset="87845.7">14058 5436 424 0,'0'0'59'16,"0"0"-2"-16,0 0-2 15,0 0-6-15,0 0 16 16,0 0-8-16,0 0-57 16,0-82-72-16,-11 104 40 15,-11 16 18-15,-14 14 14 16,-14 12 23-16,-10 6-4 15,-3-3-9-15,7-13-3 16,11-14 0-16,16-16-7 16,18-12-1-16,9-8-9 15,2-4 10-15,0 0 18 16,25 0 13-16,10-6-22 0,17-4-6 16,8 0-2-16,9 4 0 15,-2 4-1-15,-7 2 1 16,-6 0 0-16,-10 18-1 15,-11 2 0-15,-8 4-13 16,-7 2-3-16,-5 4 6 16,-11-2 10-16,-2 0 2 15,0 1 6-15,-25-4 41 16,-10 2 3-16,-11-3-7 16,-15-3-29-16,-8-4 1 15,-9-4-17-15,0-6-13 16,2-7-34-16,10 0-33 15,12-18-42-15,19-12-17 0,18-4-275 16</inkml:trace>
  <inkml:trace contextRef="#ctx0" brushRef="#br0" timeOffset="87983.34">14363 5506 494 0,'0'0'180'16,"0"0"-50"-16,0 0-91 15,0 0-39-15,0 0-67 16,0 0-99-16,0 0 84 16,63 80-22-16,-43-34-141 0</inkml:trace>
  <inkml:trace contextRef="#ctx0" brushRef="#br0" timeOffset="88379.59">15342 5472 428 0,'0'0'119'15,"0"0"-67"-15,0 0-37 16,-154-36-14-16,108 36 12 15,-1 0-6-15,-7 24-7 16,-6 13 0-16,-7 10 0 16,0 7 0-16,3 5 0 0,10-3 2 15,16-4 3-15,14-6-5 16,15-4 0-16,9-4-1 16,4-4 1-16,25-4 5 15,19-7 80-15,16-9-30 16,34-11-25-16,35-3 12 15,-6-10-4-15,-9-8-21 16,-24-4-2-16,-27 6-15 16,11-12-60-16,-11 2-109 15,-25 2-74-15</inkml:trace>
  <inkml:trace contextRef="#ctx0" brushRef="#br0" timeOffset="88627.63">15208 5149 529 0,'0'0'203'0,"0"0"-203"16,0 0-55-16,0 0 13 15,0 129 42-15,0-13 3 16,-16 37 33-16,-19 13 5 15,-11-6-14-15,1-22-4 16,9-19-2-16,13-21-21 0,15-20-8 16,10 16-61-1,23-26-33-15,4-7-27 0</inkml:trace>
  <inkml:trace contextRef="#ctx0" brushRef="#br0" timeOffset="128185.03">16133 6119 310 0,'0'0'110'0,"0"0"-34"0,0 0-44 16,0 0-13-16,0 0 7 15,0 0 16-15,42-73 10 16,-38 66-2-16,-1 3-4 15,-3 4-12-15,0 0-34 16,0 0-2-16,0 0-22 16,0 15 1-16,0 8 5 15,-9 10 8-15,-8 9 10 16,-10 6 2-16,-4 4 3 16,-5 3-5-16,0-4-1 15,-4 16-61-15,9-16-34 16,12-10-73-16</inkml:trace>
  <inkml:trace contextRef="#ctx0" brushRef="#br0" timeOffset="128735.56">17906 5273 411 0,'0'0'111'15,"0"0"-86"-15,0 0-25 16,0 0-7-16,0 0 5 16,-69 103-8-16,52-47 3 15,-1 15 5-15,7 4 1 16,7 6 1-16,4-5 3 15,4-8-2-15,20-8 12 16,10-7 5-16,1-8 8 0,1-7-5 16,-5-3 15-16,-2-8-15 15,-9-4-11-15,-9-3-2 16,-4-7-7-16,-7 0 0 16,0-3 8-16,-21 3 4 15,-21-2 30-15,-16 5 6 16,-13 2-28-16,-7-2-10 15,7 0-11-15,9-4-14 16,12-4-37-16,17-8-20 16,11 0-11-16,13-10-6 0</inkml:trace>
  <inkml:trace contextRef="#ctx0" brushRef="#br0" timeOffset="128937.29">17906 5528 316 0,'0'0'114'0,"0"0"-57"15,139-61-38-15,-66 42-10 16,5 5-8-16,7 3 19 16,1 8-14-16,4 3 1 15,-3 0-7-15,15 14 0 16,-22 6-49-16,-22 0-146 0</inkml:trace>
  <inkml:trace contextRef="#ctx0" brushRef="#br0" timeOffset="129287.35">18668 5586 421 0,'0'0'114'0,"0"0"-105"16,0 0-9-16,0 0-13 15,0 0 5-15,-66 139-3 16,61-95 2-16,5 4 8 16,0-2 1-16,13 0 0 15,18-8 0-15,10-10 39 16,10-11 26-16,5-12-3 16,2-5-8-16,0-9-11 15,-10-20-11-15,-5-7-2 0,-16-3-7 16,-16-9-11-16,-11-2 1 15,-11 0-12-15,-30 0 22 16,-11 5-21-16,-16 8 18 16,-3 15-20-16,-7 13 0 15,4 9-10-15,3 5-32 16,9 21-36-16,10 9-29 16,19 21-23-16,14-10-1 15,19-6-166-15</inkml:trace>
  <inkml:trace contextRef="#ctx0" brushRef="#br0" timeOffset="129671.33">20602 5528 426 0,'0'0'98'16,"0"0"-57"-16,-184-30-31 15,88 30-3-15,-6 5 16 16,-1 24 5-16,3 12-10 16,10 6-5-16,10 10-12 0,13 0-1 15,16-5 0-15,20 3 0 16,15-5-7-16,16-5 7 15,9-3 0-15,36-10 2 16,38-8 24-16,48-15 35 16,42-9-2-16,-7 0-24 15,-31-8-19-15,-46 1-6 16,-39 1-9-16,-2 1-1 16,-5 4-46-16,-12 1-60 15,-16 0-64-15,-15 0-81 0</inkml:trace>
  <inkml:trace contextRef="#ctx0" brushRef="#br0" timeOffset="129951.1">20083 5193 487 0,'0'0'70'0,"0"0"-70"15,14 133-28-15,-14-5 21 16,0 38 4-16,-7 12 2 16,-17-6 1-16,-3-23 1 0,9-18 1 15,18-4 14 1,2-10-16-16,25-32-5 0,6-23-102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17:17:46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15464 13600 126 0,'0'0'101'16,"0"0"-75"-16,0 0-14 15,14 109-12-15,-3-62-49 16,2-1-79-16,3 2 83 15,-1-2 36-15,14 16-9 16,-4-12 3-16,-2-10 14 0</inkml:trace>
  <inkml:trace contextRef="#ctx0" brushRef="#br0" timeOffset="11928.64">14535 14580 130 0,'0'0'115'0,"0"0"-51"16,0 0-31-16,0 0 2 16,-131 0 2-16,104 0 9 15,-2 0-15-15,2 0 16 16,-2-4-12-16,0 2 17 16,7-2-3-16,5 4 20 15,8 0 25-15,4 0-51 16,3 0-43-16,2 0-5 15,0 0-11-15,0 0-3 16,4 0 0-16,12 0 12 16,4 0 7-16,6 0 13 0,3 6 2 15,2 2 12 1,1-1 1-16,4 4-12 0,2 1-3 16,4-4-5-1,7 3 4-15,9-5 20 0,9-4-8 16,8-2 12-16,12 0-10 15,7 0 3-15,1 0-1 16,1 0-14-16,-2 0 1 16,-5 0-14-16,-4 11 6 15,-5-1-6-15,2 2 1 16,1 0-2-16,4 0 8 16,4 2-8-16,3-5 1 15,0 0 6-15,-3 0-6 16,-4 0 0-16,-3-3 0 15,-1 2-1-15,-1 1 0 16,0-6 7-16,-3 3-7 16,-1 3 9-16,-3-4-8 0,-1 2 1 15,0-1 4-15,1-6 3 16,3 0-3-16,0 0-6 16,5 0 1-16,-1 0 0 15,-2-10 7-15,-2 3-7 16,-2 6-1-16,-4 1 0 15,-3 0 0-15,-5 0-1 16,-4 0-6-16,-2 9 6 16,-5 4 0-16,1-6 1 15,0 4 0-15,4-7 1 0,4-3 1 16,5 2-1 0,-1-3 1-16,3 0-1 0,3 1-1 15,-3 4 0-15,-2-1-1 16,-3 1-8-16,-2 4 1 15,-4-2 2-15,-2-1-1 16,-2 1-5-16,-1-1 0 16,3-2 1-16,2-2 1 15,2-2 0-15,2 0-3 16,1 2 1-16,-1 0 2 16,-2 2 3-16,-2 0 5 15,-2 4 2-15,-2-3-1 16,1 4-5-16,-1-9-4 15,-3 0-14-15,-2 0-1 16,-4 0 6-16,-5-5 18 0,-7-6 0 16,-11 5 1-16,-9 0 0 15,-7 4 1-15,-6 2 11 16,-6 0-12-16,-13 8-56 16,-12 5-199-16</inkml:trace>
  <inkml:trace contextRef="#ctx0" brushRef="#br0" timeOffset="14934.9">14197 13464 550 0,'0'0'157'0,"0"0"-112"16,0 0-44-16,0 0 1 15,0 0-1-15,0 0 0 16,0 0-1-16,22-13 1 16,-7 9-1-16,6 0 14 15,1-2 6-15,4 0 11 16,3 0 2-16,5 0-9 16,4-2-6-16,9 0-2 15,8-4 11-15,12-1-7 16,7 0-7-16,8-1-1 15,7-3-1-15,7 2 4 16,7 1 2-16,1-2-2 0,1 4-4 16,-2 0 1-16,-1 4-11 15,-4 2 0-15,0 3 11 16,-5 3-12-16,2 0 1 16,-2 0-1-16,-1 0 1 15,-4 0-1-15,1 3 0 16,-2 3 0-16,3 2 1 15,-3 2-1-15,2-1 0 16,-2 5-1-16,-1 0 1 16,-1 1 1-16,-2 1-1 15,-6 0 0-15,-3 0 1 16,-7 2-2-16,-3 0 2 16,-3 0-2-16,-3 0 1 0,-2 0 0 15,2 0 0-15,-1 1 0 16,3-5 0-16,2 1 0 15,3 0 1-15,2-2-1 16,0 1 0-16,0 0 0 16,-1 1 1-16,1 1-1 15,-2-1 0-15,0 2 0 16,0-3 1-16,-3 2-1 16,3-5 0-16,-3 1 0 15,2-3 0-15,3-3 1 16,2-4-1-16,3 0 7 15,1-2-6-15,0 0 0 16,1 0-1-16,4 0 0 16,9 0 0-16,22 0 1 15,27 0-1-15,-13-8 0 0,-12-3 2 16,-17 2-1-16,-23-1 1 16,9-1-2-16,7 2 1 15,-7 3 0-15,-7 1-1 16,-1 5 0-16,-7 0-1 15,-7 0 0-15,-2 0 1 16,-8 2 0-16,-3 2 0 16,-9-1 0-16,-9-3 1 15,-8 2 0-15,-9-2-1 16,-6 0-7-16,-4 0-13 16,-14 0-13-16,-15-2-154 0</inkml:trace>
  <inkml:trace contextRef="#ctx0" brushRef="#br0" timeOffset="17720.28">11171 5997 316 0,'0'0'82'0,"0"0"-68"16,0 0-2-16,0 0 24 0,0 0 42 15,0 0 24-15,34-22 5 16,-32 19-16-16,0-2-46 15,0 1-12-15,-2 0 5 16,2 2 9-16,-2 2-21 16,0-2-11-16,2 2 1 15,-2 0 11-15,0 0-1 16,0 0-14-16,5-2-11 16,2 2 0-16,6-4-1 15,12-2 0-15,10-2-1 16,12-2 1-16,8 1 0 15,6 0-1-15,-1 1 1 16,-2 4 0-16,-9 4-2 16,-7 0 1-16,-6 0-8 0,-9 0 3 15,-5 4-4-15,-9 0 10 16,-4 2-2-16,-4-4-8 16,-3 0-1-16,-2 1-2 15,0-3 11-15,0 1-9 16,0-1-7-16,0 2 17 15,-14 4 1-15,-3 4 0 16,-12 7 10-16,-10 6-1 16,-5 4-8-16,-2 0 9 15,1 1-10-15,7-3 0 16,9-3 0-16,7-4-1 16,7-2-5-16,1-1 6 15,5-4 0-15,0 1-2 0,0-2 1 16,2 0 0-16,1-2 1 15,2-1 0-15,-1 2 0 16,3-5 0-16,2 0-8 16,0-2 0-16,0 0 2 15,-2 2-1-15,2-2 5 16,-3 2 2-16,-2 1-1 16,1 1 1-16,2-3 0 15,0 2 0-15,0 0 0 16,2-1-1-16,0 0-20 15,0 0-8-15,0-2 29 16,10 4 0-16,11-1 7 16,10 1-1-16,11-3 5 0,12 1 2 15,4-2 0-15,0-2-11 16,-4 3 6-16,-12-3-7 16,-9 1 0-16,-11 0-1 15,-9 2-12-15,-6 1-82 16,-7 2-124-16,0-2 8 15</inkml:trace>
  <inkml:trace contextRef="#ctx0" brushRef="#br0" timeOffset="17983.56">11895 6006 626 0,'0'0'151'16,"0"0"-139"-16,0 0-6 15,0 0-6-15,0 0 11 16,0 0-5-16,0 0 14 16,96 0-4-16,-65 0 0 15,0 0-13-15,-6 0-3 16,-7 4-13-16,-18 11-111 15,0-2-84-15,-4 1-131 0</inkml:trace>
  <inkml:trace contextRef="#ctx0" brushRef="#br0" timeOffset="18153.58">11782 6247 760 0,'0'0'212'0,"0"0"-177"16,0 0-35-16,0 0 0 15,0 0 3-15,0 0 6 16,0 0-8-16,156-5-1 16,-108 3-9-16,6 2-107 15,-16 0-131-15,-11 0-83 0</inkml:trace>
  <inkml:trace contextRef="#ctx0" brushRef="#br0" timeOffset="18469.28">12310 5963 489 0,'0'0'137'15,"0"0"-101"-15,0 0-6 16,0 0 61-16,0 0-3 16,0 0-52-16,0 0-36 15,29-27-12-15,-23 32-14 16,3 13 6-16,0 12 1 15,0 9 18-15,-4 8 1 16,-3 8 13-16,-2 1 12 16,0-2-2-16,0-6 0 15,0-6-8-15,0-9-4 0,0-10-10 16,0-5 9 0,0-5-3-16,0-3-1 0,0-5-6 15,0 4 0-15,8-2-56 16,-1-1-76-16,-2-6-68 0</inkml:trace>
  <inkml:trace contextRef="#ctx0" brushRef="#br0" timeOffset="33267.37">9241 6069 168 0,'0'0'141'16,"0"0"-79"-16,0 0-19 15,0 0 3-15,0 0 24 16,0 0-8-16,0-26-25 16,0 25-4-16,0-3-14 0,0 0-6 15,0-1 22 1,0-1 7-16,0 0 20 0,0 0-3 16,0 2-14-16,0 0 7 15,0 4-18-15,0 0-20 16,0 0-14-16,0 0-10 15,0 0-7-15,3 0-9 16,5 0 6-16,4 11 11 16,5 3 9-16,4 1 0 15,1 3-1-15,-2 0 0 16,0 0 1-16,0 1-1 16,-2-3 0-16,0 0 1 15,-1-3 0-15,-3-1 0 16,-1-3 2-16,-3-3-1 15,-2-2-1-15,-3 0-14 0,-1 0-46 16,-2 5-35-16,-2 14-32 16,-11-1-16-16,-11 0 8 0</inkml:trace>
  <inkml:trace contextRef="#ctx0" brushRef="#br0" timeOffset="33703.25">9745 5923 55 0,'0'0'619'0,"0"0"-507"16,0 0-43-16,0 0-50 0,0 0 1 16,0 0-19-16,0 0-1 15,-3-45-33-15,-9 60 6 16,-9 8 14-16,-8 4 13 15,-4 3 1-15,2 0 8 16,2-1-9-16,7-7 5 16,6-3-5-16,7 0-6 15,3-1-2-15,1 2-1 16,0 4 6-16,1 2 2 16,-3 5 1-16,3 2-1 15,-5 5 1-15,2 0 0 16,-2 2 0-16,3 3-5 15,2 1 4-15,-2 0 2 16,6 1 6-16,0 0 11 0,0-3-16 16,0-4 4-16,0-4-5 15,8-6 6-15,0-6-7 16,1-6 0-16,1-4-10 16,-4-3-45-16,3-9-36 15,-1 0-38-15,2-16 53 0</inkml:trace>
  <inkml:trace contextRef="#ctx0" brushRef="#br0" timeOffset="33928.61">9879 6176 576 0,'0'0'214'0,"0"0"-155"15,0 0-59-15,0 0-27 16,0 0 25-16,0 0-6 16,0 0 8-16,58 8 0 15,-34-2 2-15,3 2-2 16,-5 11 0-16,-4 0-150 16,-13-1-62-16</inkml:trace>
  <inkml:trace contextRef="#ctx0" brushRef="#br0" timeOffset="34116.15">9767 6407 605 0,'0'0'173'0,"0"0"-133"16,0 0-40-16,0 0 0 16,0 0 7-16,0 0 5 15,0 0-12-15,129 3 0 16,-88 8-1-16,-8 4-55 15,-4 14-70-15,-11-2-50 16,-9-4-76-16</inkml:trace>
  <inkml:trace contextRef="#ctx0" brushRef="#br0" timeOffset="34341.46">10411 6067 606 0,'0'0'150'16,"0"0"-118"-16,0 0-32 16,0 0-126-16,0 0 89 15,0 0 20-15,58 139 17 16,-49-27 21-16,-9 31 2 16,0 11-8-16,-20-9-5 15,-2-13-10-15,-3-21-6 16,5-30-62-16,3-24-95 0</inkml:trace>
  <inkml:trace contextRef="#ctx0" brushRef="#br0" timeOffset="37472.36">9418 8390 349 0,'0'0'114'16,"0"0"-99"-16,0 0-15 15,0 0 2-15,0 0 41 16,0 0-10-16,0 0-20 15,13 9-10-15,-9-9 4 16,1 2 6-16,4 4 3 16,2 3 0-16,5 5-3 15,1 2-6-15,1 1 3 16,2 4-9-16,-4 1 1 16,-1 0-1-16,-1 0 6 15,-3-2-7-15,-2 1-26 16,-9 2-50-16,0-5-50 0,0-7-110 15</inkml:trace>
  <inkml:trace contextRef="#ctx0" brushRef="#br0" timeOffset="37890.86">9832 8231 393 0,'0'0'154'0,"0"0"-86"16,0 0-52-16,0 0-4 16,0 0 48-16,0 0-8 15,0 0-46-15,0-6-6 0,0 6-14 16,0 0 14-16,-9 0 1 16,-2 4 10-16,-9 10 8 15,-7 6-12-15,-4 10 3 16,-2 5-9-16,3 6 24 15,4 3-5-15,8 6-13 16,4 3 13-16,6 5-8 16,-1 3-11-16,4 0 6 15,1 4 3-15,-1-1 10 16,1-2-5-16,2-4-1 16,0-4-8-16,2-3-6 15,0-4 0-15,0-6 1 16,2-5-1-16,6-6 0 15,2-6 0-15,-1-3-45 16,-5-10-33-16,2-1-36 0,-1-10-10 16,-1-8-38-16,4-16-248 15</inkml:trace>
  <inkml:trace contextRef="#ctx0" brushRef="#br0" timeOffset="38089.35">9873 8617 535 0,'0'0'182'0,"0"0"-165"15,0 0-17-15,0 0-6 16,0 0 6-16,0 0 6 0,0 0 1 16,139-3-7-16,-101 13-9 15,-5 15-67-15,-10-3-87 16,-15-2-228-16</inkml:trace>
  <inkml:trace contextRef="#ctx0" brushRef="#br0" timeOffset="38270.18">9792 8901 540 0,'0'0'214'16,"0"0"-141"-16,0 0-31 15,0 0 29-15,0 0-28 16,0 0-35-16,0 0-7 15,112-8 0-15,-62 8-1 0,0 0 0 16,-2 6-26-16,6 30-117 16,-14-2-61-16,-11-4-21 0</inkml:trace>
  <inkml:trace contextRef="#ctx0" brushRef="#br0" timeOffset="38507.94">10578 8343 198 0,'0'0'489'0,"0"0"-489"16,0 0-10-16,0 0-25 15,0 0 22-15,60 173 13 0,-57-51 11 16,-3 33 2-16,-20 9 4 15,-9-9-5-15,0-24-12 16,8-31-43-16,8-33-74 16,5-27-255-16</inkml:trace>
  <inkml:trace contextRef="#ctx0" brushRef="#br0" timeOffset="43351.42">8917 11789 80 0,'0'0'122'0,"0"0"-58"16,0 0-30-16,0 0 8 16,0 0 11-16,0 0-25 15,19-55-18-15,-15 42-9 16,-1-1 5-16,-1-4-5 16,-2 1 0-16,0-2-1 0,0-1 0 15,0-1 0-15,-13 2-6 16,2-2 6-16,-3 5 7 15,3 0 16-15,3 2 0 16,-2 2 26-16,1 1 25 16,3 2 20-16,4 4-8 15,0-2-35-15,0 5-9 16,2 0-8-16,0 2-25 16,0 0-9-16,0 0-16 15,10 2-2-15,13 12 8 16,8 8 9-16,7 6 1 15,1 6 0-15,1 2 12 0,-1 0 1 16,-4 1-6-16,-6-6 0 16,-4-5-6-16,-5-3 0 15,-7-12 6-15,-6-2-5 16,-3-5 5-16,-2-2 2 16,1-2 5-16,-3 0 4 15,0 0-4-15,0 0-14 16,0-12-40-16,0-8-111 15,0-7-178-15</inkml:trace>
  <inkml:trace contextRef="#ctx0" brushRef="#br0" timeOffset="43891.54">9489 11222 405 0,'0'0'161'16,"0"0"-71"-16,0 0-72 15,0 0-17-15,0 0 48 16,0 0 11-16,0 0-30 16,0 3-29-16,-11 9 5 15,-12 10 6-15,-12 12 2 16,-12 12 5-16,-2 7-9 15,2-3 0-15,11-3-8 16,10-14 9-16,10-9-4 16,9-6-6-16,3-8 0 0,4 0-1 15,0-4-1-15,0 0 0 16,0-2 1-16,0 2 1 16,0-2-1-16,0 4 1 15,0 2 0-15,0 8 1 16,0 8-2-16,0 13 0 15,0 8 1-15,0 10 12 16,0 0-2-16,0 2-10 16,0-5 1-16,7-4 9 15,0-2-1-15,-3-2-4 16,0-2 1-16,-2-1 3 16,1-6-4-16,-1-4-5 15,0-7 1-15,-2-5-1 0,2-7 0 16,-2-1 2-1,2-3-3-15,-2 1 0 0,3-3-33 16,-3-1-36-16,5 1-45 16,-1-2-29-16,2-6-49 0</inkml:trace>
  <inkml:trace contextRef="#ctx0" brushRef="#br0" timeOffset="44155.01">9542 11722 525 0,'0'0'175'15,"0"0"-168"-15,0 0-7 16,0 0-29-16,0 0 29 15,0 0 3-15,0 0 13 16,127-18-6-16,-83 17-3 16,2 1-7-16,0 0-21 15,-10 5-134-15,-18 4-383 0</inkml:trace>
  <inkml:trace contextRef="#ctx0" brushRef="#br0" timeOffset="44363.47">9540 12016 430 0,'0'0'340'0,"0"0"-233"15,0 0-107-15,0 0-95 16,0 0 54-16,0 0 41 16,0 0 16-16,98 0 0 15,-44 0-6-15,-1 7-3 16,-2 1-7-16,-9 4-33 15,-1 9-87-15,-12-3-56 16,-12-4-175-16</inkml:trace>
  <inkml:trace contextRef="#ctx0" brushRef="#br0" timeOffset="44674.21">10099 11501 717 0,'0'0'195'16,"0"0"-195"-16,0 0-57 15,0 0-39-15,0 0 61 16,0 0 35-16,40 180 40 15,-35-96 43-15,-5 10-27 0,0 0-26 16,0-19-15-16,0 0-14 16,0-9 0-16,0-9-1 15,0-7-9-15,9 4-83 16,4-14-79-16,-4-16-106 0</inkml:trace>
  <inkml:trace contextRef="#ctx0" brushRef="#br0" timeOffset="48810.67">8811 12675 620 0,'0'0'122'16,"0"0"-45"-16,0 0-32 0,0 0-22 15,0 0 21 1,0 0-13-16,0 0-22 0,0-17-9 16,0 17-7-16,0 0-4 15,0 0-2-15,0 8 2 16,0 13 11-16,0 11 10 15,0 13 1-15,0 9 14 16,-13 4-11-16,-3 0-6 16,3-2-8-16,2-7-13 15,4-8-4-15,1-5-36 16,-1-2-27-16,-7 9-53 16,1-11-31-16,-1-13-60 0</inkml:trace>
  <inkml:trace contextRef="#ctx0" brushRef="#br0" timeOffset="49402.93">8755 12508 333 0,'0'0'109'16,"0"0"-26"-16,0 0-48 15,0 0 0-15,0 0 6 16,0 0-24-16,0 0-17 0,61-22 0 16,-30 22 0-16,4 0 0 15,6 4 1-15,-1 13 0 16,-5 3 6-16,-3 1-1 16,-12 6 9-1,-7 3 13-15,-13 2 49 0,0 6-41 16,-15 1 20-16,-16 0-27 15,-3-1-11-15,-4-4-7 16,0-3 4-16,7-8-14 16,6-6 11-16,10-5-11 15,9-8 0-15,1-2 6 16,5-2-7-16,0 0-7 16,0 0-22-16,0 0-27 15,0 0-47-15,0 0-40 16,11 2 65-16,10-2 31 0,8 0-15 15,6 0 62-15,5-7 0 16,-3-5 1-16,-1 2 7 16,-11 5-2-16,-7 2-5 15,-12 3-1-15,-1 0 0 16,-3 4 24-16,-2 15 72 16,0 9 5-16,0 6-24 15,0 4-40-15,0 0-16 16,0-2-5-16,0-8-14 15,0-5 4-15,0-9-5 16,0-1 9-16,0-1-10 16,0-4-55-16,0-8-72 15,-2 0-50-15,0-10-210 0</inkml:trace>
  <inkml:trace contextRef="#ctx0" brushRef="#br0" timeOffset="49531.59">9315 12543 768 0,'0'0'140'0,"0"0"-140"16,0 0-79-16,0 0-32 15,0 0-93-15,0 0-70 0</inkml:trace>
  <inkml:trace contextRef="#ctx0" brushRef="#br0" timeOffset="49928.53">9339 12897 532 0,'0'0'199'0,"0"0"-163"0,0 0-30 15,0 0 29-15,0 0 5 16,0 0-8-16,0 0-32 16,-93 0 0-16,88 9-12 15,3 8-2-15,2 6 4 16,0 1-6-16,11 0 0 15,12-2 2-15,8 1 6 16,4-6 1-16,3 1 6 16,5-2 1-16,-8-2 0 15,-3-2 0-15,-10-4 0 16,-9-2 0-16,-9-2 0 0,-4-2 13 16,0 1 42-16,-6 2 24 15,-23 4-17-15,-11 4-47 16,-12 5-15-16,2-2-13 15,3 0-16-15,9-4-12 16,13-1-32-16,9-6-18 16,12-1-28-16,4-4-73 15,2 0 6-15,25-8 131 16,8-16 5-16,8-8-94 16</inkml:trace>
  <inkml:trace contextRef="#ctx0" brushRef="#br0" timeOffset="50147.46">9440 13090 76 0,'0'0'136'16,"0"0"7"-16,0 0 34 15,0 0-30-15,0 0-36 16,0 0-64-16,47-38-47 0,-47 56-39 16,2 16 39-16,-2 18 45 15,0 31-15-15,0 0 15 16,0 9-13-16,0 2-6 16,-2-20 3-16,-3 2-13 15,3-14-5-15,2-12-10 16,0-14 0-16,0-14 0 15,0-9-1-15,0-4-20 16,0-7-32-16,0-2-10 16,0-32 27-16,0-8-102 15,4-14-565-15</inkml:trace>
  <inkml:trace contextRef="#ctx0" brushRef="#br0" timeOffset="50385.85">9625 12887 103 0,'0'0'578'0,"0"0"-502"16,0 0-76-16,0 0-10 15,0 0 9-15,125 29 1 16,-92-1 31-16,-6 4 7 16,-7 4-3-16,-9-1 28 15,-6 2-21-15,-5-5 4 16,0-2-15-16,-19 1 6 15,-12 0-8-15,-11 4-29 16,-9-1-13-16,-12-13-104 0,14-7-139 16,18-14-80-16</inkml:trace>
  <inkml:trace contextRef="#ctx0" brushRef="#br0" timeOffset="51017.36">9848 12873 461 0,'0'0'323'15,"0"0"-213"-15,0 0-110 16,0 0-27-16,0 0 7 16,0 0 2-16,0 0 18 15,44 13-1-15,-26-8 0 16,-5-2-9-16,-1-3-3 16,-6 0 13-16,-1 0 0 15,-5 0 12-15,0-3 2 16,0-1 1-16,0 0 19 0,-11 3 8 15,-1 1-16-15,1 0-13 16,3 4-13-16,-2 18-13 16,4 10 4-16,1 8 8 15,5 4-5-15,0 2 4 16,9-8 1-16,13-6-8 16,1-10-4-16,1-10 12 15,-2-8-6-15,1-4-9 16,-3-1 16-16,0-26 14 15,0-5-1-15,-5-3-7 16,-3 4 1-16,-8 9 11 16,-2 12 47-16,-2 4-32 15,0 6-33-15,0 0-3 0,0 0-14 16,0 6-12 0,0 10 13-16,0 4 8 0,0-2 8 15,0-1 1-15,0-2 1 16,0-5 9-16,0-6-10 15,0-4 7-15,0 0 2 16,0 0 2-16,5 0-12 16,9-14 0-16,3-6-2 15,8-2-14-15,-1 4 14 16,-2 5-4-16,-4 4-2 16,-5 5 2-16,-3 4 3 15,-2 0-7-15,-3 0-3 16,-1 14 0-16,-2 6-19 15,0 4-43-15,0 4 32 16,2 0-54-16,4-8-36 0,21-20-5 16,0 0-9-16,5-14-117 15</inkml:trace>
  <inkml:trace contextRef="#ctx0" brushRef="#br0" timeOffset="51286.39">10534 12934 127 0,'0'0'165'0,"0"0"-47"15,0 0 77-15,0 0-12 16,0 0-66-16,-18-106-19 15,5 103-27-15,4 3-28 16,-1 0-43-16,4 22-20 16,2 10 11-16,4 8 8 0,0 3-8 15,6 1-1 1,21-4-6-16,4-6 5 0,2-4 2 16,-4-6 9-16,-4-8-1 15,-12-6 1-15,-8-6 1 16,-5-2 73-16,-7-2 92 15,-31 2-31-15,-18 2-102 16,-19 2-33-16,-10 6-55 16,6 1-38-16,7 0-21 15,23-1-67-15,22-1-127 16,21-11-318-16</inkml:trace>
  <inkml:trace contextRef="#ctx0" brushRef="#br0" timeOffset="51662.51">10708 12941 827 0,'0'0'193'0,"0"0"-136"0,0 0-10 15,0 0-7-15,0 0-40 16,0 0-28-16,0 0-34 16,15-1 39-16,3 11 20 15,4 2-4-15,-2-4 7 16,1-4-1-16,-4-2-9 15,-3-2 4-15,-8 0 6 16,-1-4 15-16,-3-12-8 16,-2-4-6-16,0 0-1 15,0 4 10-15,-7 2-3 16,-8 7 12-16,-3 6-4 0,-5 1-15 16,1 0 0-16,-2 18-8 15,-1 12 8-15,3 10-3 16,7 6-4-16,5 6-3 15,10-2 8-15,0 0-6 16,12-6 8-16,13-4-1 16,3-5 1-16,10-13-8 15,35-22-62-15,-6-7-49 16,-2-25-51-16</inkml:trace>
  <inkml:trace contextRef="#ctx0" brushRef="#br0" timeOffset="51830.25">11276 12846 859 0,'0'0'184'0,"0"0"-184"0,0 0-26 16,0 0 26-16,126-18 7 16,-76 13-7-16,4 5 0 15,-12 0-95-15,-18 0-207 0</inkml:trace>
  <inkml:trace contextRef="#ctx0" brushRef="#br0" timeOffset="51987.25">11302 13062 947 0,'0'0'134'0,"0"0"-133"15,0 0-1-15,136-26 1 16,-70 10-1-16,22-7-24 15,-14 8-122-15,-14 1-142 16</inkml:trace>
  <inkml:trace contextRef="#ctx0" brushRef="#br0" timeOffset="52228.47">12024 12493 675 0,'0'0'181'0,"0"0"-181"16,0 0-48-16,0 0 48 15,39 129 42-15,-33-40 35 0,-6 29-27 16,0 25-17-16,-6-11-17 16,-8-24-8-16,7-31-8 15,5-25-3-15,0 4-48 16,-14 5-72-16,1-10-57 15,-6-21-227-15</inkml:trace>
  <inkml:trace contextRef="#ctx0" brushRef="#br0" timeOffset="78200.27">9402 10332 33 0,'-163'9'16'0,"-22"-9"-16"16,17-15-36-16,31-32 26 15,43 2 7-15</inkml:trace>
  <inkml:trace contextRef="#ctx0" brushRef="#br0" timeOffset="108963.25">20916 5279 322 0,'0'0'107'0,"0"0"-71"16,0 0-35-16,0 0 0 15,0 0 0-15,0 0 0 16,-4 0-1-16,4 0-6 16,0 3 6-16,-2-3 20 15,2 0 23-15,0 2-17 16,0-1-13-16,0 2-13 0,0 5-1 16,0 3 0-1,0 8 1-15,0 3-1 0,0 6 1 16,0 5 0-16,2 2 1 15,7 3-1-15,3-2 0 16,0 2 0-16,-1-6 0 16,3-3 0-16,-5-7 1 15,-1-8 8-15,-2-7-8 16,-2-7 0-16,-2 0 31 16,3 0 127-16,3-21-29 15,6-14-98-15,1-8-19 16,3-2-13-16,-3 1 1 15,2 2 1-15,-4 6-2 16,-4 8 0-16,0 6 1 0,-1 6-2 16,-3 5 1-16,-1 8-2 15,1 3-11-15,2 0-17 16,1 0-27-16,8 14 36 16,2 10 8-16,2 4 1 15,3 6 11-15,-2 5-6 16,2-4 7-16,-5-3 0 15,-3-4 0-15,-2-8 0 16,-1-7 1-16,-4-8-1 16,-1-3 6-16,0-2 15 15,6-2 47-15,8-20-26 16,6-8-30-16,6-6-5 16,0-2-7-16,-2 1 0 15,-7 8-29-15,1 11-38 16,-9 6-67-16,-5 8-91 0</inkml:trace>
  <inkml:trace contextRef="#ctx0" brushRef="#br0" timeOffset="109605.33">21984 5528 456 0,'0'0'111'15,"0"0"-85"-15,0 0-19 16,0 0-6-16,0 0 28 16,-69-105-2-16,40 102-27 15,-7 3-5-15,-4 3 5 0,0 24 0 16,0 7 1-16,6 6-1 16,6 6 0-16,8 1 0 15,9-5-2-15,8-9-6 16,3-7-20-16,3-9 2 15,12-7 26-15,7-7 19 16,10-3 14-16,5 0 27 16,13-21-29-16,2-9-18 15,0-7-3-15,-8 1-4 16,-10 4 1-16,-14 8 0 16,-8 10 25-16,-8 7-12 15,-2 2-6-15,-2 4-9 0,0 1-5 16,0 0-17-16,0 0-41 15,0 7 29-15,0 11 15 16,0 4 7-16,4 4 5 16,3 1 1-16,-1-1 1 15,6-4-1-15,1-7 1 16,1-2 0-16,1-8 0 16,5-5 1-16,7 0 16 15,4-7-5-15,7-16-5 16,-2-5-7-16,-5-1 2 15,-9 4-1-15,-7 7 8 16,-8 7 8-16,-4 7 3 16,-3 1-18-16,0 3-2 0,0 0-13 15,0 0-16-15,2 8 12 16,3 7 11-16,-1 2 5 16,0 1 1-16,3 0 0 15,2-4-11-15,2 1-17 16,9-12-34-16,0-3-11 15,-4 0-77-15</inkml:trace>
  <inkml:trace contextRef="#ctx0" brushRef="#br0" timeOffset="109738.43">22505 5243 447 0,'0'0'172'0,"0"0"-84"16,0 0-88-1,0 0-138-15,0 0-10 0,0 0 32 0</inkml:trace>
  <inkml:trace contextRef="#ctx0" brushRef="#br0" timeOffset="109947.51">22454 5598 199 0,'0'0'300'0,"0"0"-207"15,0 0-72-15,0 0 11 16,120-44 42-16,-78 31-12 0,1 0-39 16,-7 5-16-1,-7 4-7-15,-10 4-6 16,-5 0-46-16,-5 0-56 0,-7 0 6 16,-2 10 11-16,0 0 3 15,-7 1-6-15</inkml:trace>
  <inkml:trace contextRef="#ctx0" brushRef="#br0" timeOffset="110272.4">22618 5336 224 0,'0'0'147'0,"0"0"-50"16,0 0-43-16,0 0-3 0,0 0-17 15,0 0-34-15,0 0-55 16,-13 10 33-16,9 22 13 16,-4 12 9-16,-2 6 9 15,-1 4 11-15,0-2-10 16,4-3 0-16,5-9-1 16,2-10-9-16,0-9 2 15,0-4 5-15,0-7 30 16,4-4-1-16,4-2 8 15,0 0 11-15,3-4-18 16,7 0-14-16,11 0-3 16,31 0-20-16,-2-8-49 15,-7-8-140-15</inkml:trace>
  <inkml:trace contextRef="#ctx0" brushRef="#br0" timeOffset="114894.25">25003 5342 54 0,'0'0'180'15,"0"0"-96"-15,0 0-31 16,0 0-29-16,0 0-6 16,0 0-5-16,0 0 13 15,-2 0 10-15,0 0 17 16,-3-2-15-16,0 0-22 15,-4 0-14-15,-1 0 0 16,-4 0 3-16,-6 2-5 16,-2 0 0-16,-3 0 0 0,0 0 1 15,2 0 10-15,-2 0 9 16,2 6-5-16,1 2-14 16,2 0 0-16,2 2-1 15,3 4-1-15,-3 4-9 16,3 6 10-16,-3 4-1 15,1 4 1-15,7 4-1 16,3 1 1-16,5-2 0 16,2 0 0-16,0-5 5 15,2-4 24-15,15-5 0 16,8-6-8-16,6-5 14 16,7-6-5-16,11-4-2 15,5 0-2-15,2-8-3 0,1-15-7 16,-5-2-9-1,-7-7 5-15,-10 0-5 0,-13-3 4 16,-6 2 14-16,-10-2 10 16,-6-1-28-16,0 4-6 15,0 0 0-15,-6 6 0 16,-7 5-1-16,-3 4 0 16,-2 7 0-16,-2 4-5 15,0 2-5-15,-3 4-10 16,4 0 8-16,3 0-2 15,3 0 13-15,1 0 0 16,3 4-46-16,1 4-59 16,-3 12-16-16,1-2-3 0,2-4-58 15</inkml:trace>
  <inkml:trace contextRef="#ctx0" brushRef="#br0" timeOffset="117890.74">27623 5288 117 0,'0'0'287'15,"0"0"-199"-15,0 0-55 16,0 0-10-16,0 0 16 0,0 0 0 16,0 0-11-16,-6-27-20 15,6 27-7-15,-2 0-1 16,2 0 1-16,0 0 9 15,-3 0-2-15,0 0 9 16,1 0-3-16,-2 0-6 16,-3 0-8-16,-3-1 0 15,-2 1 1-15,-1 0 1 16,-5 0-1-16,-2 0 0 16,-7 0 0-16,-2 0-1 15,-6 0 0-15,-4 0 0 16,-1 4 0-16,3 5 0 15,3 2 0-15,7-2-1 0,7 4-10 16,5 1 9 0,1 2-9-16,5 7 2 0,3 0 8 15,2 6 0-15,4 0-6 16,0 1 1-16,0-2 6 16,4-2 1-16,11-2 14 15,5-2 5-15,9-6 3 16,9-5-3-16,12-5 13 15,8-6 6-15,6 0-5 16,5-8-14-16,-7-10-9 16,-6-3-2-16,-12-3-7 15,-5 1 13-15,-15-2-14 0,-6-3 9 16,-7 2-1 0,-9 0 14-16,-2 2-14 0,0 3-8 15,-13 2 1-15,-12 2-2 16,-6 5-1-16,-9 7 1 15,-1 3 0-15,2 2-7 16,3 0-22-16,7 16-68 16,7 4-60-16,13-1-53 0</inkml:trace>
  <inkml:trace contextRef="#ctx0" brushRef="#br0" timeOffset="120272.27">16792 12511 5 0,'67'105'15'15,"-13"-30"-14"-15,-5-17 5 16,-3-8-6-16,10 7 0 15,4 3 0-15,3 4 0 16,-7-8 1-16,-12-2 14 16,-3 16-13-16,-16-14 0 15,-6-7-2-15</inkml:trace>
  <inkml:trace contextRef="#ctx0" brushRef="#br0" timeOffset="124273.24">21097 6459 123 0,'0'0'95'16,"0"0"-93"-16,0 0-2 15,0 0 1-15,0 0 28 16,0 0 39-16,4-17-24 16,-4 7-28-16,3-4-15 0,-3-1 1 15,0-2 0-15,0-2 17 16,0 2 4-16,0 1-3 16,0 2 28-16,-7 4-16 15,3 4 10-15,-1 0-6 16,1 2-10-16,4 4 0 15,0-2-10-15,0 2-16 16,0 0-5-16,0 0-24 16,0 0-45-16,0 12 41 15,0 6 7-15,0 4 25 16,0 4 1-16,2 2 0 16,5-1 2-16,1-2 9 15,4-3-1-15,-1-5 10 0,0-3-7 16,-2-4-2-16,-2-4 9 15,-1-4 3-15,-4-2 14 16,3 0 63-16,-3 0 26 16,2-16-83-16,1-5-27 15,0-9-5-15,1 1-10 16,1 1 0-16,-3 3-1 16,0 9 1-16,0 4 8 15,-4 9-3-15,2 3-6 16,2 0-43-16,2 0-71 15,7 7 53-15,6 9 41 16,1 6 9-16,4 2 11 0,0 1 0 16,-1-6 1-1,-3-1-1-15,-2-5 1 0,-2-6 0 16,-3-2 8-16,-5-4 4 16,4-1 43-1,-1 0 38-15,5-13-32 0,3-9-29 16,4-5-27-16,2-2 1 15,-1 0-1-15,-4 4-6 16,-4 2-6-16,-3 7-56 16,5 5-75-16,-5 5-43 15,1 6-116-15</inkml:trace>
  <inkml:trace contextRef="#ctx0" brushRef="#br0" timeOffset="124955.54">21999 6404 13 0,'0'0'302'15,"0"0"-194"-15,0 0-66 16,0 0-6-16,0 0 3 16,-17-101 0-16,5 89 18 15,3 5-38-15,1 5-4 16,-4 2-15-16,-1 0-1 15,-5 6-6-15,-4 15 6 16,0 4 0-16,-1 1-6 16,6 3 7-16,3-4-2 15,10-4-5-15,4-6-2 0,0-2-2 16,0-5-1-16,0-4 2 16,4-2-23-16,3-2 33 15,2 0 22-15,6 0 30 16,6-12-2-16,8-9-31 15,0-2-10-15,0 0-8 16,-8 3 1-16,-5 6-1 16,-7 6 1-16,-7 5 13 15,-2 3-15-15,0 0-21 16,2 0-37-16,-2 0-14 16,6 14 41-16,-2 1 23 15,2 3 2-15,5 0 6 16,3 0-2-16,1-1 2 15,3-7 0-15,0-2 9 16,2-7 8-16,3-1 0 0,3 0 8 16,4-5-1-16,-5-14-6 15,2-2-8-15,-6-2-9 16,-3 1 38-16,-5 0-24 16,-2 6-14-16,-4 4 0 15,-3 4 16-15,1 4-17 16,-5 4-1-16,2 0-60 15,2 0 2-15,0 7 30 16,3 8 15-16,3 6 1 16,-2 1 1-16,1 2 12 15,0-1 0-15,0-2 6 16,0-6-6-16,1-2 1 0,2-5 0 16,1-5 6-1,14-3-7-15,-4-13-22 0,-6-9-203 0</inkml:trace>
  <inkml:trace contextRef="#ctx0" brushRef="#br0" timeOffset="125085.64">22489 6122 403 0,'0'0'85'15,"0"0"-85"-15,0 0-199 16,0 0 36-16</inkml:trace>
  <inkml:trace contextRef="#ctx0" brushRef="#br0" timeOffset="125309.14">22514 6353 228 0,'0'0'251'15,"0"0"-128"-15,0 0-70 16,0 0-21-16,0 0 16 15,118-37-1-15,-82 30-25 16,-1 1-11-16,-1 0-10 16,-5 3 0-16,-5 1-1 15,-3 2-33-15,-8 0-58 16,-5 0-13-16,-5 0-10 16,-3 2 0-16,0 4-44 0</inkml:trace>
  <inkml:trace contextRef="#ctx0" brushRef="#br0" timeOffset="125617.69">22768 6198 80 0,'0'0'134'0,"0"0"-12"16,0 0-35-16,0 0-16 15,0 0-31-15,0 0-1 16,0 0 13-16,-15-25-34 15,10 25-18-15,0 7-28 16,-1 11 15-16,-5 10 12 0,0 7 1 16,-3 8 16-16,6 3 6 15,-1 1-8-15,4-3-4 16,5-8-8-16,0-6-2 16,0-8-1-16,9-6 1 15,6-6 16-15,6-6 0 16,8-4 39-16,11 0 4 15,33-17-59-15,-8-6-71 16,-8-10-158-16</inkml:trace>
  <inkml:trace contextRef="#ctx0" brushRef="#br0" timeOffset="127869.3">24903 6052 205 0,'0'0'172'0,"0"0"-103"15,0 0-21-15,0 0 14 0,0 0 1 16,0 0-12-16,0 0-14 16,-7 0-11-16,7 0-1 15,0 0-11-15,0 0-14 16,-3 0 0-16,3 0-7 16,-2 0-10-16,-2 4 1 15,-3 7 1-15,-1 8 14 16,-8 6-9-16,-1 10 9 15,-6 5 0-15,0 2 0 16,-1 2 1-16,2-2 0 16,4-3 0-16,5-7 1 15,3-7 0-15,4-4-1 16,2-8 1-16,1-3 0 0,3-5 6 16,0-3 8-1,0-2 53-15,0 0 30 0,0 0-7 16,0 0-16-16,0 0-65 15,32-17-10-15,-3-2-166 16,2-9-160-16</inkml:trace>
  <inkml:trace contextRef="#ctx0" brushRef="#br0" timeOffset="129933.22">27545 5997 234 0,'0'0'137'16,"0"0"-98"-16,0 0-15 16,0 0 2-16,0 0 19 15,0 0-16-15,0 0-13 16,5-22 0-16,-5 14 7 16,0 0-2-16,0 1 30 15,0 0-16-15,0 3-14 16,0-1 1-16,0 4 0 15,0 1-1-15,0 0-14 16,0 0-7-16,0 0-17 0,0 0-59 16,-3 0 25-16,-4 4 19 15,-3 14 24-15,-6 9 2 16,-4 6 6-16,0 6 0 16,-3 2 0-16,2 4 2 15,-2-3 4-15,0 2 1 16,4-4-6-16,1-2 0 15,0-3 0-15,5-6 1 16,2-2-1-16,1-6 6 16,4-3-7-16,1-7 6 15,5-4-4-15,0-4 0 16,0-1 7-16,16-2-9 16,6 0-77-16,-1-11-24 0</inkml:trace>
  <inkml:trace contextRef="#ctx0" brushRef="#br0" timeOffset="138564.99">21122 7028 312 0,'0'0'108'16,"0"0"-30"-16,0 0-44 16,0 0-23-16,0 0 9 15,0 0 16-15,-5-65-8 16,3 62 8-16,0-1-19 16,-1 1 11-16,1 0 15 0,2 1-1 15,-2 2-12-15,2 0-13 16,-2 0-9-16,2 0-8 15,0 0 6-15,0 0-6 16,0 0-10-16,0 0 10 16,0 0-13-16,4 0-6 15,14 0 3-15,9 8 15 16,8 6 0-16,5 2 1 16,1 1 0-16,-5 0 0 15,-7-1 0-15,-10 2-19 16,-7-2-27-16,-10 0-5 15,-2 1 34-15,0-2 7 16,-14 2 0-16,-15-2 10 16,-9 3 20-16,-6-4-1 0,-1-4-5 15,5-2 5-15,7-5 3 16,8-3-1-16,8 0 5 16,5 0-4-16,4 0-16 15,3 0 4-15,5 0-10 16,0 0-1-16,0 0-25 15,0 0-40-15,0 1-8 16,13 6 38-16,12 3 36 16,8 4 15-16,14 0-4 15,6 0-4-15,5 4 8 16,0 2-15-16,-6 3-23 16,1 14-77-16,-17-3-50 15,-10-5-58-15</inkml:trace>
  <inkml:trace contextRef="#ctx0" brushRef="#br0" timeOffset="139061.6">21748 6976 431 0,'0'0'154'16,"0"0"-61"-16,0 0-53 15,0 0 14-15,0 0 12 16,0 0-24-16,0 0-42 16,-5-34-35-16,-1 34 22 0,-3 0-1 15,-9 2 3-15,-9 13 11 16,-4 0 11-16,-3 3 1 16,8-1-6-16,5-8-5 15,10-1 0-15,5-4 6 16,6-4-6-16,0 0 17 15,0 0-7-15,0 0-11 16,0 0-2-16,2 0 2 16,7 0 2-16,3 0-2 15,0 0 1-15,9 0-1 16,-2 8-2-16,4 7-12 16,-1 6-15-16,-4 5-4 0,-4 5 7 15,-4-2 10-15,-3 2 3 16,-5-1 13-16,-2-7 1 15,0 0 10-15,-7-5-10 16,-12-2 15-16,-3-4-2 16,-5-1 2-16,-2-6 4 15,0 1 0-15,0-5-20 16,-3 1-14-16,-16-2-73 16,7 0-61-16,6 0-102 0</inkml:trace>
  <inkml:trace contextRef="#ctx0" brushRef="#br0" timeOffset="139267.37">21920 6872 218 0,'0'0'188'0,"0"0"-126"15,0 0-45-15,0 0-17 16,0 0 13-16,0 0 0 15,0 0-13-15,131 10-6 16,-96 8-15-16,21 8 4 16,-10-4-25-16,-5-4-69 0</inkml:trace>
  <inkml:trace contextRef="#ctx0" brushRef="#br0" timeOffset="139647.31">22412 7016 388 0,'0'0'134'0,"0"0"-86"15,0 0-29-15,0 0 0 16,0 0 21-16,0 0-28 15,0 0-12-15,-33-10-10 16,12 20 1-16,-8 12 8 16,-4 6 0-16,-5 5 0 15,3-1 1-15,8 1-1 0,9 0 0 16,9-5-8-16,9-2-5 16,0-2-8-16,11-7 3 15,18 2 19-15,16-6 8 16,10-8 16-16,15-5 45 15,3 0-31-15,-2 0-21 16,-7-4-17-16,-12-2-42 16,-23 0-46-16,-13 0-29 15,-16 2-3-15</inkml:trace>
  <inkml:trace contextRef="#ctx0" brushRef="#br0" timeOffset="140165.56">22441 6904 403 0,'0'0'108'0,"0"0"-60"16,0 0-8-16,0 0 14 16,0 0-4-16,0 0-2 15,0 0-11-15,0-32 7 16,0 32-10-16,0-3-23 15,0 1-4-15,-4-4-7 16,-6 1-24-16,1-8-2 16,-1 2 11-16,-2-4 15 15,3 1 0-15,1 0 1 16,0 0 0-16,4 5-1 0,2-1 0 16,-1 3-7-16,3 3 7 15,0 2 7-15,0 1 2 16,0 1-9-16,0 0-13 15,0 0-37-15,0 5-22 16,0 17 40-16,0 11 10 16,0 12 16-16,0 17 6 15,0 9 26-15,0 9-4 16,0 1 7-16,0-4-6 16,0-9-11-16,0-9 1 15,0-7 10-15,3-10-7 16,-3-6-14-16,2-8-1 15,0-7 1-15,2-7-2 16,2-5 6-16,-2-3-5 0,-2-2-1 16,2-1-40-16,-1-3-44 15,1 0-24-15,0 0-12 16,-2 0-16-16</inkml:trace>
  <inkml:trace contextRef="#ctx0" brushRef="#br0" timeOffset="140764.37">22537 6890 234 0,'0'0'156'0,"0"0"-104"15,0 0-16-15,0 0 13 16,0 0-26-16,0 0-18 0,0 0-5 16,0 0-6-16,0 0-4 15,0 0-6-15,-3 2 6 16,-1 6 0-16,-5 3 10 16,0 1 9-16,-2 3-2 15,-3 0-5-15,6-5 4 16,-1 3-6-16,4-5 0 15,0 2 0-15,1-1-1 16,0-2-6-16,-1 1 0 16,3-2 6-16,0-2 0 15,2 0 0-15,0-2-7 16,-2 0-1-16,2 0 8 16,-2-2-1-16,0 2 1 0,-4 0 0 15,-4 5 1-15,-3 3 1 16,-8 1 15-16,-1 3-3 15,2 1-2-15,4 0-9 16,10 2-2-16,6 5-15 16,15-4-75-16,12-8-132 0</inkml:trace>
  <inkml:trace contextRef="#ctx0" brushRef="#br0" timeOffset="142632.26">24927 6920 449 0,'0'0'132'15,"0"0"-132"-15,0 0-2 16,0 0-11-16,0 0 13 15,-144 16 0-15,108 2 0 0,0 6 7 16,0 8-6 0,3 5 6-16,2 4 3 0,4 6-9 15,10-1 1-15,5 0-2 16,10-6 0-16,2-8-2 16,2-2-5-16,20-8 7 15,9-4 18-15,9-6 28 16,12-8 38-16,4-4 6 15,4-6-41-15,0-18-13 16,-4-10-19-16,-8-10-1 16,-12-6-13-16,-13-9 16 15,-17 0 20-15,-6 0-25 16,-13 3-7-16,-18 8 2 0,-10 11-2 16,-1 8-7-1,0 12-1-15,5 10-8 0,4 7 9 16,10 0-10-16,11 5-16 15,8 16-112-15,4 6-5 16,24 10 12-16,10-5-33 16,-1-10-206-16</inkml:trace>
  <inkml:trace contextRef="#ctx0" brushRef="#br0" timeOffset="143865.23">27347 6673 421 0,'0'0'101'0,"0"0"-74"15,0 0-19-15,-118-7 5 16,71 7 15-16,2 3-9 16,5 13-8-16,5 4-11 15,6 6 0-15,2 6-6 16,9 7 4-16,5 2-4 16,9 4 5-16,4 3-13 15,4 2 14-15,25-2 19 16,9-4 1-16,11-9 17 0,9-12 27 15,7-12 37-15,1-11-9 16,1-3-32-16,-7-24-33 16,-8-13-2-16,-17-9-4 15,-13-5-2-15,-17-3 19 16,-5 6-28-16,-20 2 3 16,-20 10-13-16,-7 6 0 15,-5 10 0-15,4 4-1 16,6 11-9-16,7 8-43 15,0 0-108-15,8 18-116 16,5-3-59-16</inkml:trace>
  <inkml:trace contextRef="#ctx0" brushRef="#br0" timeOffset="166215.41">21353 7793 354 0,'0'0'170'16,"0"0"-68"-16,0 0-50 15,0 0 33-15,0-11 18 16,0 5-41-16,0-2-30 16,0 1 13-16,0 0-11 15,0 3-8-15,0 1-8 16,0 0-10-16,0 3-8 15,0 0-9-15,0 0 9 0,0 0-22 16,0 0-18 0,0 0-10-16,0 0 6 0,0 0 5 15,0 0-15 1,0 0 7-16,0 0 5 0,10 6 32 16,0 4 8-16,5 2 2 15,2 2-1-15,-5 3 1 16,2 0 0-16,-3 4-1 15,-4-2-13-15,-2 2 0 16,-5-3 14-16,0 1 2 16,0-1-2-16,-10 0 0 15,-7-1 0-15,-8-3 5 16,-1-5 18-16,-1-2-7 16,0-3 0-16,5-4-2 15,4 2 7-15,7-2 25 0,4 0-17 16,5 0-5-16,-1 0-6 15,3 0-1-15,0 0-8 16,0 0-9-16,0 0-15 16,0 0-12-16,12 0-51 15,3 4 17-15,8 2 61 16,4 3 0-16,6 1 0 16,5 3 0-16,7 1-49 15,1 2-32-15,19 0-37 16,-10-2-38-16,-8-8-201 0</inkml:trace>
  <inkml:trace contextRef="#ctx0" brushRef="#br0" timeOffset="166691">21910 7730 396 0,'0'0'139'0,"0"0"-123"16,0 0-16-16,0 0-49 16,0 0-6-16,0 0 42 15,0 0 13-15,-31 44 52 16,11-21-9-16,-4-2 3 16,-5 2-21-16,2-6-11 15,4-3 5-15,6-4-9 16,3-6 2-16,7-2-2 0,3-2 9 15,4 0-2-15,0 0 3 16,0 0 15-16,0 0-24 16,0 0-11-16,0 0-22 15,4 0 6-15,6 0-17 16,1 0 15-16,6 9 4 16,1 2 12-16,3 6 2 15,-4 1-7-15,-3 0 1 16,-5-3-4-16,-5 2 9 15,-4-5 1-15,0 2 7 16,0-4 1-16,-15 2 18 16,-12 0 9-16,-11 0 1 15,-5-2-19-15,1-4-4 16,-1-2-3-16,8-4-10 16,-3 0-52-16,9-3-38 0,9-10-112 0</inkml:trace>
  <inkml:trace contextRef="#ctx0" brushRef="#br0" timeOffset="166886.47">22080 7716 456 0,'0'0'167'0,"0"0"-158"15,0 0-9-15,0 0-27 0,0 0 12 16,0 0 9-1,0 0 4-15,60 37 1 0,-38-16-18 16,20 8-60-16,-6-5-3 16,2-8-61-16</inkml:trace>
  <inkml:trace contextRef="#ctx0" brushRef="#br0" timeOffset="167229.94">22576 7872 201 0,'0'0'112'15,"0"0"-76"-15,0 0-13 16,-139-8 8-16,91 8 19 0,-1 0-12 16,3 8-4-16,-2 11-9 15,11-2-15-15,6 6-4 16,8-1-6-16,10 4-1 15,9 0-7-15,4 4-8 16,0 0-6-16,22-2 19 16,10-2 3-16,9-4 64 15,9-4 6-15,5-5-9 16,1-6-19-16,-3-5-10 16,-6-2-12-16,-11 0-6 15,-8 0 2-15,-7-9 0 16,-7-6-16-16,-14-16-27 15,0 6-92-15,0-5-94 0</inkml:trace>
  <inkml:trace contextRef="#ctx0" brushRef="#br0" timeOffset="167590.84">22454 7630 224 0,'0'0'184'0,"0"0"-54"15,0 0-88-15,0 0-42 0,0 0 0 16,0 0-11-16,0 0 10 16,-54 86 1-16,41-34 0 15,5 8 0-15,0 3 8 16,4-1-2-16,4-4 7 15,0-4 3-15,0-6 3 16,6-4 1-16,4-8 6 16,-1-5-13-16,-3-8-13 15,4-4 1-15,-4-7 5 16,-2-2 4-16,1-5 2 16,1 2-11-16,6-6-1 15,1-1-40-15,20 0-53 16,-2-1 20-16,-6-16-440 0</inkml:trace>
  <inkml:trace contextRef="#ctx0" brushRef="#br0" timeOffset="203186.37">24783 7793 335 0,'0'0'153'16,"0"0"-65"-16,0 0-60 15,0 0-12-15,0 0-3 0,0 0 2 16,-14-65-3-16,9 59 1 16,1 2 3-16,2 2 24 15,0 2-9-15,2 0-14 16,-2 0-10-16,-1 0-5 16,3 0 6-16,0 0-8 15,0 0-1-15,-2 0-19 16,2 0-49-16,-2 0 23 15,-3 0 20-15,3 6-3 16,0-2 11-16,2 0-25 16,0-2 1-16,0-2 6 15,0 0 24-15,0 0 12 16,0 0 1-16,0 0 22 16,0 0 0-16,0 0 7 15,0 0-5-15,0 0-7 0,0 0-3 16,0 0-4-16,-3 0 2 15,1 0-11-15,-2 0 9 16,0 0-3-16,-3 0-8 16,-5 0 1-16,-1 0 14 15,-9 0-13-15,-5 0-2 16,-4 0-1-16,-7 0 1 16,-2 4 0-16,0 9 0 15,4-1 0-15,3 3 0 16,4 2-1-16,6-2-7 15,6 1 7-15,3 1-11 16,5-2 4-16,1 3 7 0,1 2-11 16,0 0 11-16,2 1-1 15,1-3 2-15,4 0-1 16,0-3 0-16,0 0 1 16,7-3 0-16,13-4 5 15,7 0-3-15,8-2 9 16,5-5-2-16,7-1-1 15,5 0 4-15,3 0 1 16,-1-11-3-16,-1-6-3 16,-8 2 8-16,-5-2-4 15,-9-2 11-15,-9-2 0 16,-4-1 15-16,-9-1 1 16,-5-5-1-16,-4-1-12 0,0-1-14 15,-4 0-2-15,-11 0-8 16,-3 2 5-16,-3 0-6 15,2 6 7-15,-2 2 2 16,4 4 0-16,1 5-9 16,5 3 0-16,-1 7 0 15,6 1-13-15,0 0-104 16,-3 14 7-16,4 32 13 16,2-5-38-16,3-3-132 0</inkml:trace>
  <inkml:trace contextRef="#ctx0" brushRef="#br0" timeOffset="204927.81">27505 7726 352 0,'0'0'86'16,"0"0"-69"-16,0 0-17 15,0 0-12-15,0 0 2 16,0 0-6-16,0 0 2 16,0 0 13-16,0 4 0 15,0-2 1-15,0-2 0 16,0 2 0-16,0-2 20 16,0 0 31-16,0 0 12 15,0 0 24-15,0 0 5 16,0 0-18-16,0 0-39 15,-2 0-21-15,-9-2-14 16,-7-2 0-16,-7 2-6 0,-8 2 5 16,-11 0-8-16,-12 0 8 15,-2 14 0-15,0 3 0 16,4 8-6-16,10 1 1 16,8 4-7-16,7 2 0 15,11 5-3-15,9 0-7 16,9 0 7-16,0-3-1 15,7-6 16-15,18-2 1 16,6-9 0-16,9-2 10 16,9-7 29-16,7-6 16 15,6-2-3-15,5-2-22 16,-3-19-11-16,-6-2-3 0,-6-6 1 16,-17-2 12-16,-8-3 9 15,-12-5-5-15,-4 0-10 16,-8-7-15-16,-3-1-8 15,0 1 5-15,-7 8-5 16,-12 6-1-16,-8 9-6 16,-7 11 5-16,-3 5-9 15,-6 7-11-15,1 0-30 16,-14 32-32-16,14 1-101 16,11 0-56-16</inkml:trace>
  <inkml:trace contextRef="#ctx0" brushRef="#br0" timeOffset="212815.43">21785 8400 371 0,'0'0'132'0,"0"0"-37"16,0 0-63 0,0 0-9-16,0 0 24 0,0 0 1 15,-8-26-19-15,8 26-29 16,-3 0-12-16,-1 0-9 15,-5 0-7-15,-4 9 17 16,-5 12 10-16,-9 1 1 16,-6 6 9-16,0 0-9 15,2-3 9-15,2 0-6 16,6-7 3-16,7-4-5 16,5-6 9-16,7-2-8 15,2-4-1-15,2-2 8 16,0 0-8-16,0 0-1 15,0 0 0-15,0 0 0 16,0 0-1-16,0 0 1 0,0 0-7 16,10 2 1-16,7 4-7 15,4 6 3-15,2 6 0 16,-1 7 1-16,-2 4-1 16,-2 6-2-16,-5 1 5 15,-4-3 0-15,-6-2 6 16,-3-7-1-16,0-4 2 15,-23-3 1-15,-13-4 13 16,-13-1 8-16,-9-4 7 16,-9-4-16-16,3-2-12 15,-1-2 12-15,7 0-13 16,10 0-26-16,9 0-9 0,10-10-14 16,12-2-58-1,10-4-167-15</inkml:trace>
  <inkml:trace contextRef="#ctx0" brushRef="#br0" timeOffset="213036.55">21920 8354 578 0,'0'0'126'0,"0"0"-119"16,0 0-7-16,0 0-33 15,0 0-12-15,0 0 6 0,0 0-16 16,21 62 13-16,-9-28 1 16,3 2-37-16,12 4-9 15,-5-8 1-15,-1-8-62 0</inkml:trace>
  <inkml:trace contextRef="#ctx0" brushRef="#br0" timeOffset="213355.94">22136 8566 358 0,'0'0'151'16,"0"0"-99"-16,0 0-21 16,0 0-10-16,0 0-12 15,0 0-9-15,0 0-10 16,-114 65 3-16,87-20 7 16,2 4-2-16,10-3-6 15,6-6 0-15,9-10 8 0,0-8 1 16,0-9 8-16,11-7 5 15,4-6 2-15,6 0 35 16,1-8 57-16,5-23-36 16,-2-9-46-16,-8-8 15 15,-10-3-5-15,-7 4-22 16,0 4-12-16,-18 11-2 16,-2 10 0-16,-3 11-6 15,4 9-4-15,-6 2-35 16,3 11-59-16,-1 39-9 15,6-1-6-15,6 1-82 0</inkml:trace>
  <inkml:trace contextRef="#ctx0" brushRef="#br0" timeOffset="214340.21">22764 8729 309 0,'0'0'65'0,"0"0"-38"16,0 0-19-16,0 0-7 15,0 0-1-15,0 0 6 16,0 0-6-16,0-61 0 16,0 61-8-16,0 0 6 0,0 0-7 15,0 0 9-15,0 0 1 16,0 0 59-16,0 0-3 15,0 0-20-15,0 0-11 16,0 0-7-16,0 0-13 16,0 0-6-16,0 0 0 15,0 0 0-15,0 0-1 16,0 0-9-16,0 0 2 16,0 0-3-16,0 0 8 15,0 0-4-15,0 0 5 16,0 0 1-16,0 0 0 15,0 0-8-15,0 0 8 16,0 0-1-16,0 0-5 16,0 0 7-16,0 0 0 15,0 0 1-15,0 0 15 0,0 0 29 16,0 0 4-16,0 0 0 16,0 0-7-16,0 0-25 15,0 0-7-15,0 0-10 16,0 0-1-16,0 0 0 15,0 0-6-15,0 0-1 16,0 0-3-16,0 0-11 16,0 0 5-16,0 0 7 15,0 0 0-15,0 0 1 16,0 0-1-16,0 0-2 16,0 0-6-16,0 0 0 15,0 0 5-15,0 0 0 16,0 0 12-16,0 0-8 0,0 0 9 15,0 0-12-15,0 0 6 16,0 0 5-16,0 0 1 16,0 0 1-16,0 0-1 15,0 0 9-15,0 0 14 16,0 0 29-16,-3 0 2 16,-1 0-25-16,-5 0-15 15,0-1-14-15,-2-3 0 16,-7 1 1-16,-4 1-1 15,-7 2 0-15,-2 0 0 16,0 0-6-16,-2 0 4 16,3 13 2-16,-1 4-8 0,0 10-2 15,2 5 0-15,0 6-1 16,2-2 5-16,7 0-3 16,7-4-2-16,4-3 10 15,4-6-13-15,5-1 13 16,0-4 0-16,0-2 1 15,0-3 1-15,10-4 0 16,2-3 8-16,7-3 2 16,4-3 44-16,6 0-1 15,8 0-24-15,3 0-16 16,2-10-1-16,1-2-7 16,-6 1-6-16,-8 4-30 15,-4-2-48-15,-16 1-21 16,-7 0-35-16,-2 0-117 0</inkml:trace>
  <inkml:trace contextRef="#ctx0" brushRef="#br0" timeOffset="214730.43">22494 8366 373 0,'0'0'140'16,"0"0"-30"-16,0 0-64 15,0 0 26-15,0 0-10 16,0 0-62-16,0 0-11 0,0-12-70 16,0 52 38-16,0 34 21 15,0 38 22-15,0 2 6 16,0-9 10-16,-2-13 5 15,-1-28-8-15,1 6 5 16,2 1-5-16,0-11-12 16,0-9 0-16,9-8 8 15,3-9-9-15,-4-8 1 16,-1-8 0-16,0-6 0 16,-3-3 15-16,1-8 1 15,-3-1 9-15,0 0 2 16,0 0-27-16,7 0-1 0,1 0-130 15,-4-6-83-15</inkml:trace>
  <inkml:trace contextRef="#ctx0" brushRef="#br0" timeOffset="-199586.92">24885 8601 123 0,'0'0'219'0,"0"0"-121"15,0 0-55-15,0 0-4 16,0 0 3-16,0 0 12 15,0-50-27-15,0 42 12 16,0-1 6-16,0 1-15 16,-5 0-4-16,1 0 6 15,-2-1-9-15,-4 2-16 16,-1-1 5-16,-5 4-12 0,-3 0 0 16,-10 4-2-16,-7 0-6 15,-9 0 0-15,-5 16 7 16,-4 6-9-16,0 5 3 15,8 0 6-15,5 4-7 16,6 5 0-16,8-1-4 16,7 1 1-16,6 3 3 15,8-1 0-15,4 1 7 16,2-4-1-16,0-1 2 16,10-2-1-16,11-4 1 15,4-5 0-15,6-2 0 16,0-5 6-16,7-8 3 15,4-5 10-15,5-3-2 0,3-5 5 16,4-17-1 0,-2-6 5-16,-6-6-7 0,-5-4 4 15,-10-2-4-15,-7 0-9 16,-8-2 12-16,-8-2-9 16,-8 1 6-16,0 4 5 15,-2-2-15-15,-15 5-8 16,-8 4-1-16,1 4 1 15,-3 6-1-15,2 6 0 16,3 5 0-16,2 5-8 16,2 6-30-16,1 0-52 15,0 17-96-15,5 9 27 16,5 0-99-16</inkml:trace>
  <inkml:trace contextRef="#ctx0" brushRef="#br0" timeOffset="-195928.63">27617 8935 329 0,'0'0'114'15,"0"0"-73"-15,0 0 1 16,0 0 56-16,0 0-20 16,0 0-42-16,6 0 9 15,-4-4-10-15,0-1-3 16,1 3-21-16,-1-4-1 16,-2 0-4-16,0-3 1 15,0-1-5-15,0-2 5 16,0 2 0-16,0 0 0 0,-5 0-2 15,-10 0-5-15,-3 0-5 16,-7-2 5-16,-6 2 0 16,-9 2 0-16,-7 4-12 15,-3 2-1-15,-4 2 3 16,0 0 10-16,4 0-1 16,4 0 0-16,7 8-6 15,5 2 6-15,7 1-10 16,7-3-4-16,7 5-5 15,3 3 0-15,6-1-1 16,4 8 1-16,0 2 9 16,14 2 1-16,17 1 10 0,11 0 7 15,12-2-1 1,10-3 24-16,5-8 25 0,-2-4-20 16,-3-10-9-16,-5-1-6 15,-10 0-5-15,-9-9 6 16,-7-9-11-16,-10-5 6 15,-13-3-3-15,-10-5 16 16,0 0-13-16,-13-2-16 16,-18 2-1-16,-6 3 1 15,-4 6 0-15,-1 8-5 16,4 8-19-16,3 6-33 16,-17 15-61-16,12 14-55 15,5-3-54-15</inkml:trace>
  <inkml:trace contextRef="#ctx0" brushRef="#br0" timeOffset="-175728.43">21536 9426 377 0,'0'0'137'0,"0"0"-78"16,0 0-40-16,0 0-12 0,0 0 17 16,0 0 36-16,0 0-16 15,0 0-19-15,0 0-12 16,0-1 16-16,0-2-6 16,0 2-17-16,0-2-6 15,0 3 1-15,0 0-1 16,0 0-22-16,-5 10-10 15,-15 12 22-15,-8 9 10 16,-3-1 0-16,2 0 1 16,4-6-1-16,9-8 0 15,10-9 0-15,3-2 0 16,3-5 0-16,0 0-1 0,0 0 0 16,0 0-5-16,7 0 6 15,9 0-1-15,5-2 1 16,8-1-2-16,3 3 2 15,-1 0-7-15,-2 0-2 16,-2 9 8-16,-3 3-11 16,-5 4 5-16,-6-2-2 15,-3 0 9-15,-4-2-2 16,-2-2 2-16,-4-3 0 16,0-2 0-16,-2-1 11 15,-23 0 23-15,-10 0 12 16,-13-2-25-16,-5 2-15 15,-10-2-6-15,-3 3-1 16,-1-4-44-16,0 5-37 16,-9-1-17-16,16-4-10 0,16-1-72 0</inkml:trace>
  <inkml:trace contextRef="#ctx0" brushRef="#br0" timeOffset="-175494.26">21545 9358 472 0,'0'0'185'0,"0"0"-107"15,0 0-69-15,0 0-9 16,0 0-13-16,0 0-12 0,0 0 6 16,38 27 18-1,-15-4-6-15,2 1 7 0,7 2-12 16,11-3-11-16,3-3-20 15,10-6-19-15,22-4-3 16,-11-4-39-16,-13-5-144 0</inkml:trace>
  <inkml:trace contextRef="#ctx0" brushRef="#br0" timeOffset="-175189.81">22042 9567 224 0,'0'0'112'16,"0"0"-53"-16,0 0-4 15,0 0-22-15,0 0-31 16,0 0-2-16,-125 86 0 16,111-54 1-16,8 2 6 0,6 0-4 15,0-4 4-15,0-3 6 16,9-12 3-16,9-4 29 16,-1-11 23-16,6 0-19 15,3-12-3-15,1-16-16 16,-4-8-14-16,-8-6-4 15,-11 0 9-15,-4 5-15 16,-2 5-6-16,-15 7-1 16,-6 10-32-16,3 5 7 15,1 8 16-15,0 2-12 16,1 0-62-16,-3 24-15 16,2 2-21-16,4-2-122 0</inkml:trace>
  <inkml:trace contextRef="#ctx0" brushRef="#br0" timeOffset="-174796.86">22670 9679 191 0,'0'0'229'0,"0"0"-95"16,0 0-96-16,0 0-24 15,0 0 18-15,0 0 44 16,0 0-32-16,-98-50-44 16,63 56 0-16,-6 14-7 0,-3 4 6 15,0 4 1-15,3 2 0 16,7 1-2-16,8-3 2 16,11-3-8-16,8-3-2 15,5-2-4-15,2-1 7 16,2-2-8-16,17-3-21 15,13 1 26-15,5-5 10 16,15-2 13-16,10-5 1 16,12-3 4-16,6 0-17 15,1 0 6-15,-6-9 1 16,-11 1 2-16,-14 2-10 16,-17 2-40-16,-22-2-45 15,-11-3-32-15,0 2-121 0</inkml:trace>
  <inkml:trace contextRef="#ctx0" brushRef="#br0" timeOffset="-174412.73">22501 9472 307 0,'0'0'123'0,"0"0"-37"16,0 0-41-16,0 0-18 16,0 0-1-16,0 0-3 0,0 0-14 15,2-34-9-15,-2 34-43 16,0 2-18-16,-7 19 44 16,-2 6 10-16,1 11 5 15,-3 10 2-15,-1 3 18 16,3 5 10-16,3 2-12 15,2 3-2-15,4-2-4 16,0 4 0-16,0-1 3 16,0-2 5-16,8-4-1 15,5-6-10-15,1-10 5 16,-1-8-4-16,1-10 5 16,-1-9-13-16,2-8-7 15,10-5 0-15,-5-11-44 16,-5-15-86-16</inkml:trace>
  <inkml:trace contextRef="#ctx0" brushRef="#br0" timeOffset="-169886.84">24841 9647 218 0,'0'0'153'0,"0"0"-98"16,0 0-3-16,0 0-21 16,0 0 8-16,0 0 15 0,39-65-12 15,-34 58-19 1,-3-1 1-16,-2 0 17 0,0 2 19 16,0 2 7-16,0-1-37 15,0 2-17-15,0 0-13 16,-7 2-1-16,-3 1-26 15,-6 0 19-15,-3 0-2 16,-4 0-10-16,-4 12 19 16,0 0 1-16,2 1-1 15,8 0 0-15,-1-1-1 16,7 0-6-16,-1 2 0 16,4 2 1-16,1 2 1 15,3 2-4-15,2 0 9 0,2 2 0 16,0-1 0-16,0-1-2 15,0-1-10-15,10 0 7 16,11-4-15-16,2 2-13 16,9-3 4-16,6-4 30 15,2-3 14-15,4-2-4 16,1-5 4-16,-1 0-1 16,-1 0 4-16,-3-14-9 15,-2-3-1-15,-3-2 6 16,-1-6-6-16,-5 0 6 15,-7-4-1-15,-7-1 11 16,-7-3 33-16,-8 4-33 16,-2 1-4-16,-23 2-13 15,-11 2-5-15,-9 6 6 0,-3 4-6 16,-4 3-1-16,1 9 6 16,4-1-5-16,10 3 0 15,8 0-1-15,4 0-16 16,5 0-56-16,-3 11-72 15,6 4-50-15,6-3-179 0</inkml:trace>
  <inkml:trace contextRef="#ctx0" brushRef="#br0" timeOffset="-168567.28">27490 9631 208 0,'0'0'157'15,"0"0"-99"-15,0 0-41 16,0 0-8-16,0 0-8 16,-139-30 9-16,104 30 10 15,-7 0-8-15,-3 8-4 16,0 7 2-16,5 0-2 0,4 5-7 16,7-3 6-16,8 6-6 15,7-3-1-15,7 3-1 16,7-3 0-16,0 1-12 15,11 2-3-15,16-4 16 16,8-1 17-16,10-2 18 16,11-7 14-16,5-5 3 15,3-4-7-15,-2 0-15 16,1-13-10-16,-8-4 8 16,-4-6-15-16,-9 1 1 15,-5-1-2-15,-10-2 6 16,-8 1 8-16,-7-2 32 15,-10 2 0-15,-2-2-35 16,0-2 3-16,-14 0 0 0,-11 0-16 16,-2 4-3-16,-4 4-7 15,-2 6-2-15,-3 6-40 16,-37 8-68-16,9 0-112 16,-3 2-147-16</inkml:trace>
  <inkml:trace contextRef="#ctx0" brushRef="#br0" timeOffset="-154130.93">21133 10453 380 0,'0'0'160'0,"0"0"-10"16,0 0-57-16,0 0-4 16,0 0 9-16,0 0 1 15,-32-78-14-15,28 71-20 16,0 2-17-16,4 3-13 15,-2 2-31-15,2 0-4 16,0 0-17-16,0 4-22 16,0 18 2-16,0 10 16 15,6 8 15-15,7 7 6 16,3-2 1-16,2 0 0 16,-3-8-1-16,4-7 2 15,-6-9-2-15,-3-6 0 16,-2-11-13-16,-2-4 13 15,1 0 39-15,-1-13 42 0,4-18-52 16,-2-6-29-16,5-6 0 16,-1 1-7-16,-3 8 7 15,-3 10-1-15,-4 10 1 16,1 6-1-16,-3 6-5 16,0 2-10-16,2 0-10 15,3 0-36-15,-1 10-44 16,7 10 70-16,2 7 19 15,5 7 16-15,1-1 0 16,-2 3 1-16,3-1-1 16,-3-5 1-16,2-7 0 15,-3-4 1-15,1-7-1 0,-3-6 1 16,1-6 18-16,3 0 14 16,2-18 16-16,4-14-20 15,3-7-13-15,-2-5-16 16,0 0-41-16,-6 6-30 15,4 8-33-15,-8 11-78 16,-1 8-47-16</inkml:trace>
  <inkml:trace contextRef="#ctx0" brushRef="#br0" timeOffset="-153447.33">22064 10547 373 0,'0'0'158'15,"0"0"-91"1,0 0-48-16,0 0 3 0,0 0 36 16,0 0 1-16,0 0 4 15,-44-92-6-15,31 88-33 16,-4 4-24-16,-1 0 0 16,-8 6-14-16,-3 13 4 15,-4 11 2-15,-1 1 1 16,3 3 1-16,9-2 6 15,6-2-12-15,7-7 1 16,7-5-7-16,2-4 16 16,0-3-7-16,0-7-8 15,7 0 1-15,1-2 3 16,6-2 13-16,3 0 7 16,6-6 20-16,4-13-4 0,2-6-1 15,-2-2-3-15,-5 2 1 16,-7 8-10-16,-6 5 0 15,-5 5-2-15,-4 7-8 16,0 0-22-16,0 0-16 16,0 0 2-16,0 7 0 15,0 8 26-15,0 5 10 16,0 4 0-16,3 2 0 16,2-1 0-16,1-1 0 15,1-6 2-15,1-4-2 16,4-8 2-16,3-5 11 15,3-1 7-15,9-5 16 0,4-17-8 16,5-6-11-16,-3 0-8 16,-6 4-8-16,-10 6 15 15,-7 7-15-15,-6 5 14 16,-2 4 5-16,-2 1-16 16,0 1-4-16,0 0-26 15,3 0-20-15,3 6 14 16,4 10 24-16,0 6 2 15,3 6 6-15,1 0 0 16,-3 0 1-16,3-2-1 16,-3-2 0-16,0-7 0 15,-5-2-12-15,2-9-49 16,-2-6-25-16,-4-21 55 0,0-6-60 16</inkml:trace>
  <inkml:trace contextRef="#ctx0" brushRef="#br0" timeOffset="-153295.22">22289 10287 512 0,'0'0'174'0,"0"0"-88"15,0 0-56-15,0 0-30 16,0 0-9-16,0 0-116 16,0 0 58-16,-2 51 7 15,2-14-72-15,-2-5-143 0</inkml:trace>
  <inkml:trace contextRef="#ctx0" brushRef="#br0" timeOffset="-153069.75">22389 10515 453 0,'0'0'114'0,"0"0"-77"0,0 0 73 16,0 0 4-16,0 0-53 15,0 0-34-15,0 0-17 16,116-20-9-16,-74 18 7 15,4 2-8-15,2 0 0 16,1 0 0-16,-4 4 2 16,-6 8-2-16,-4 0-17 15,-9 2-50-15,-8-2-25 16,-10 0-42-16,-8-6 5 16,-8-2-67-16</inkml:trace>
  <inkml:trace contextRef="#ctx0" brushRef="#br0" timeOffset="-152835.36">22668 10393 487 0,'0'0'168'15,"0"0"-115"-15,0 0-53 16,0 0-29-16,0 0-9 16,0 0 35-16,-4 102 3 15,4-46 35-15,-3 5-8 16,3-1-9-16,0-4-11 15,0-8-6-15,15-6 0 16,6-11 12-16,1-8-5 0,5-5 0 16,-1-8-8-16,26-10-17 15,-7 0-57-15,-5-11-108 0</inkml:trace>
  <inkml:trace contextRef="#ctx0" brushRef="#br0" timeOffset="-151719.36">25078 10212 58 0,'0'0'258'16,"0"0"-148"-16,0 0-60 15,0 0-2-15,0 0 8 16,0 0 9-16,0 0-26 16,-6-18-16-16,6 18-22 15,-2 0-1-15,2 0-6 16,0 0-4-16,-2 0-6 16,2 0-5-16,-3 13 9 15,-3 11 5-15,-6 10 7 16,-5 14-3-16,-6 7 3 0,-6 2 2 15,-2 1 17-15,2-4 0 16,4-5-12-16,6-9-5 16,5-4-2-16,3-8 7 15,7-5-7-15,0-2 1 16,2-5-1-16,2-4 1 16,0 0-1-16,0-6 1 15,0 1 1-15,0-5 5 16,0-1 6-16,0-1 14 15,0 0 4-15,0 0-20 16,0 0-11-16,0 0-16 16,4 0-47-16,11 0-38 15,1-1 29-15,-3-14-192 0</inkml:trace>
  <inkml:trace contextRef="#ctx0" brushRef="#br0" timeOffset="-148484.33">27578 10341 438 0,'0'0'137'0,"0"0"-104"16,0 0-26-16,0 0-7 15,0 0 0-15,-140-16 0 16,107 16 7-16,-5 0 2 15,0 0 11-15,-7 6 6 16,0 4-3-16,1 2-4 16,2 3-12-16,7-2 2 15,0-1-6-15,6-2 3 0,6 0-6 16,2 2-1 0,1 0 1-16,3 0-1 0,1 4 1 15,1 2-9-15,3 0 8 16,3 5-6-16,5 3 6 15,4-1-1-15,0 6 0 16,2 0 1-16,18 4 1 16,5-4 1-16,8 2-1 15,7-5 7-15,10-3-1 16,2-8 14-16,9-5 5 16,-1-10-5-16,-2-2 5 15,-4 0 2-15,-4-19 3 16,-5-4-12-16,-9-5-1 15,-7-4-5-15,-7 0 2 16,-11-4 5-16,-9-2-5 0,-2-3 7 16,-2 1-10-1,-18 2 9-15,-4 2-2 0,-3 3-5 16,2 0-5-16,1 3 0 16,1 1-8-16,8 8 1 15,1 4 9-15,3 5 5 16,3 5-15-16,-1 3 0 15,-5 4-1-15,-3 0-37 16,-10 8-44-16,-29 28-43 16,7-2-68-16,2-8-178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17:23:51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19412 5993 339 0,'0'0'96'16,"0"0"-96"-16,0 0-18 16,0 0-52-16,0 0 70 15,0 0 46-15,-19-9-26 0,19 9-20 16,0-3-28-16,0 3 11 15,0 0 17-15,0 0 0 16,0 0-25-16,-2 0-128 0</inkml:trace>
  <inkml:trace contextRef="#ctx0" brushRef="#br0" timeOffset="600.54">19412 5993 310 0,'-135'13'88'0,"135"-13"-72"0,0 0-15 16,0 0 9-16,0 0 11 15,2 0-15-15,-2 0-6 16,0 0-7-16,0 0-2 15,2 0 8-15,2 4-9 16,3 6 9-16,5 5 1 16,-2 7 43-16,7 5-5 15,-2 0-25-15,3 0-12 16,-1-5 1-16,1-4-1 16,-3-4-1-16,2-3 1 0,-7-5 5 15,0-4-4-15,-1-2 6 16,-1 0 8-16,4 0 19 15,-1-13-12-15,2-7-13 16,1-2-9-16,1-4-1 16,-3 0 1-16,-2 1 0 15,-1 3 0-15,-3 4 0 16,0 7 0-16,-4 3 6 16,-2 4-1-16,0 4-6 15,0 0 0-15,0 0-23 16,0 6-29-16,0 11 29 15,4 5 23-15,0 5 17 16,1 1-2-16,1-4-14 16,0-4 6-16,-2-7-7 15,0-4-2-15,0-7-5 0,-1 0 5 16,-1-2 2-16,0 0 21 16,2 0 48-16,1 0-17 15,4-6-23-15,4-8-29 16,16-14-3-16,-2 4-58 15,-2 0-82-15</inkml:trace>
  <inkml:trace contextRef="#ctx0" brushRef="#br0" timeOffset="1208.99">19952 6047 481 0,'0'0'122'0,"0"0"-122"0,0 0-40 16,0 0 37-16,0 0 3 15,-118 0 39-15,105 5-31 16,-1 7-8-16,1 3 0 16,1 3-1-16,4 2 1 15,1 3-6-15,5-3 5 16,0 0 0-16,2-2-6 15,0-6-2-15,0-2-1 16,0-6 7-16,0-2-11 16,6-2 14-16,5 0 1 0,5-4 22 15,7-14-4-15,0-6-12 16,4-3-5-16,2 0 5 16,-6 5-6-16,-6 4-1 15,-5 10 0-15,-10 3 0 16,-2 5 0-16,0 0 10 15,0 0 3-15,0 0-13 16,0 11-12-16,0 1 12 16,0 3 6-16,0 2 1 15,0-3-7-15,0-6-1 16,2-2-20-16,9-3 12 16,1-3-5-16,3 0 14 15,5-3 11-15,0-11 2 16,0 0-4-16,-2 2-9 15,-7 5 0-15,-7 2 0 0,-1 5-10 16,-3 0-3-16,0 0 0 16,0 2 13-16,0 9 2 15,2 6 9-15,0 2 1 16,3-2 4-16,-1-1-15 16,3-4-1-16,2-4-54 15,9-8-53-15,-1-10 9 16,-1-10-59-16</inkml:trace>
  <inkml:trace contextRef="#ctx0" brushRef="#br0" timeOffset="1352.66">20284 5901 738 0,'0'0'201'16,"0"0"-201"-16,0 0-10 15,0 0-12-15,0 0 22 16,0 0-71-16,0 0-174 15,-60 62-3-15</inkml:trace>
  <inkml:trace contextRef="#ctx0" brushRef="#br0" timeOffset="1614.98">20117 6132 514 0,'0'0'212'0,"0"0"-136"16,0 0-58-16,0 0-17 0,0 0 64 15,0 0-1-15,0 0-64 16,4 0 0-16,5 0-18 16,0 0 17-16,6 0 1 15,3 0-2-15,5 0 1 16,2 0 1-16,3 0 1 16,1 0-1-16,2 0 0 15,0 0-11-15,-2-2-23 16,-4-2-28-16,-7 0-25 15,-5 1-23-15,-7 1-30 16,-6 1-102-16</inkml:trace>
  <inkml:trace contextRef="#ctx0" brushRef="#br0" timeOffset="1953.52">20347 5999 502 0,'0'0'126'16,"0"0"-97"-16,0 0-12 15,0 0 10-15,0 0-2 16,0 0-25-16,0 0-29 16,-8 44 29-16,-3-14 17 15,3 6-6-15,-6 1 2 16,3 1-5-16,2-5-1 15,0-2 0-15,7-7 0 16,2-5-7-16,0-7 0 0,0-4-2 16,0 3-9-16,0-5 3 15,9 2 8-15,0-2 10 16,2 0-8-16,3 0 6 16,3-4-8-16,12-2-15 15,-4 0-35-15,-7-2-123 0</inkml:trace>
  <inkml:trace contextRef="#ctx0" brushRef="#br0" timeOffset="9429.03">19402 6822 378 0,'0'0'208'15,"0"0"-149"-15,0 0-36 0,0 0 22 16,0 0 30 0,0 0-20-16,0-6-35 0,0 6-19 15,0 0 1-15,0 0-2 16,0 0 0-16,0 0-8 16,0 0-13-16,0 6-10 15,0 12 11-15,2 9 20 16,6 10 2-16,0 3 25 15,0 4-12-15,1-6-5 16,0-5-4-16,-2-8-6 16,2-6 0-16,-3-9 0 15,1-3-1-15,-2-5-13 0,-1-2 14 16,1 0 5-16,-3 0 12 16,2 0 37-16,0-16-15 15,3-10-22-15,0-4-10 16,0-4-5-16,-3 2-1 15,0 7 7-15,-1 4-8 16,-3 11 2-16,0 4-2 16,0 4-2-16,0 2-12 15,0 0-2-15,0 0-25 16,4 3-9-16,3 14 27 16,0 3 14-16,-1 6 9 15,1-2 0-15,-1 0 1 16,2-4 5-16,-4-4 1 15,2-8-7-15,-1-4-17 16,-3-2-3-16,2-2 20 0,2 0 9 16,-2 0 30-16,7-16-7 15,5-10-12-15,5-7-20 16,15-16-19-16,-5 6-69 16,-6 10-126-16</inkml:trace>
  <inkml:trace contextRef="#ctx0" brushRef="#br0" timeOffset="10022.77">19905 6880 512 0,'0'0'151'16,"0"0"-143"-16,0 0-8 0,0 0 0 15,0 0 36-15,0 0 5 16,0 0-39-16,-109 6-2 15,87 19 0-15,-1 6 1 16,4 3 1-16,-2 1-2 16,8-2-1-16,4-5 0 15,6-8-11-15,3-8-8 16,0-6-3-16,0-3 14 16,0-3-1-16,12 0 10 15,3-4 0-15,4-14 11 16,4-7 1-16,6-5-11 15,-2 0 5-15,-4 4-4 16,-7 7 0-16,-5 8-2 16,-7 7 0-16,-4 4-10 15,0 0-7-15,0 2 2 0,0 11 15 16,0 10 11-16,0 2-1 16,0 2 5-16,0-2-14 15,0 0 0-15,0-5-1 16,4-6-10-16,5-3-6 15,5-6 10-15,1-5 6 16,5 0 17-16,7-14-2 16,4-11-2-16,3-6-6 15,-1-1-6-15,-6 7 0 16,-7 4 1-16,-7 9-1 16,-8 8-1-16,-3 2 7 15,-2 2 11-15,0 0 8 0,0 0-19 16,0 0-7-16,0 2-14 15,0 4 4-15,0 2 10 16,0 0 0-16,4 1-38 16,1-6-63-16,-3 1-45 15,-2-4-158-15</inkml:trace>
  <inkml:trace contextRef="#ctx0" brushRef="#br0" timeOffset="10174.16">20237 6623 814 0,'0'0'125'0,"0"0"-125"15,0 0-253 1,0 0 35-16,0 0 113 0,0 0-91 0</inkml:trace>
  <inkml:trace contextRef="#ctx0" brushRef="#br0" timeOffset="10381.6">20154 6898 348 0,'0'0'351'15,"0"0"-259"-15,0 0-92 16,0 0-10-16,0 0 10 16,0 0 23-16,0 0 1 15,152-18-11-15,-107 5-5 16,-3 0-7-16,-2 1 8 15,-9 2-9-15,-4 1-36 0,-11 5-60 16,-12-4-34-16,-4 3-5 16,0-1 9-16</inkml:trace>
  <inkml:trace contextRef="#ctx0" brushRef="#br0" timeOffset="10586.03">20409 6717 567 0,'0'0'125'15,"0"0"-96"-15,0 0-20 16,0 0-9-16,0 0-13 16,0 0 13-16,0 0 21 15,-33 111 39-15,19-53-33 0,3 4-14 16,-1 1-3-16,3-2-9 16,3-6 0-16,2-7-1 15,-1 4-33-15,0-16-93 16,1-11-66-16</inkml:trace>
  <inkml:trace contextRef="#ctx0" brushRef="#br0" timeOffset="12581.72">19620 7557 745 0,'0'0'111'15,"0"0"-111"-15,0 0-127 16,0 0 113-16,0 0 14 0,0 0 52 16,0 0-52-16,-46-10-9 15,46 10-4-15,0 0 13 16,0-1 19-16,0 1 1 16,0 0-13-16,0 0-7 15,0 0-22-15,12 0 9 16,5 14 12-16,4 4 0 15,4 1 1-15,0 3 0 16,-3 1 1-16,-3-4 1 16,-7 2-2-16,-7 0 0 15,-5-2-30-15,-3 6 30 16,-23 2 13-16,-8 2-12 16,-9-2 0-16,-1-4 0 15,-1-6 1-15,5-5 8 0,9-6 3 16,11-3 20-16,9-3-10 15,9 0 10-15,2 0-10 16,0 0-23-16,0 0-30 16,6 0-13-16,10 0 18 15,4 0 18-15,4 0 5 16,8 6 2-16,3 0 0 16,6-1 0-16,3 0 0 15,16-5-47-15,-10 0-59 16,-11 0-83-16</inkml:trace>
  <inkml:trace contextRef="#ctx0" brushRef="#br0" timeOffset="12905.94">20000 7452 808 0,'0'0'141'16,"0"0"-141"-16,0 0-26 15,0 0 5-15,0 0 12 16,0 0-14-16,0 0 7 16,-29 90 8-16,29-36 8 15,0 6 7-15,0-3 1 16,0 0 3-16,16-9 1 16,3-6 2-16,2-5-1 15,2-7 2-15,-3-8-5 0,-2-4-9 16,-7-9 6-1,-4 0-6-15,-5-6-1 0,-2-3 16 16,0 3 13-16,-7-1 25 16,-19-1-54-16,-43 12-38 15,6-3-108-15,-4-1-91 0</inkml:trace>
  <inkml:trace contextRef="#ctx0" brushRef="#br0" timeOffset="13089.78">19943 7670 225 0,'0'0'116'15,"0"0"-86"-15,0 0-21 0,0 0-9 16,120-21 1-16,-100 21-1 16,-2 0 0-16,-2 0-11 15,8 3-29-15,-3 5 1 16,-4-2-113-16</inkml:trace>
  <inkml:trace contextRef="#ctx0" brushRef="#br0" timeOffset="13451.9">20592 7619 474 0,'0'0'304'0,"0"0"-223"0,0 0-81 15,0 0 1-15,0 0 31 16,0 0-5-16,0 0-11 16,-108-27-16-16,88 32-16 15,-4 14 7-15,-1 3 8 16,-1 6 1-16,-1 5-10 16,6-4 1-16,4 0 9 15,6 0-6-15,6-5-2 16,5-4 2-16,0 0 6 15,2-2 6-15,16-4 4 16,5 1-9-16,6-8-1 16,6-1 2-16,12-6 5 15,9 0 3-15,6-2-9 16,7-13 8-16,-2-6-7 16,-6-1-2-16,-11 2-33 0,-19-6-97 15,-15 6-32-15,-16 2-70 16</inkml:trace>
  <inkml:trace contextRef="#ctx0" brushRef="#br0" timeOffset="13747.81">20355 7433 555 0,'0'0'159'0,"0"0"-143"15,0 0-16-15,0 0-33 16,0 0-2-16,0 0 10 0,0 0 25 16,5 64 26-16,1-26 10 15,-2 9 12-15,2 4 0 16,-4 6-2-16,-2 6-24 16,0-5-6-16,0 3-15 15,0-6 6-15,0-7-7 16,0-6 2-16,0-8-2 15,0-3-41-15,-2 0-64 16,-6-8-57-16,4-6-193 0</inkml:trace>
  <inkml:trace contextRef="#ctx0" brushRef="#br0" timeOffset="65618.17">19275 8463 393 0,'0'0'95'0,"0"0"-23"0,0 0-46 15,0 0-1-15,0 0-5 16,0 0 62-16,4-47-28 15,-2 44-14-15,-2 3 1 16,0 0-12-16,0 0-5 16,0 0-16-16,0 0-8 15,0 0-16-15,0 11 5 16,0 9 9-16,0 6 1 16,4 4-1-16,3-2 1 15,0 0 0-15,2-2 0 16,0-4 0-16,0-4-5 15,0-2 5-15,-1-5-6 16,-1-2-15-16,-5-4 12 0,3-4 3 16,-5-1 7-16,5 0 0 15,3-1 11-15,7-18-2 16,6-8-9-16,-1-2-6 16,0 1 6-16,-6 8 1 15,-8 6 0-15,-4 8 1 16,-2 6-2-16,0 0-1 15,2 0-15-15,3 0-16 16,2 17 2-16,2 2 24 16,2 3 5-16,2 4 1 15,0-4-1-15,-2-4 0 16,-1-2 1-16,-4-5-2 16,-1-6 2-16,-3 0 0 15,0-5 3-15,0 0 11 0,6 0 9 16,4-13-23-16,11-9-20 15,23-14-92-15,-1 4-20 16,-7 5-101-16</inkml:trace>
  <inkml:trace contextRef="#ctx0" brushRef="#br0" timeOffset="66165.87">19914 8578 218 0,'0'0'196'0,"0"0"-108"15,0 0-56-15,0 0-19 16,0 0 1-16,0 0 15 16,0 0-6-16,-105-50 0 0,82 50-16 15,6 6-7 1,1 11-8-16,5 4-2 0,5 3 2 16,4 0-4-16,2-1 6 15,0-6-2-15,0-1 2 16,11-5 6-16,2-5 0 15,3-6 9-15,2 0-6 16,1 0 6-16,2-2-1 16,-6-7 2-16,-6 2 2 15,-2 4 14-15,-5 2-7 16,-2 1-8-16,0 0-11 16,4 0-14-16,1 5-2 0,6 10 6 15,0 1 10-15,2 2 1 16,1-5 6-16,-1 0-7 15,-1-7 2-15,1-5 7 16,1-1 1-16,1 0 3 16,3-14-6-16,-1-4 0 15,-1 0-6-15,-5 6 14 16,-7 4 32-16,-2 5 0 16,-2 0-12-16,0 3-25 15,3 0-10-15,-1 0-14 16,3 0 0-16,4 0 4 15,4 5 4-15,1 2 5 16,3 2 1-16,3-5-1 16,5-4-28-16,6 0-1 15,9-14-27-15,20-38-22 0,-8 2-78 16,-8-3-45-16</inkml:trace>
  <inkml:trace contextRef="#ctx0" brushRef="#br0" timeOffset="66278.92">20391 8260 380 0,'0'0'159'15,"0"0"-44"-15,0 0-24 16,0 0-55-16,0 0-36 16,0 0-34-16,0 0-59 15,-94 32-2-15,74-5-88 0</inkml:trace>
  <inkml:trace contextRef="#ctx0" brushRef="#br0" timeOffset="66565.57">20344 8556 611 0,'0'0'156'16,"0"0"-106"-16,0 0 4 16,0 0 21-16,0 0-35 15,0 0-32-15,0 0-7 16,96-18-1-16,-69 14 0 15,-3 4 0-15,3 0 0 16,-1 0 0-16,3 0 2 16,-4 0-2-16,0 0 0 15,-8 0-7-15,-1 0-18 16,-7 0-17-16,-5 0-33 0,-4 0-22 16,-13 3-17-16,-9 0-82 15</inkml:trace>
  <inkml:trace contextRef="#ctx0" brushRef="#br0" timeOffset="66797.95">20507 8392 679 0,'0'0'205'15,"0"0"-205"-15,0 0-12 0,0 0-20 16,0 0 20-1,0 0 12-15,17 115 10 0,-10-68-1 16,2-2-8-16,0-1 7 16,-3-6-6-16,4-4 8 15,-2-5-10-15,1 1-13 16,1-9-95-16,-6-15-142 0</inkml:trace>
  <inkml:trace contextRef="#ctx0" brushRef="#br0" timeOffset="84762.45">13350 5759 0 0,'-9'0'0'0,"3"10"0"16,-1 6 0-16,-3 18 0 16,0 52 0-16,5 2 0 15,5-9 0-15,0 158 0 0,0 111 0 16,-22 54 0-16,-9-170 0 16,-5-54 0-16,-24-72 0 15,20-48 0-15,-7-49 0 16,65 35 0-16,38-27 0 15,15-14 0-15,58-23 252 16,39-76-245-16,30-11-14 16,5-1 7-16,-61 34-106 15</inkml:trace>
  <inkml:trace contextRef="#ctx0" brushRef="#br0" timeOffset="86990.89">19275 9350 212 0,'0'0'143'0,"0"0"-82"16,0 0-17-16,0 0 7 16,0 0-34-16,0 0 32 15,-19-32-11-15,19 28-11 16,0 2 1-16,-2-3 11 15,2 4-9-15,0-1 23 16,0-1 9-16,0 3-36 0,0 0-26 16,0 0-1-16,5 0-11 15,17 0 4-15,7 0 7 16,9 0 0-16,3 0 0 16,-2 5 1-16,-5-1 0 15,-7 0 0-15,-8 0 0 16,-7 0 0-16,-8-2-12 15,-2 4 2-15,-2 1-6 16,0 0 9-16,-11 5 7 16,-9 2 0-16,-2 1 1 15,0 0 6-15,2 2-6 16,3-3-1-16,9 1-1 0,6 2-11 16,2-1 11-1,0-1-9-15,13 2 4 0,14-3 5 16,11-4-11-16,11-7 4 15,44-3-34-15,-12-12-97 16,-6-9-63-16</inkml:trace>
  <inkml:trace contextRef="#ctx0" brushRef="#br0" timeOffset="87282.48">20017 9190 489 0,'0'0'143'16,"0"0"-57"-16,0 0-31 15,0 0-29-15,0 0-26 0,0 0-20 16,0 0-4 0,-3 17 12-16,6 16 2 0,12 7 10 15,5 6-1-15,3 2 0 16,3-1 1-16,1-1 0 16,1-2 0-16,-1-4 0 15,-4-4 1-15,-3-5-1 16,-7-8 0-16,-4-2 7 15,-4-8-6-15,-5-3 10 16,0-2 4-16,-25-2 31 16,-22-2-3-16,-20 2-43 15,-41-6-112-15,14 0-74 16,14-10-93-16</inkml:trace>
  <inkml:trace contextRef="#ctx0" brushRef="#br0" timeOffset="87435.58">20012 9266 485 0,'0'0'150'16,"0"0"-98"-16,0 0-43 15,123-40-2-15,-79 38-7 16,3 2-9-16,18 2-30 16,-12 15-57-16,-8-6-103 0</inkml:trace>
  <inkml:trace contextRef="#ctx0" brushRef="#br0" timeOffset="87795.74">21024 9280 199 0,'0'0'331'0,"0"0"-236"15,0 0-66-15,0 0 26 16,-132-31 30-16,90 25-20 15,-6 3-28-15,4 3-35 16,-5 0-2-16,5 17 0 16,6 4 0-16,7 2-2 15,6 4-5-15,12 1-2 16,6 1-5-16,7-4 7 16,0 3-5-16,7-3-17 0,17-3 13 15,9-2 9 1,10-4 7-16,13-5 22 0,11-2-5 15,6-3 5-15,6-4-5 16,-4-2-8-16,-4 0 1 16,-13 0-3-16,-11-2-7 15,-14-10-27-15,-20-24-25 16,-7 2-81-16,-6-5-174 0</inkml:trace>
  <inkml:trace contextRef="#ctx0" brushRef="#br0" timeOffset="88018.58">20810 8966 423 0,'0'0'154'0,"0"0"-61"16,0 0-85-16,0 0-8 16,0 0-29-16,0 0 11 15,-4 103 11-15,0-34 7 16,0 13 1-16,0 8 15 15,0 3-4-15,1-3-2 16,3-4 0-16,0-6-6 16,0 23-4-16,5-23-66 15,-1-15-67-15</inkml:trace>
  <inkml:trace contextRef="#ctx0" brushRef="#br0" timeOffset="90326.57">19295 10093 340 0,'0'0'195'15,"0"0"-85"-15,0 0-61 16,0 0 14-16,0 0 17 16,0 0-21-16,0 0-20 15,0-19-20-15,0 19-18 0,0 0 2 16,0 0-2-16,0 0 11 15,0 0-2-15,0 0-8 16,0 0-2-16,0 0-15 16,0 0-4-16,11 0 6 15,9 8 12-15,2 4 1 16,3 4-2-16,-3 2 1 16,-5 0-21-16,-3 0-8 15,-7 2 5-15,-7-1 8 16,0 0-3-16,-5 3 4 15,-19 5-1-15,-7-1 17 16,-3 2 24-16,3-2-5 16,6-6-10-16,8-6-8 0,5-6 1 15,8-4-2-15,4-4-2 16,0 2-20-16,0-2-92 16,20 2 54-16,14-2 60 15,16 0 21-15,13-14-5 16,11-16-4-16,-1-8-4 15,-9-2 0-15,-10 1-8 16,-14 7 7-16,-13 8-5 16,-11 7 58-16,-10 4 40 15,-3 8 0-15,-3 0-55 16,0 4-22-16,0 1-3 16,0 0-20-16,0 0-8 0,0 0-21 15,0 15-62 1,0 14 63-16,2 10 18 0,8 11 10 15,7 3-6-15,5-1 6 16,0-4-2-16,0-9 1 16,-1-10 0-16,-6-5 1 15,-3-6 0-15,-10-6 1 16,-2-1 0-16,-2-2 7 16,-28-1 5-16,-38-1-13 15,0-3-43-15,3-4-175 0</inkml:trace>
  <inkml:trace contextRef="#ctx0" brushRef="#br0" timeOffset="90477.54">19678 10106 692 0,'0'0'92'0,"0"0"-92"15,0 0-30-15,116-12 23 16,-18 12-5-16,-11 0-86 15,-8 2-97-15</inkml:trace>
  <inkml:trace contextRef="#ctx0" brushRef="#br0" timeOffset="90790.52">20690 10076 494 0,'0'0'175'15,"0"0"-129"1,0 0-45-16,-159-6 8 0,108 6 0 16,1 8 25-16,11 8-19 15,3 4-15-15,9 3 0 16,9 4-10-16,7 3-2 16,7 5 6-16,4-2-1 15,4 4-9-15,23-5 16 16,11-6 6-16,13-8 1 15,7-11 26-15,9-7 6 16,0 0-11-16,-7-11-11 16,-13-5-17-16,-13-2-3 0,-19 0-20 15,-15-10-48 1,-2 2-95-16,-19-2-53 0</inkml:trace>
  <inkml:trace contextRef="#ctx0" brushRef="#br0" timeOffset="91007.63">20455 9892 481 0,'0'0'174'0,"0"0"-107"15,0 0-67-15,0 0-17 16,0 0-22-16,0 0 25 16,0 0 2-16,54 96 11 15,-34-41 0-15,-5 12 1 16,-4 7 1-16,-3 7 5 15,-2-3 2-15,-2-3 4 0,3-6-12 16,5 19-24-16,-4-17-44 16,-3-16-85-16</inkml:trace>
  <inkml:trace contextRef="#ctx0" brushRef="#br0" timeOffset="92629.52">19339 10653 515 0,'0'0'169'0,"0"0"-108"15,0 0-61-15,0 0-14 16,0 0-9-16,0 0-2 15,0 0 15-15,0 53 3 16,4-25 6-16,3 4 0 16,0 1 1-16,2-4 0 0,-2-1 0 15,-1-2 0 1,-4 0 1-16,0-2-1 0,-2 2 14 16,0 3 45-16,-13-1 21 15,-11 4-17-15,-8-1-28 16,-3 0 1-16,-3-3-36 15,5-3-14-15,4-8-48 16,6-11-47-16,10-4-70 16,8-2-66-16</inkml:trace>
  <inkml:trace contextRef="#ctx0" brushRef="#br0" timeOffset="93065.21">19375 10807 453 0,'0'0'207'0,"0"0"-26"0,0 0-68 15,0 0-64-15,0 0-10 16,0 0-36-16,0 0-3 16,31-56-104-16,16 56 70 15,18 0 24-15,12 0 0 16,6 0-42-16,-3 0-17 16,-9 0-8-16,-15 0 11 15,-16 2 23-15,-15 1 20 16,-17-3 23-16,-8 0 43 15,0 0 88-15,-6 0-53 16,-12 0-33-16,-2 0-10 0,-2 6-18 16,-1 8-17-1,6 4 0-15,1 6-1 0,7 4-6 16,7 0-2-16,2-2 0 16,0-4-2-16,17-7-69 15,8-6 73-15,4-9 7 16,4 0 29-16,1-6-4 15,-3-13 9-15,-8-8 5 16,-11-3 15-16,-9 3-7 16,-3-3 20-16,-15 7-41 15,-21 5-26-15,-11 5-55 16,0 11-18-16,0 2-6 16,10 11-53-16,12 7-60 15,16 2-69-15</inkml:trace>
  <inkml:trace contextRef="#ctx0" brushRef="#br0" timeOffset="93372.93">20649 10881 459 0,'0'0'257'16,"0"0"-114"-16,0 0-119 15,0 0-14-15,0 0 6 16,-115-27 0-16,79 27-14 15,2 2-1-15,-2 16-1 16,1 2 0-16,4 7 0 16,6 2-8-16,8 3 0 0,5 1-4 15,10-1 2-15,2-1 0 16,9-2-2 0,17-5-45-16,9-8 48 0,9-8 9 15,5-8 16-15,4 0 7 16,1-8-22-16,-5-11-1 15,-11-2-47-15,-16-8-59 16,-11 8-3-16,-11-2-90 0</inkml:trace>
  <inkml:trace contextRef="#ctx0" brushRef="#br0" timeOffset="93621.32">20464 10628 453 0,'0'0'154'16,"0"0"-57"-16,0 0-18 16,0 0-17-16,0 0-62 15,0 0-10-15,0 0-27 16,0 52 18-16,0 2 17 16,0 12 1-16,0 8 1 15,0 5 5-15,0-1 2 16,0-2 4-16,7-7-11 15,6-6-19-15,16 4-69 16,-4-17-38-16,-2-16-66 0</inkml:trace>
  <inkml:trace contextRef="#ctx0" brushRef="#br0" timeOffset="97560.64">19321 11544 408 0,'0'0'143'0,"0"0"-58"16,0 0 7-16,0 0 2 15,0 0-20-15,0 0-29 16,0 0-22-16,-4-20-12 16,4 20-10-16,0 0 0 15,0 0 0-15,0 0-1 16,0-2 0-16,0 2-17 16,18 0-8-16,9 0 17 15,4 0 8-15,2 0 0 16,-4 0 0-16,-7 0 0 15,-6 0 0-15,-7 0-26 16,-5 0-57-16,1 11 41 16,-5-1 25-16,0 7 16 15,0 7-8-15,-14 6-3 0,-10 9 12 16,-8 1 18-16,-5 0-1 16,1-2-7-16,3-6-1 15,8-9-9-15,7-6 9 16,9-7-9-16,7-8 2 15,2 0-2-15,0-2-6 16,0 0-41-16,16 0-42 16,20-2 89-16,16-16 0 15,23-14 16-15,10-12-5 16,1-9 1-16,-4-2-11 16,-13-1 9-16,-17 9-9 15,-19 7 34-15,-15 10 33 0,-13 8 36 16,-5 6-6-1,0 4-62-15,0 5-15 0,-7 3 5 16,2 3-7-16,3 1-19 16,2 0-26-16,0 5-86 15,0 16 78-15,0 9 26 16,5 4 7-16,8 4 1 16,7 0-1-16,0 2 1 15,0-2-1-15,1-2 1 16,-4-1 0-16,-1-3 0 15,-3-8 0-15,-5-4 0 16,-2-7 0-16,-6-4 0 16,0-6 0-16,0 0 1 0,-16-1 51 15,-20 2-43 1,-13 2-9-16,-14 2-45 0,-22-4-57 16,17-1-93-16,12-3-59 0</inkml:trace>
  <inkml:trace contextRef="#ctx0" brushRef="#br0" timeOffset="97721.82">19923 11594 350 0,'0'0'186'0,"0"0"-102"16,0 0-18-16,0 0-37 16,0 0-23-16,0 0-5 15,135-48-1-15,-79 48 0 0,52 0-42 16,-12 0-54-1,-9 0-85-15</inkml:trace>
  <inkml:trace contextRef="#ctx0" brushRef="#br0" timeOffset="98026.97">20787 11493 362 0,'0'0'199'0,"0"0"-136"15,0 0-44-15,-124-23-12 16,86 23 1-16,-1 6-8 0,4 18 0 16,-1 9-1-1,5 8-7-15,2 9 7 0,10 7-1 16,5 1 2-16,12 0-2 16,2-6-5-16,4-8 7 15,21-11 1-15,10-10 14 16,10-13-2-16,10-10 13 15,8 0-10-15,-1-10 1 16,-2-10-4-16,-13 0-13 16,-13 4-16-16,-16 4-50 15,-14 6-60-15,-4 3-33 0</inkml:trace>
  <inkml:trace contextRef="#ctx0" brushRef="#br0" timeOffset="98260.86">20638 11247 434 0,'0'0'146'0,"0"0"-7"16,0 0-139-16,0 0-58 15,0 0 28-15,0 150 30 16,0-23 43-16,0 36-3 15,0-9-17-15,0-29-5 16,14-35-18-16,19-6-2 16,-4-15-97-16,-3-4-119 0</inkml:trace>
  <inkml:trace contextRef="#ctx0" brushRef="#br0" timeOffset="101031.96">19620 12218 605 0,'0'0'212'0,"0"0"-124"0,0 0-35 16,0 0-9-16,0 0-12 15,0 0-32-15,-44-28 0 16,42 38-22-16,-2 16 5 16,4 10 11-16,0 12 5 15,0 4 0-15,4 4 0 16,13-2-7-16,5-4 7 16,1-6-5-16,-2-5-1 15,-2-7 7-15,-11-8 0 16,-8-2 0-16,0-2 0 15,-27 2 0-15,-21 0 1 16,-16-3 11-16,-11 0-12 0,4-5-18 16,9-7-22-16,10-7-22 15,19 0-68-15,16-13-53 0</inkml:trace>
  <inkml:trace contextRef="#ctx0" brushRef="#br0" timeOffset="101191.86">19574 12444 472 0,'0'0'207'16,"0"0"-90"-16,0 0-64 15,0 0-53-15,0 0-22 16,0 0-3-16,0 0-35 0,144-20-43 16,-91 20-25-16,-5 10-93 15</inkml:trace>
  <inkml:trace contextRef="#ctx0" brushRef="#br0" timeOffset="101490.92">19925 12471 430 0,'0'0'106'0,"0"0"-58"16,0 0-29-16,0 0 10 16,-143 48-11-16,116-19-16 15,10 6-1-15,11 1-1 16,6-2 0-16,0-4-2 15,23-8-12-15,12-8 6 16,7-12 8-16,7-2 33 16,2-12 11-16,0-18 3 0,-5-8-6 15,-9-4 1-15,-18-4 8 16,-14 1 24-16,-5 3-24 16,-20 7-35-16,-15 2-2 15,-8 12-12-15,-1 4-1 16,1 11 0-16,5 6-37 15,5 14-115-15,10 14-34 16,8 0-39-16</inkml:trace>
  <inkml:trace contextRef="#ctx0" brushRef="#br0" timeOffset="101797.59">20486 12512 620 0,'0'0'184'16,"0"0"-91"-16,0 0-51 16,0 0 20-16,0 0-32 15,-126-62-20-15,96 62-10 16,1 11-1-16,5 14-9 16,0 11 3-16,4 7 0 15,4 7-2-15,7 0 3 16,9-1-2-16,0-5 6 0,12-11-14 15,16-6-11 1,8-12 11-16,6-7 13 0,2-8 3 16,4 0 19-1,-6-13-19-15,-4-13 0 0,-12-18-97 16,-10 5-108-16,-16 1-157 0</inkml:trace>
  <inkml:trace contextRef="#ctx0" brushRef="#br0" timeOffset="102031.96">20349 12228 451 0,'0'0'169'0,"0"0"-119"0,0 0-50 15,0 0-13-15,0 0 12 16,0 0 1-16,-58 180 37 15,31-98-17-15,0 12-5 16,7 1-8-16,15-15-7 16,5 4-23-16,16 5-75 15,18-24-38-15,1-21-242 0</inkml:trace>
  <inkml:trace contextRef="#ctx0" brushRef="#br0" timeOffset="104447.26">20415 12527 80 0,'0'0'62'15,"0"0"-13"-15,0 0 5 16,0 0 13-16,0 0-1 16,0 0-2-16,0 0 2 15,0 1-13-15,0-1-8 16,0 0-7-16,0 0-11 16,0 0-1-16,0 0-10 15,0 0-5-15,0 0-2 16,0 0 1-16,-4 0-9 15,0-1 0-15,-4-1 9 0,0-2-8 16,-1-1 6-16,0 0-7 16,-2-2 5-16,0 4-6 15,-1-4 8-15,-1 2-7 16,-3 0 6-16,1 2-6 16,-1-1-1-16,1 2 1 15,2-1-1-15,1 3 1 16,1 0 0-16,3 0 5 15,-2 0-6-15,1 0 0 16,1 0 3-16,-4 0 3 16,1 0-5-16,-3 0-1 15,1 0 1-15,0 0 0 16,-3 0-1-16,1 0 0 16,-3 5 1-16,3-1-1 15,1 1 1-15,1-1 2 0,1 0-2 16,2 0 0-16,1 2-1 15,1-2 0-15,4 0-1 16,-2 3 1-16,-1-1-1 16,-1 2 1-16,0 0-3 15,2 4 2-15,1 0 0 16,1 0-7-16,0 2-3 16,4 2-2-16,0-2 12 15,0 2 0-15,0-2 1 16,0 0-7-16,0 0 6 15,2 0 0-15,6 1-1 16,-1-2 1-16,5 1-7 0,-2-2-11 16,7 0 8-1,-2-2 11-15,3 0 1 0,-1-4 6 16,6 0-4-16,-1-1-2 16,2-4 8-16,5-1 1 15,0 0 0-15,4 0-8 16,4 0 11-16,-4-8-5 15,1 0 5-15,-5 0-11 16,-8 1-1-16,-5 5 0 16,-7-1-1-16,-5 3 2 15,-2 0-2-15,0 0 1 16,-2 0-1-16,4 0 0 16,-2 0-8-16,6 0-64 0,-1 0-55 15,-5 0-164-15</inkml:trace>
  <inkml:trace contextRef="#ctx0" brushRef="#br0" timeOffset="105466.83">19771 13168 468 0,'0'0'197'0,"0"0"-74"16,0 0-64-16,0 0-32 15,0 0-27-15,0 0-21 16,0 0-10-16,0 26 23 16,0-2 2-16,0 5 6 15,0 1 0-15,0-5 1 16,0 1 1-16,0-3-2 16,0-2 0-16,5 0-1 15,5 0-6-15,7-2-8 16,1 1 6-16,3-2 9 15,2-2 9-15,-3-1-3 16,-2-6-5-16,-7-1-1 16,-6-4 0-16,-5 2-19 15,0 2 4-15,-2 2 15 16,-17 4 17-16,-5 2-4 0,-3 3-3 16,-1-1-3-16,3-5-7 15,7-4-19-15,3-9-39 16,5 0-54-16,4-14-204 0</inkml:trace>
  <inkml:trace contextRef="#ctx0" brushRef="#br0" timeOffset="105613.21">19761 13108 441 0,'0'0'156'0,"0"0"-156"16,0 0-3-16,0 0-6 0,151-6 8 15,-92 6-27-15,-3 2-91 16</inkml:trace>
  <inkml:trace contextRef="#ctx0" brushRef="#br0" timeOffset="105919.09">20199 13133 529 0,'0'0'212'16,"0"0"-163"-16,0 0-43 15,0 0-6-15,0 0-1 16,0 0-9-16,-85 129 0 16,83-90 7-16,2 3-6 15,0-7 7-15,0-2-8 16,5-9 3-16,3-8 6 16,2-9-4-16,1-7 5 0,-1-3 47 15,2-21 31-15,3-12-47 16,-3-8-10-16,-6-9-14 15,-6 3 0-15,0 2 18 16,0 12-14-16,-16 11-4 16,-3 10-1-16,-1 13-6 15,-1 2-98-15,-5 24-67 16,8 4 7-16,3 1-184 0</inkml:trace>
  <inkml:trace contextRef="#ctx0" brushRef="#br0" timeOffset="106232.96">20513 13236 497 0,'0'0'166'0,"0"0"-104"16,0 0-26-16,0 0-6 15,0 0-12-15,0 0-18 16,-120-47-13-16,97 65 3 15,4 9 2-15,1 10-3 16,5 4-2-16,1 6-2 16,10-1-8-16,2 0 16 15,0-6-6-15,14-10-4 16,13-8-2-16,4-7 13 16,9-14 6-16,2-1 26 0,3-1 2 15,1-22-11 1,-5-4-7-16,-8-4-10 0,-16-5-52 15,-7 10-39-15,-10 4-297 16</inkml:trace>
  <inkml:trace contextRef="#ctx0" brushRef="#br0" timeOffset="106690.98">20391 13020 342 0,'0'0'126'0,"0"0"-54"15,0 0 6-15,0 0-19 16,0 0-22-16,0 0-14 16,0 0-23-16,-7-8-11 15,5 8-7-15,-2 8 18 16,-1 0 0-16,2 0 0 15,1-3 0-15,2-2-13 16,0-3 5-16,0 0 8 16,0 0 0-16,0 0 39 15,0 0 12-15,0-5-19 16,0 0 7-16,0 1-18 0,0 2 5 16,-2 2-9-1,0 0-17-15,2 11-77 0,-2 18 38 16,2 15 29-16,0 15 3 15,0 14 6-15,0 11 0 16,0 3 1-16,2 0 0 16,2-10 0-16,4-4 1 15,0-13 0-15,5-6-1 16,3-14 0-16,1-7-50 16,8-18-48-16,-7-5 7 15,-5-10-28-15</inkml:trace>
  <inkml:trace contextRef="#ctx0" brushRef="#br0" timeOffset="111263.06">19564 14016 398 0,'0'0'144'0,"0"0"-72"15,0 0-72-15,0 0-11 16,0 0-16-16,0 0 27 0,-2 85 1 15,2-43 6 1,0 6-1-16,0 0-5 0,2-8 6 16,10-10-6-16,-4-10-1 15,1-10-10-15,-3-6 10 16,2-4 16-16,-2 0 46 16,5-18 82-16,1-10-85 15,1-11-37-15,-2-8-21 16,-2 2 5-16,-2 10-6 15,-5 9 0-15,0 12 0 16,-2 6 0-16,0 8-13 16,0 0-50-16,0 0-27 15,9 4 37-15,2 11 35 16,4 7 8-16,6 3 10 16,-2 3 0-16,2-6-1 0,-1-5 0 15,-3-2 0-15,-3-7 1 16,-3-4 0-16,-2-4 13 15,0 0 0-15,0 0 3 16,7-12-16-16,10-14-51 16,-4 2-84-16,1 7-155 0</inkml:trace>
  <inkml:trace contextRef="#ctx0" brushRef="#br0" timeOffset="111826.99">20162 14135 182 0,'0'0'166'0,"0"0"-48"0,0 0-27 16,0 0-49-16,0 0 4 16,0 0-13-16,0 0 9 15,-39-51-11-15,24 51-31 16,-1 0-8-16,-1 18-4 16,-4 8 6-16,6 7-1 15,1 5 0-15,8-2 4 16,4 4-3-16,2-10 5 15,0-3 0-15,8-10-31 16,13-7-5-16,1-10 24 16,4 0 13-16,5-10 33 15,0-16-9-15,-2-6-11 16,-4 0-1-16,-11 4-11 16,-8 8 23-16,-6 8 37 15,0 4-13-15,0 8-22 0,0 0-12 16,0 0-14-16,0 0-16 15,0 12-31-15,0 6 25 16,0 4 19-16,7-1-6 16,7-2-1-16,3-5-14 15,6-9 8-15,6-5 16 16,4 0 12-16,5-21 19 16,-1-7-18-16,-3-3 1 15,-7 8 11-15,-9 1 30 16,-12 10 8-16,-4 6 1 15,-2 6-14-15,0 0-50 16,0 0-22-16,3 5-64 16,3 9 49-16,4 7 34 15,3 5 3-15,3-2 1 16,-1 2 1-16,-3-2-2 0,-2 0-28 16,-3-1-73-16,-7-8-26 15,0-3-3-15,0-8-372 0</inkml:trace>
  <inkml:trace contextRef="#ctx0" brushRef="#br0" timeOffset="112001.75">20576 13818 611 0,'0'0'180'16,"0"0"-92"-16,0 0-62 15,0 0-26-15,0 0-104 0,0 0-92 16,0 0 117-1,-21 22 24-15,19 22-46 0,-2-4-32 16,2-7-104-16</inkml:trace>
  <inkml:trace contextRef="#ctx0" brushRef="#br0" timeOffset="112106.64">20547 13986 32 0,'0'0'55'0,"0"0"72"16,0 0-41-16,0 0 2 16,153 18 5-16,-92-15-49 15,1-2-16-15,-4-1-18 16,-9 0-10-16,-11 0-12 15,-13 3-61-15,-17-2-57 0</inkml:trace>
  <inkml:trace contextRef="#ctx0" brushRef="#br0" timeOffset="112301.63">20785 13839 403 0,'0'0'58'0,"0"0"-58"16,0 0 0-16,0 0 0 15,-4 119 56-15,4-65-21 16,6 5-19-16,13-2-5 16,2-2 1-16,2-7-11 15,1-4 12-15,-1-11-13 16,1-2-11-16,-6-6-51 16,-12-12-58-16</inkml:trace>
  <inkml:trace contextRef="#ctx0" brushRef="#br0" timeOffset="120880.78">19763 14802 166 0,'0'0'193'0,"0"0"-148"15,0 0-32-15,-8 103-6 16,11-59 2-16,17-2-9 16,7-2 22-16,4-6-3 15,0-6 7-15,-2-8-12 16,-6-6 34-16,-13-5-18 0,-5-4-2 16,-5 0 67-1,-9-2 35-15,-26 3-42 0,-17 7-64 16,-10 1-11-16,-5 0-13 15,3-2-13-15,10-2-10 16,14-10-47-16,17 0-56 16,15-10-75-16</inkml:trace>
  <inkml:trace contextRef="#ctx0" brushRef="#br0" timeOffset="121041.18">19778 14740 540 0,'0'0'136'16,"0"0"-103"-16,0 0-33 16,0 0-2-16,0 0-15 0,0 0-34 15,143-19-40-15,-101 19-43 16,-9 1-62-16</inkml:trace>
  <inkml:trace contextRef="#ctx0" brushRef="#br0" timeOffset="121355.34">20104 14807 202 0,'0'0'266'16,"0"0"-196"-16,0 0-52 15,0 0-17-15,-110 106 9 16,79-57 0-16,8 5-8 16,12 1-1-16,11-3-1 0,0-10 0 15,21-3 0 1,14-16-7-16,7-7 7 0,8-10 32 15,1-6 11-15,0-15 31 16,-6-20-12-16,-14-10 0 16,-14-7 2-16,-14-3 14 15,-3-3 11-15,-27 2-41 16,-15 10-13-16,-5 11-18 16,-4 12-12-16,1 9-5 15,9 10-28-15,7 4-25 16,12 1-69-16,22 39-102 15,0-1 51-15,10-1-12 0</inkml:trace>
  <inkml:trace contextRef="#ctx0" brushRef="#br0" timeOffset="121656.32">20636 14951 173 0,'0'0'403'16,"0"0"-188"-16,0 0-140 15,0 0-22-15,-65-104 11 16,41 91-22-16,-1 9-15 16,5 4-14-16,2 0-13 15,3 21-10-15,3 15-10 16,4 14 11-16,6 8-3 16,2 5 11-16,0-6 0 15,15-3-6-15,9-10-6 16,5-9-21-16,3-13-9 0,1-12 8 15,0-10 35-15,1 0 15 16,0-22-14-16,-3-6-1 16,-9-3-34-16,-13-13-50 15,-7 12-59-15,-2 2-55 0</inkml:trace>
  <inkml:trace contextRef="#ctx0" brushRef="#br0" timeOffset="121867.99">20502 14658 371 0,'0'0'215'0,"0"0"-88"15,0 0-101 1,0 0-26-16,0 0-31 0,-4 108 31 16,6 14 0-16,16 33 43 15,2-5-4-15,3-27-23 16,-4-48-2-16,8-22-14 15,29 15-70-15,-5-14-106 16,-2-9-57-16</inkml:trace>
  <inkml:trace contextRef="#ctx0" brushRef="#br0" timeOffset="144017.87">28563 5817 380 0,'0'0'121'16,"0"0"-79"-16,0 0-42 15,0 0 0-15,0 0 0 16,0 0 16-16,0 2 16 15,0-2-15-15,0 0-8 16,0 0-8-16,0 0 8 0,0 0-8 16,0 0 0-1,0 0 1-15,0 0-1 0,0 0 2 16,0 0-2-16,0 0 0 16,0 0 0-16,0 0 9 15,0 0 9-15,0 0 11 16,-2 0-5-16,-18 0-14 15,-11 0-11-15,-4 2 0 16,-8 2 0-16,1 0-1 16,-1 1 1-16,1 0-2 15,6 1 2-15,5 0-2 16,6 2 1-16,10 0-7 16,4 3-2-16,2 2 9 15,5 5-5-15,4 2 4 0,0 4 1 16,0 1-1-1,4-4 0-15,18 2 1 0,5-6 1 16,9-4 0-16,4-5 17 16,4-7-3-16,3-1 4 15,-1 0-11-15,-5-4 2 16,-10-7 1-16,-6-6 26 16,-12 2 17-16,-7-4-15 15,-6-3-2-15,0-4-13 16,-4 1-11-16,-16-2 6 15,-4 4-10-15,1 4-8 16,3 8-2-16,3 10-47 16,-6 5-98-16,7 18-58 15,10 0-56-15</inkml:trace>
  <inkml:trace contextRef="#ctx0" brushRef="#br0" timeOffset="145227.54">31344 5899 123 0,'0'0'326'0,"0"0"-198"0,0 0-51 15,0 0-30-15,0 0 0 16,0 0 12-16,0 0-3 16,-18-54-18-16,12 48-18 15,-3 2-7-15,-7 0 0 16,-9 2-13-16,-13 2 0 16,-13 0-2-16,-12 2-8 15,-1 16 9-15,-1 2 0 16,10 4-6-16,8 0 5 0,14 0-4 15,8 1-1 1,10-3-1-16,6 1-1 0,6 1-1 16,3-2-3-1,0 3 6-15,12-3 5 0,10-3-11 16,7-2-13-16,8-4 26 16,9-10 6-16,9-3 20 15,3 0-8-15,3-3-1 16,-4-16 8-16,-4-1-18 15,-5-4 3-15,-6-2 6 16,-9-3-3-16,-10 1-3 16,-11 0-1-16,-7-2 9 15,-5 4 4-15,0 0 17 16,-15 4-29-16,-8 4 2 0,-2 6-12 16,-4 8-1-1,-2 4-50-15,-2 0-17 0,0 24-26 16,-16 24-49-16,10-4-47 15,6-6-214-15</inkml:trace>
  <inkml:trace contextRef="#ctx0" brushRef="#br0" timeOffset="154664.81">28573 6468 396 0,'0'0'90'15,"0"0"-63"-15,0 0-15 16,0 0 1-16,0 0-2 16,0 0 4-16,-48-14 5 15,44 10-1-15,-3-2-8 16,1 1-9-16,-1-2-1 16,-2 4 0-16,2-1 6 15,3 1-6-15,0 3 0 0,2 0 8 16,-2 0-9-16,0 0-8 15,-2 0-2-15,-1 9 4 16,-4 8 5-16,-2 6-2 16,-5 3-3-16,-2 5 6 15,-5 0-1-15,0 2 1 16,-1 3 0-16,0-3 0 16,3-1 0-16,3-2 0 15,3-1 0-15,0-6 0 16,9-2 0-16,-1-6 0 15,6-4 0-15,1-4 0 16,2-2 0-16,0-1 0 16,0-2 0-16,0 0-1 15,0-1-22-15,0 3-51 0,9 1-31 16,2-5-114-16</inkml:trace>
  <inkml:trace contextRef="#ctx0" brushRef="#br0" timeOffset="155693.96">31199 6475 199 0,'0'0'159'15,"0"0"-111"-15,0 0-18 0,0 0 0 16,0 0-4 0,0 0-6-16,0 0-4 0,0-27 4 15,0 26 1-15,0-4 0 16,0 2 28-16,0 0-5 15,0 3 3-15,0 0-21 16,0 0-26-16,0 0-9 16,0 0-13-16,-6 3-14 15,-3 12 20-15,-3 10 7 16,-3 3 9-16,-3 6 0 16,1 3-1-16,-2 0-1 15,3-1-5-15,3-1 6 16,3-2 0-16,0-3 0 15,4-4-1-15,1-1 2 0,3-9-1 16,2-3-1-16,0-4 2 16,0-4 2-16,0-1-2 15,0-4 8-15,0 0-1 16,0 0 7-16,7 0 4 16,6 0-18-16,0 0-44 15,-10 0-106-15</inkml:trace>
  <inkml:trace contextRef="#ctx0" brushRef="#br0" timeOffset="157826.47">28481 7313 199 0,'0'0'137'16,"0"0"-60"-16,0 0-56 16,0 0-8-16,-29-102 2 15,7 79 24-15,-3 3-2 0,-6 5 11 16,-7 4-8-16,-4 5-17 16,-5 6-2-16,-2 0-13 15,-2 5 2-15,1 13-9 16,6 4-1-16,7 6-1 15,5-1 1-15,8 6-12 16,8-1 11-16,5-1-6 16,9 0 6-16,2-1-8 15,4-1 0-15,23-6 8 16,15-2-24-16,12-9 25 16,12-11 32-16,8-1-14 15,4 0-2-15,-4-16-8 16,-10-4-6-16,-9-4 5 0,-10 2 2 15,-11-1-8 1,-12-2 38-16,-11 1 29 0,-9-2-35 16,-2-4-22-16,-2-1-9 15,-18 2 12-15,-4 1-14 16,-3 6-13-16,-2 12-28 16,-4 10-29-16,-19 15-62 15,10 18-21-15,4-1-170 0</inkml:trace>
  <inkml:trace contextRef="#ctx0" brushRef="#br0" timeOffset="158867.99">31077 7313 134 0,'0'0'106'16,"0"0"-36"-16,0 0 7 16,0 0 25-16,0 0 6 15,0 0-2-15,0 0-24 16,51-110-36-16,-51 99-8 15,-10 1 1-15,-5 0-19 16,-5 6-14-16,-9 4-6 16,-7 0-10-16,-8 14 9 15,-3 13-11-15,-1 2 6 16,3 4-1-16,7-3-4 16,9 1 10-16,8-2-12 15,13-1 4-15,6 0 2 0,2-2-5 16,8 0-18-16,21-3-8 15,12-5-9-15,10-6 47 16,9-9 11-16,9-3 7 16,1 0-4-16,-4-12-5 15,-10-6-2-15,-16-2 0 16,-11-2 6-16,-16 2 65 16,-13-2-17-16,0 0-41 15,-4 0-4-15,-19 2 0 16,-1 4-13-16,-5 4-3 15,-4 6-62-15,-41 6-80 16,9 11-87-16,-8 1-180 0</inkml:trace>
  <inkml:trace contextRef="#ctx0" brushRef="#br0" timeOffset="159446.62">28637 8005 113 0,'0'0'86'16,"0"0"-35"-16,-176 0-22 15,111 0 30-15,9 6-17 16,17 7 11-16,7-1-41 16,12 9-12-16,9 7-8 15,7 5 7-15,4 2 0 0,0 3 1 16,21 0 1-16,18-5 59 16,9-7-5-16,15-8 35 15,9-12-18-15,5-6-40 16,4-2-8-16,-6-20-12 15,-8-6-1-15,-11-7 4 16,-13 1 1-16,-14-4 23 16,-16 3 5-16,-11-2-16 15,-2 3-15-15,-11 4-9 16,-16 1-4-16,-4 9-50 16,-5 6 15-16,-13 14-56 15,9 0-55-15,7 0-119 0</inkml:trace>
  <inkml:trace contextRef="#ctx0" brushRef="#br0" timeOffset="160062">31164 8324 405 0,'0'0'150'0,"0"0"-42"16,0 0-17-16,0 0-51 15,-56-108 19-15,35 91-20 0,-2 7-7 16,-9 6-3-1,-15 4-22-15,-11 0-5 0,-11 24-2 16,-6 10 0-16,1 8 0 16,9 5-1-16,16 3 0 15,18-4-7-15,16-2-10 16,15-6-2-16,0-1-13 16,29-10-13-16,19-5 18 15,20-8 28-15,11-10 18 16,15-4-1-16,-1-10-3 15,-1-18-6-15,-14-8-1 16,-13-3 7-16,-21 0 2 16,-19-5 40-16,-19 0-2 15,-6-1-27-15,-15 4-21 0,-18 2-6 16,-12 12-36-16,-43 23-58 16,11 4-43-16,-4 4-85 0</inkml:trace>
  <inkml:trace contextRef="#ctx0" brushRef="#br0" timeOffset="163593.04">28385 9226 165 0,'0'0'158'0,"0"0"-38"16,0 0-13-16,0 0 7 16,0 0-13-16,0 0-56 0,0-4-19 15,0-2-8 1,-4 0-10-16,-14 0-8 0,-11 2-19 16,-13 4-14-16,-16 0 2 15,-9 0 23-15,-7 7 2 16,1 8-4-16,6-1 9 15,9 0 0-15,11 2 0 16,16 0-7-16,8 2-4 16,10 6 5-16,9 2-6 15,4 5 4-15,0 1-2 16,25-2-18-16,12-2-33 16,15-5 50-16,15-5 12 15,8-5 19-15,10-9-5 16,2-4-3-16,-2 0-1 15,-8-14-3-15,-12-7 0 16,-14-2 5-16,-15 1 5 16,-16-2 52-16,-11-2 29 0,-9-1-27 15,-5 1-48-15,-19-2-23 16,-10 0-7-16,-3 6-12 16,-4 4 12-16,3 6-18 15,3 8-20-15,2 4-59 16,10 17-56-16,10 4-79 0</inkml:trace>
  <inkml:trace contextRef="#ctx0" brushRef="#br0" timeOffset="164762.59">31148 9382 373 0,'0'0'85'15,"0"0"-41"-15,0 0-14 16,-121-66 3-16,79 49 38 16,-4 5-23-16,-6 1-37 15,-4 5-10-15,-2 6 0 16,0 0-1-16,3 0 0 16,6 6 0-16,9 8-6 15,9 6-2-15,6 7 0 16,9 0 1-16,8 5 1 15,8 4-4-15,0 3 3 16,10-3 7-16,22-5-1 16,10-2 1-16,12-9 1 0,5-8 42 15,9-8-2-15,1-4-18 16,-5-4-9-16,-3-16 4 16,-8-4-4-16,-8 0 16 15,-8-4-5-15,-8 1 18 16,-8 4-11-16,-6 1-12 15,-8-1-1-15,-3 3-19 16,-4 4-13-16,-8 2-30 16,-17 7-133-16,-8 5-148 0</inkml:trace>
  <inkml:trace contextRef="#ctx0" brushRef="#br0" timeOffset="167382.5">28425 10034 378 0,'0'0'90'15,"0"0"-54"-15,-158-24-26 16,75 20-3-16,-2 4 13 15,-1 0-1-15,8 0 11 16,13 0 9-16,12 10 2 16,15 0-17-16,11 2-15 0,14 4-9 15,6 4-10 1,7 5-6-16,0 2 6 0,18 3 1 16,18 1-11-16,11-3 20 15,13-6 0-15,15-10 30 16,10-10-7-16,9-2-7 15,-3-13-4-15,-10-8-5 16,-17-6 4-16,-17 4-3 16,-16 0 39-16,-13-1 37 15,-12 3 11-15,-6-6-22 16,0-2-47-16,0-4-18 16,-18 1-6-16,-1 0 17 15,-4 5-6-15,1 7 10 16,0 3-16-16,0 9-7 15,-1 6-46-15,-2 2-29 0,-4 6-79 16,-11 35 11-16,7-3-21 16,6-2-109-16</inkml:trace>
  <inkml:trace contextRef="#ctx0" brushRef="#br0" timeOffset="168608.15">30789 9970 201 0,'0'0'176'16,"0"0"-100"-16,-167-44-51 15,87 37-12-15,0 7 5 16,2 3 8-16,10 17-11 16,8 8-5-16,14 8-10 15,8 7 0-15,16 4 0 16,9 1-1-16,13 2-8 16,0-1 8-16,26-5-1 15,17-7 2-15,15-8 25 16,17-13 6-16,27-16-5 15,-3 0-9-15,5-20-5 16,-6-16-5-16,-26-2 1 16,-3-6 7-16,-23 1-6 0,-15 5 34 15,-14 2 45-15,-15 2-32 16,-2 4-31-16,0 4-11 16,-14 3-8-16,-8 8-4 15,-3 3-4-15,-4 8-39 16,-6 4-50-16,-25 16-28 15,6 10-42-15,8-1-188 0</inkml:trace>
  <inkml:trace contextRef="#ctx0" brushRef="#br0" timeOffset="169732.16">28693 10734 149 0,'0'0'238'0,"0"0"-98"15,0 0-83-15,0 0-22 16,0 0 1-16,-130-106-11 0,68 91-8 15,-5 5 3-15,-6 7 6 16,-4 3-11-16,2 0-5 16,2 9-2-16,3 11-7 15,10 4 5-15,9 7-6 16,11 1 0-16,14 2-8 16,7 0 8-16,13 2-10 15,6 0-3-15,11-2-2 16,29-2-3-16,34-1-7 15,39-12 25-15,1-9 39 16,-5-10-13-16,-13 0-4 16,-27-14-12-16,2-8-3 15,-1-6 2-15,-20 0 1 16,-14 0 1-16,-18 3 14 16,-12-2 44-16,-6 6-31 0,0-2-21 15,-10 7-17-15,-7 4-11 16,-2 8-47-16,-14 6-46 15,4 18-62-15,4 4-16 0</inkml:trace>
  <inkml:trace contextRef="#ctx0" brushRef="#br0" timeOffset="171113.78">31064 10943 133 0,'0'0'319'15,"0"0"-228"-15,0 0-82 16,-146-25-9-16,91 25 0 16,-1 0 0-16,1 0 0 15,1 3-1-15,2 10 0 16,6 6-6-16,8 3 6 16,9 4 0-16,7 4-9 15,12 3 9-15,10 0-8 16,3-2 7-16,31-2-24 15,16-5 26-15,19-8 11 0,12-8 12 16,8-8-4-16,-2 0-6 16,-5-24-4-16,-10-10 1 15,-16-6 1-15,-16-8 11 16,-23-3 56-16,-17 0 4 16,-2-2-37-16,-36 5-34 15,-14 6 5-15,-10 10-9 16,0 10-7-16,-3 13-20 15,-24 20-39-15,18 17-77 16,4 6-85-16</inkml:trace>
  <inkml:trace contextRef="#ctx0" brushRef="#br0" timeOffset="171640.08">28230 11346 423 0,'0'0'146'0,"0"0"-1"0,0 0-38 15,0 0-17-15,0 0-41 16,0 0-39-16,0 0-10 16,-152-103 0-16,78 101 0 15,-6 2-2-15,2 4 2 16,2 22 0-16,14 10-1 15,13 8 1-15,15 6-1 16,21 5-8-16,13-1-7 16,24-4 0-16,48-6-3 15,46-17 19-15,40-27 16 16,-6-5 6-16,-27-28-15 16,-46-2 5-16,-38 3-2 15,-3-5-3-15,-11-5 8 0,-10-4-4 16,-17 4 31-1,0 4 9-15,-25 6-30 0,-8 5-21 16,-1 6-10-16,-7 19-68 16,7 2-99-16,12 0-80 0</inkml:trace>
  <inkml:trace contextRef="#ctx0" brushRef="#br0" timeOffset="172232.01">30923 11717 479 0,'0'0'137'0,"0"0"-83"15,0 0-40-15,0 0-11 16,-13-116 19-16,-14 93-5 16,-14 1-16-16,-16 9-1 15,-17 4 1-15,-11 9 13 16,-8 0 2-16,4 13 3 16,7 23-8-16,11 7-10 15,15 14-1-15,17 8-1 16,22 3-1-16,17 1-11 15,11-7 1-15,40-10-14 16,45-14 26-16,39-16 23 16,2-17-6-16,-15-5-4 15,-24-18-4-15,-40-16-7 16,-4-12 5-16,-14-11 7 16,-22-5 28-16,-18-2 7 0,-7 2 0 15,-29 8-37-15,-10 9-12 16,-6 17 0-16,-26 28-45 15,11 7-121-15,7 20-149 0</inkml:trace>
  <inkml:trace contextRef="#ctx0" brushRef="#br0" timeOffset="175567.02">28280 12387 454 0,'0'0'186'0,"0"0"-75"16,0 0-41-16,0 0-37 16,0 0-24-16,0 0-9 15,-89-21 0-15,40 17 0 16,-9 4 1-16,-6 0 17 15,-5 0-12-15,1 8-5 16,8 11 6-16,5 2-6 16,10 3-1-16,12 3-1 15,12 1 0-15,13-2-14 16,8 0 1-16,0-2-3 16,29-5-15-16,16-4 32 15,19-7 17-15,16-8 3 0,7 0-4 16,2-23-7-16,-8-4-2 15,-17-3 0-15,-15-3 1 16,-18 3 3-16,-15 2 21 16,-14 2 29-16,-2 0-9 15,-6 2-18-15,-17 3-19 16,-6 4-15-16,-4 11-54 16,-9 10-70-16,8 20-71 15,10 4-53-15</inkml:trace>
  <inkml:trace contextRef="#ctx0" brushRef="#br0" timeOffset="176250.56">30631 12628 209 0,'0'0'212'15,"0"0"-141"-15,0 0-52 16,0 0-13-16,-127-21 11 15,98 17 0-15,-2 4-7 16,-5 0-9-16,-4 0-1 0,-4 16 0 16,-3 4 0-1,3 6 1-15,1 4-1 0,11 6 0 16,8 2 0-16,13 2-2 16,11 4-6-16,0 3 7 15,18-3-5-15,20-4-17 16,11-4 23-16,16-10 11 15,12-8 10-15,12-10-1 16,5-8-3-16,-3-6 5 16,-8-20 2-16,-18-8 15 15,-21-6 28-15,-20-4 29 16,-17-6-5-16,-7-4-34 16,-13-6-46-16,-20-3-2 15,-12 3 8-15,-4 8-16 0,0 12 0 16,5 12-1-16,1 16-1 15,7 12-61-15,-12 28-84 16,7 13-39-16,5 1-21 0</inkml:trace>
  <inkml:trace contextRef="#ctx0" brushRef="#br0" timeOffset="177826.57">27775 13352 173 0,'0'0'165'16,"0"0"-53"-16,0 0-19 16,0 0-63-16,0 0-29 15,0 0 0-15,0 0 10 16,60-30 18-16,-33 29 9 16,-3-1-14-16,-6 2-12 0,-10 0-11 15,-8 0-1-15,0 0 70 16,0 0 28-16,-6 0 3 15,-14 0-35-15,-8 0-44 16,-9 0-22-16,-3 0 0 16,3 0-1-16,5 0 0 15,8 0 1-15,9 0 1 16,7 0 0-16,4 0 0 16,2 0 1-16,2 0 4 15,0 0-6-15,0 0 0 16,0 0-8-16,0 0-14 15,0 0-19-15,0 0-15 16,0 0 4-16,0 0 16 0,4-3 1 16,0 2 21-16,2 1 14 15,-2 0 10-15,0 0-4 16,-2 0-5-16,-2 0 9 16,3-3-10-16,-3 3 6 15,0 0-3-15,0 0 6 16,0 0 1-16,0 0 6 15,0 0 4-15,0 0-6 16,0 0-8-16,0 0-4 16,0 0 0-16,0 0-2 15,0 0-1-15,0 0-9 16,0 0 3-16,0 0 7 0,0 0 0 16,0 0 7-16,0 0-7 15,0 0-12-15,0 0-11 16,0 0 12-16,0 0 5 15,0 0 4-15,0 0 2 16,0 0 6-16,-3 0 26 16,3 0-6-16,-2 0-7 15,0 0-9-15,2 0 3 16,-2 0-3-16,2 0-3 16,0 0-6-16,0 0-1 15,0 0 0-15,0 0-1 16,0 0-1-16,0 0 1 15,0 0 0-15,0 0 0 16,0 0 1-16,0 0 0 16,-2 0 1-16,2 0-1 0,0 0-8 15,0 0-17-15,0 0-5 16,0 0-1-16,0 0-18 16,-2 0-29-16,-17 0-4 15,3 0-42-15,-1 3-43 0</inkml:trace>
  <inkml:trace contextRef="#ctx0" brushRef="#br0" timeOffset="178510.86">27817 13194 208 0,'0'0'153'15,"0"0"-64"-15,0 0-21 0,0 0-22 16,0 0-8-16,0 0-24 16,0 0-13-16,-11-23 0 15,9 23-1-15,-8 0 17 16,-3 0 18-16,-9 0 17 15,-10 6-36-15,-3 7-10 16,-5 1 1-16,5 3-7 16,4-2 0-16,8 0-1 15,7 0-1-15,7 6-9 16,7 3-2-16,2 6 2 16,0 7-2-16,23 6-6 0,12 0 11 15,17-4 8 1,12-3 9-16,32-6 1 0,33-17 0 15,-6-8 2-15,-10-5-2 16,-19-5-4-16,-29-18 2 16,-3-7 0-16,-4-8 5 15,-25-2 24-15,-22-6 22 16,-11 0 37-16,-17-4-36 16,-28 3-34-16,-16 3-15 15,-14 9-11-15,-8 8 2 16,-1 10-2-16,6 8 0 15,9 9-8-15,11 0-79 16,11 23-46-16,1 31-1 16,12-3-68-16,10-7-183 0</inkml:trace>
  <inkml:trace contextRef="#ctx0" brushRef="#br0" timeOffset="179110.52">30889 13230 502 0,'0'0'123'0,"0"0"-96"16,-122-9-27-16,57 9 1 16,-1 0 9-16,3 1 16 0,7 13 4 15,11 8 2 1,8 7-26-16,8 9-6 0,5 8-1 16,6 5-5-16,7 4 6 15,8-7-7-15,3-4-5 16,12-8-12-16,17-5 23 15,10-9 1-15,15-11 0 16,8-7 1-16,12-4 25 16,4-14 9-16,-3-18-15 15,-10-6-6-15,-16-8-1 16,-18-4 34-16,-15-4 35 16,-13-2-13-16,-3-2-28 15,-12 4-40-15,-13 5 0 16,-8 11-1-16,-9 10-10 15,-47 22-104-15,8 6-116 0,-3 0-260 16</inkml:trace>
  <inkml:trace contextRef="#ctx0" brushRef="#br0" timeOffset="181530.61">27808 13898 51 0,'0'0'0'0</inkml:trace>
  <inkml:trace contextRef="#ctx0" brushRef="#br0" timeOffset="182068.03">27808 13898 52 0,'20'-42'85'0,"-20"32"6"15,0 0-7-15,0-2 1 16,0-2-36-16,5 0-35 16,8 1-12-16,1 0-1 15,-1 3 0-15,-3-1 9 16,0 6-8-16,-6 0 12 15,1 0-2-15,-5 3 2 16,2 2 8-16,-2-2 10 16,0 2 12-16,0 0 7 15,0 0 5-15,0 0-5 16,0 0-11-16,-2 0 11 0,-3 0-21 16,1 0-21-16,2 0 1 15,0 0-4-15,-1 0-6 16,3 0-7-16,-3 0-9 15,3 0-25-15,0 16-12 16,-2 8 33-16,2 12 14 16,-2 2 3-16,0 8 3 15,-2 0-1-15,1 1 0 16,1-6 1-16,2-3 0 16,0-3 0-16,0-10 0 15,0-2 1-15,0-9-1 16,0-2 0-16,0-6 0 0,0-5 1 15,0 2 6 1,0-3-1-16,0 0 13 16,0 0-2-16,0 0-1 0,0 0-7 15,0 0-1-15,0 0-6 16,0 0 5-16,0 0-7 16,0 0-16-16,0 0-113 15,0 0-103-15</inkml:trace>
  <inkml:trace contextRef="#ctx0" brushRef="#br0" timeOffset="185590.42">30950 13749 371 0,'0'0'142'0,"0"0"-69"15,0 0-15-15,0 0-29 0,0 0-22 16,0 0-6 0,0 0 21-16,0-2 21 0,0 2 5 15,0 0 2-15,0 0 21 16,0 0-9-16,0 0-8 16,0 0-7-16,0 0-5 15,0 0 0-15,-7 0-10 16,-9 0-12-16,-9 0-19 15,-17 0-1-15,-18 0-16 16,-15 11-4-16,-12 5 8 16,0 6 5-16,4 6 5 15,14-2-8-15,13 7 3 16,16 0 6-16,16 1-14 16,15 2-7-16,9 2 1 15,13-1-27-15,28-5 0 0,19-6 48 16,34-14 0-1,-1-10 22-15,5-2-6 0,-2-19-15 16,-32-15 5-16,-6-3 6 16,-27-8 9-16,-20 1 26 15,-11-2 42-15,-15 2-48 16,-16 0-27-16,-7 7-8 16,4 7-6-16,6 13 0 15,3 8-42-15,-4 12-111 16,7 16-208-16,1 4-7 0</inkml:trace>
  <inkml:trace contextRef="#ctx0" brushRef="#br0" timeOffset="188155.87">28113 14734 388 0,'0'0'178'0,"0"0"-51"16,0 0-49-16,0 0-8 15,0 0-25-15,0 0-29 16,0 0-15-16,-153-62 2 0,99 62 6 16,-6 0-8-16,4 2 5 15,5 15-5-15,6 6-2 16,16 3 1-16,12 5-9 15,15 5-5-15,2-2-5 16,31 4-16-16,22-2 35 16,19-6 11-16,30-16-1 15,-2-14-4-15,7 0 4 16,-7-32 3-16,-31-8-3 16,-9-9 3-16,-29 1 16 15,-28 1 14-15,-10 2 35 16,-44 1-31-16,-23 8-33 15,-15 9-14-15,-4 6 0 16,6 13 0-16,20 8-6 16,29 0-52-16,32 8-150 15,70 24-68-15,26-1 126 16,20-8-56-16</inkml:trace>
  <inkml:trace contextRef="#ctx0" brushRef="#br0" timeOffset="188562.37">31003 14821 700 0,'0'0'175'0,"0"0"-71"15,0 0-65-15,0 0-27 0,0 0-12 16,-145-81 0-16,96 81-1 16,-6 12-9-16,1 25 4 15,3 7-3-15,9 11 9 16,13 8-1-16,22-2-9 16,7-7-9-16,36-9-6 15,28-15 17-15,34-16 8 16,0-10 7-16,9-4 0 15,-4-18 0-15,-27-21-6 16,-12-11 6-16,-24-9 3 16,-25-5 26-16,-15 3 38 15,-21 4-35-15,-24 8-9 0,-11 17-25 16,-11 14-5-16,-33 18-66 16,15 22-93-16,10 10-147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17:29:3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24031 9163 428 0,'0'0'96'0,"0"0"-73"16,0 0-14-16,0 0 68 16,0 0 16-16,0 0-38 15,8 0-24-15,-8 0-3 16,0-3-10-16,-10-6 5 16,-3 2 3-16,-1-1-9 15,-5 0 3-15,-4 6-9 0,-4 2-11 16,-6 0-1-16,-7 0 1 15,-3 14-2-15,-1 3 2 16,-3 4-6-16,1 1 6 16,-2 2 0-16,0 3-1 15,-2 6-6-15,6 3 6 16,1 2 0-16,12 0 0 16,12-2-6-16,11-1 5 15,8-3-8-15,0-6 0 16,16-2 1-16,13-4 1 15,7-4 8-15,9-6 0 16,3-4 10-16,6-6-3 16,6 0-5-16,1-6 9 15,-1-15-9-15,-2-9 9 16,-5-3-10-16,-8-7 11 0,-10-3-5 16,-14 0 3-16,-11-2 9 15,-10 1 7-15,0-1 2 16,-13 6 3-16,-11 1-6 15,-1 4-3-15,0 6-1 16,3 4-9-16,7 7 11 16,4 8-11-16,6 0-11 15,5 7-1-15,0 2-46 16,0 5-144-16,0 10-113 16,0 2 25-16</inkml:trace>
  <inkml:trace contextRef="#ctx0" brushRef="#br0" timeOffset="1155.65">24156 11273 489 0,'0'0'95'16,"0"0"-65"-16,0 0-21 15,0 0 24-15,0 0 2 16,0 0-6-16,0 0-11 15,-2-47-12-15,2 46-6 0,0 1 0 16,0 0 0-16,0 0 0 16,0 0 2-16,0 0-1 15,-5 0 19-15,-3 0 19 16,-8 0-4-16,-13 1-35 16,-9 14-17-16,-10 6 16 15,-8 4 0-15,-2 6 0 16,-3 1 1-16,8 4 0 15,9 0 2-15,8 0-1 16,14 0-1-16,8 0 0 16,9 4-1-16,5-2 1 15,2 2 0-15,25-4 0 16,9-3 0-16,13-10 0 16,11-9 6-16,11-14 8 15,6 0-1-15,2-21 10 0,-2-16-2 16,-6-5-8-16,-11-2 10 15,-15 4 11-15,-12 0 7 16,-16 4 20-16,-10-2-6 16,-7 0-8-16,-4-4-31 15,-21-1-10-15,-3 3 1 16,-4 4-6-16,1 5-1 16,7 12 0-16,1 7-13 15,-8 12-71-15,6 2-202 16,-1 13-110-16</inkml:trace>
  <inkml:trace contextRef="#ctx0" brushRef="#br0" timeOffset="1741.63">24039 13495 567 0,'0'0'176'15,"0"0"-65"-15,0 0-43 16,0 0 10-16,0 0-32 16,0 0-29-16,0 0-17 15,-114-14-2-15,89 48-9 16,0 9 3-16,4 8 1 15,0 9 6-15,3 5 1 16,7 1 0-16,9-2 0 0,2-12-2 16,2-6-5-16,21-14 5 15,8-11-13-15,9-15 15 16,6-6 4-16,8-27 18 16,2-21 8-16,-5-15-13 15,-11-14-5-15,-17-11 5 16,-19-4 1-16,-4 3 22 15,-25 11-2-15,-15 16 8 16,-5 17 6-16,-1 21-33 16,1 17-19-16,5 7-29 15,5 24-38-15,-5 62-79 16,9-3-85-16,2 0-39 0</inkml:trace>
  <inkml:trace contextRef="#ctx0" brushRef="#br0" timeOffset="2273.94">23613 15402 1077 0,'0'0'252'0,"0"0"-182"15,0 0-56-15,0 0-14 16,0 0 0-16,0 0-24 16,0 0-31-16,-12 16-22 15,12 10 51-15,0 10 18 16,0 7 8-16,8 0 0 15,2 2 0-15,5-11-15 16,8-6 6-16,4-6-15 16,8-8 5-16,13-14-6 15,6 0 8-15,10-18 17 16,3-18 0-16,-1-8 1 16,-6-6 2-16,-9-4 7 15,-12 1 6-15,-20 1 4 0,-17 0 37 16,-4 4 2-1,-33-2-34-15,-14 3-24 0,-11 11 6 16,-2 13-6-16,1 4 20 16,3 15 18-16,11 4-12 15,9 0-27-15,14 18-4 16,9 9-58-16,5 10 4 16,6 7 0-16,4 23-39 15,0-13-41-15,0-10-126 0</inkml:trace>
  <inkml:trace contextRef="#ctx0" brushRef="#br0" timeOffset="9049.31">25654 9363 111 0,'0'0'80'0,"0"0"-49"15,0 0 0-15,-7 104 28 16,7-77-7-16,13 0 0 16,5-4-32-16,2 0 7 15,0-5 15-15,-4-2-10 16,-1-4-16-16,-1 0-6 16,-1-5 1-16,2 4 1 15,3-3 8-15,3 0 9 16,6 1-22-16,4-2 22 0,4-3-6 15,7-4 35-15,3 0-8 16,2 0 1-16,0-11 7 16,-3-12-8-16,-4-4-6 15,-7-9-11-15,-4-5-13 16,-6-7 5-16,-7-8-9 16,-7-7-6-16,-9 1-4 15,0 6 1-15,0 7 0 16,-19 10 19-16,0 11-7 15,-6 6-8-15,0 8 7 16,1 3-7-16,-1 8-10 16,3 1-1-16,0 2-1 15,-3 0-16-15,0 2-8 0,0 9 1 16,-7 4 23 0,1 1-8-16,-3 1 3 0,-2-3-20 15,3 3-8-15,2 2-31 16,-2 2-55-16,6-3-85 15,7-6-114-15</inkml:trace>
  <inkml:trace contextRef="#ctx0" brushRef="#br0" timeOffset="9753.81">26166 11082 745 0,'0'0'205'16,"0"0"-148"-16,0 0-44 15,0 0-13-15,0 0 19 16,0 0 8-16,0 0-12 16,-122-38-14-16,106 42-1 15,-7 21-8-15,-6 11 1 16,-4 12 7-16,-7 10 1 16,2 8 0-16,3 0-1 15,8 1 0-15,11-5-1 16,9-4-12-16,7-3 6 15,0-7-6-15,19-7-22 0,7-5-2 16,10-10 27-16,8-8 10 16,10-14 10-16,10-4 8 15,7-19-5-15,6-24 5 16,0-11 0-16,-1-12-2 16,-11-6-5-16,-14-6 9 15,-17-2-9-15,-19 3-3 16,-15 5 4-16,-2 8 11 15,-29 14 4-15,-11 11-21 16,-8 12-6-16,1 9 0 16,5 8 0-16,6 6-1 15,11 4-14-15,9 0-45 0,11 5-92 16,7 32-53-16,0-1 16 16,0-4-149-16</inkml:trace>
  <inkml:trace contextRef="#ctx0" brushRef="#br0" timeOffset="10872.75">26007 13068 783 0,'0'0'107'0,"0"0"-51"15,0 0-25-15,0 0-17 16,0 0-14-16,0 0-15 16,-119 48 0-16,88 57 14 15,-6 38-1-15,8 9 2 16,12-18 0-16,13-43 0 15,4-36 1-15,0-10 0 0,13 4 0 16,11-3 0 0,5-4-1-16,5-13 0 0,5-20 5 15,7-9 18-15,2-14 38 16,6-34-2-16,-3-20-24 16,-2-28-12-16,-16-26-11 15,-17 9-4-15,-12 13 1 16,-4 20 7-16,-10 27 19 15,-13 3 2-15,-6 3-11 16,-2 16-25-16,-5 11-1 16,-1 14-15-16,-2 6-27 15,1 0-26-15,7 22-58 16,-2 32-42-16,8-4-37 16,8 1-7-16</inkml:trace>
  <inkml:trace contextRef="#ctx0" brushRef="#br0" timeOffset="11240.88">25965 14627 500 0,'0'0'87'16,"0"0"-81"-16,0 0 15 16,0 0 46-16,2 106 16 15,-2-60-31-15,0 13-11 16,0 32 14-16,0 1-18 15,0 12 7-15,-6 3-23 16,-3-15-5-16,-2 7-4 16,4-15-6-16,5-11-4 15,2-6-2-15,38-2-61 16,7-15-126-16,5-23-67 0</inkml:trace>
  <inkml:trace contextRef="#ctx0" brushRef="#br0" timeOffset="41780.01">30143 8815 199 0,'0'0'117'16,"0"0"-9"-16,0 0-53 15,0 0-10-15,0 0 30 16,0 0-23-16,15-93 8 15,-12 86-21-15,-1-4-26 0,-2 1 16 16,0 3 26 0,0 1-10-16,0 3-3 0,0 3-39 15,0 0-3-15,0 13-28 16,-2 21 4-16,-14 15 16 16,-6 12 8-16,-7 9 7 15,-2 4-6-15,2-2 0 16,6-4 0-16,6-1-1 15,3-7-1-15,7-5-6 16,1-5 7-16,2-2 1 16,-1-7 0-16,1-5 0 15,-1-7 5-15,0-8-5 16,5-4-1-16,0-5-13 16,0-4-81-16,0 0-19 15,27-3 37-15,0 0-30 0,-2-5-122 16</inkml:trace>
  <inkml:trace contextRef="#ctx0" brushRef="#br0" timeOffset="42681.18">30087 10937 362 0,'0'0'96'15,"0"0"-88"-15,0 0-8 16,0 0 0-16,0 0-6 16,0 0 6-16,0 0 0 15,0 84 0-15,0-62 15 16,0 2 4-16,-6 4-2 0,-4 5-6 15,2 7 4-15,-7 1 5 16,-2 3 2-16,2 6-6 16,-3 0 2-16,0 0 1 15,5 3 0-15,0-6-12 16,3-3-4-16,6-1-2 16,2-9 5-16,2-5 1 15,0-8-7-15,0-6 1 16,14-6-1-16,24-9-14 15,-3-2-35-15,1-18-126 0</inkml:trace>
  <inkml:trace contextRef="#ctx0" brushRef="#br0" timeOffset="49796.75">30353 12947 110 0,'0'0'118'16,"0"0"-72"-16,0 0-27 0,0 0-12 16,0 0-6-16,0-104 0 15,0 100 6-15,-5 2 12 16,-2 1-19-16,1 1-10 15,-1 0 10-15,1 0 0 16,3 0 2-16,0 0-2 16,3 0 13-16,-2 0 67 15,2 0 16-15,-2 0-39 16,0 0-17-16,0 0 2 16,2-3-3-16,-2 3-33 15,-1 0-6-15,-3 8-25 0,-6 19 12 16,-7 19 12-1,-17 30 1-15,-13 38 15 16,-13 33 17-16,6-11-3 16,12-28-5-16,17-38-9 0,13-30-8 15,3 5-6-15,0-1 0 16,4-2-1-16,7-10 1 16,0-10 0-16,0-10-1 15,0-6 0-15,5-6-20 16,21 0-107-16,1-14 47 15,-3-6-237-15</inkml:trace>
  <inkml:trace contextRef="#ctx0" brushRef="#br0" timeOffset="50368.07">29662 15009 487 0,'0'0'189'0,"0"0"-135"0,0 0-54 15,0 0 0-15,0 0 0 16,0 0 7-16,0 0 27 16,-71 127 5-16,42-77-6 15,-3 4-16-15,1 4-1 16,4-4-7-16,7 4-9 16,7-4 1-16,7-2-1 15,6-6 0-15,0-6 0 16,10-5-1-16,15-10-8 15,8-6 9-15,12-9-2 16,10-10 2-16,16 0 7 16,8-29 8-16,1-10-8 15,-4-10-4-15,-16-4-2 16,-18-6 1-16,-20-3 9 16,-19-1-3-16,-3 2 3 0,-32-7 1 15,-16 1 5-15,-14-3 3 16,-6 8 16-16,-1 8-10 15,7 14-10-15,6 12-14 16,10 13-2-16,12 11 0 16,12 1-1-16,7 3 1 15,9 0-57-15,6 0-116 16,0 7-25-16,16-5-48 0</inkml:trace>
  <inkml:trace contextRef="#ctx0" brushRef="#br0" timeOffset="51576.13">27424 8889 560 0,'0'0'114'0,"0"0"-114"0,0 0-66 15,0 0 45-15,0 0 13 16,74 104 6-16,-34-68 2 15,14 4 18-15,8 7 2 16,9-1 0-16,10 5 3 16,2 6-3-16,3 3-1 15,3 6 0-15,0 5-2 16,-2-1-4-16,-6 0-11 16,-8-6 9-16,-11-10-10 15,-12-8 0-15,-15-14 2 16,-10-7-2-16,-12-11 7 15,-7-9-8-15,-6-2-26 16,-2-6 13-16,-15-15-10 16,-8-8-178-16</inkml:trace>
  <inkml:trace contextRef="#ctx0" brushRef="#br0" timeOffset="51832.04">28720 8771 479 0,'0'0'169'16,"0"0"-146"-16,0 0-23 16,0 0-8-16,-166 142 8 15,33-42 14-15,-50 33 8 16,-10 9-3-16,29-16-9 0,51-32-3 15,51-31 0-15,15-9-7 16,-22 34-67-16,11-9-58 16,4-8-83-16</inkml:trace>
  <inkml:trace contextRef="#ctx0" brushRef="#br0" timeOffset="52170.25">27766 10288 468 0,'0'0'131'0,"0"0"-125"16,69 109-6-16,-27-41-1 16,9 10 0-16,8 11 1 15,5 3 1-15,7 2 1 16,0-4 5-16,-1-4-6 16,-1-9 8-16,-7-11-8 15,-4-12 8-15,-9-12-9 16,0-10-18-16,-14-12-49 15,-10-16-75-15</inkml:trace>
  <inkml:trace contextRef="#ctx0" brushRef="#br0" timeOffset="52394.75">28510 10525 446 0,'-127'72'69'16,"-45"31"-7"-16,-40 25 3 15,-4 11-30-15,14-9-24 16,3-2 2-16,25-10-13 0,41-19-46 16,46-4-30-1,45-31-30-15,35-21-35 0</inkml:trace>
  <inkml:trace contextRef="#ctx0" brushRef="#br0" timeOffset="52792.28">27561 12583 646 0,'0'0'214'15,"0"0"-149"-15,0 0-65 16,0 0-23-16,0 0 8 16,58 120 4-16,-8-57 11 15,13 7 7-15,11 0-6 16,9 2 8-16,1-4 0 16,-2-2-1-16,-3 0-6 0,-10 3-2 15,-13-1-45-15,-14 10-81 16,-18-16-31-16,-17-24-85 0</inkml:trace>
  <inkml:trace contextRef="#ctx0" brushRef="#br0" timeOffset="53041.25">28354 12543 515 0,'0'0'62'0,"0"0"-52"0,-203 210 5 16,45-44 18-16,-18 31 23 15,5 3-15-15,23-19-20 16,39-37-9-16,29-36-6 16,31-27-6-16,22-22-21 15,18-9-58-15,7 27-26 16,2-9-51-16,0-5-141 0</inkml:trace>
  <inkml:trace contextRef="#ctx0" brushRef="#br0" timeOffset="53295.9">27071 14672 436 0,'0'0'62'0,"0"0"-61"15,0 0 12-15,39 107 3 16,6-57 41-16,33 18 8 16,5-3-3-16,12 8-8 15,8 0-11-15,-12-13-30 16,10 8 3-16,-10-2-9 16,-11-8-6-16,-13 0-1 15,-12 1-2-15,-15-6-79 16,-19 19-41-16,-15-15-33 15,-6-17-94-15</inkml:trace>
  <inkml:trace contextRef="#ctx0" brushRef="#br0" timeOffset="53497.6">27920 14597 836 0,'0'0'97'15,"0"0"-19"-15,0 0-78 16,0 0-67-16,-154 233 67 16,9-28 28-16,-36 32 7 15,-8-1-15-15,9-17-20 16,32-41-7-16,44-47-197 16,30-47-445-16</inkml:trace>
  <inkml:trace contextRef="#ctx0" brushRef="#br0" timeOffset="77528.2">27411 8444 234 0,'0'0'157'0,"0"0"-76"16,0 0-57-16,0 0-18 15,0 0 6-15,0 0 4 16,-80-40 14-16,63 30-10 16,-2-1 25-16,6 2-16 15,3 1-6-15,0 2 3 16,3 2 34-16,5 2 4 16,2-1-38-16,0 3-26 15,0 0-13-15,0 0-26 0,-2 9-20 16,-2 17 42-1,-4 10 9-15,-7 14 8 0,-5 10 0 16,-2 8 1-16,0 7 1 16,1-1-1-16,6-2-1 15,1-6 0-15,6 0 0 16,1 0-1-16,-1 7 1 16,-4 4 8-16,1 8 8 15,-1 4 0-15,2 3-7 16,-1-1-1-16,6 1-7 15,2-3 5-15,3-3-6 16,0 1 1-16,0-5 0 16,0 2 1-16,0 1-1 15,-11-4 5-15,-6 1-4 0,-5-5 6 16,-3-5-2-16,0-8-5 16,4-3 6-1,2-5-7-15,9-2 2 0,2-2-2 16,8 0 0-16,0 0 0 15,8 3 2-15,13 2 12 16,8 1-4-16,7 2-8 16,7-3-2-16,3-2 1 15,6-5-1-15,3 2 0 16,4-7 0-16,1 0 0 16,0-1 1-16,2-3-1 15,3 0 0-15,4-2 3 16,8-4 10-16,8-2-4 0,9 0 1 15,22 1-9 1,-10-8 11-16,6-2-5 0,2-3-6 16,2-7 11-16,28 0-3 15,16-3 4-15,-15-2-12 16,-31-7 8-16,-32 0-9 16,-16 0 1-16,7 2 0 15,7 2 0-15,6 2 0 16,-3 2-1-16,-4-3 2 15,-8-1-2-15,0-1 2 16,1-5-1-16,1 0 5 16,2-13-5-16,1-4 9 15,-3-5-9-15,2-3 6 0,-2 2-6 16,-4-4 0 0,-5 2 0-16,-4-4 0 0,-4-1 5 15,-6-4-4-15,-6-4 6 16,1-10-7-16,-1-13 9 15,1-8-3-15,8-28-7 16,-6 3-9-16,-1-6-8 16,-5-3 4-16,-17 19 7 15,-2-6 6-15,-6 6 1 16,-7 2 7-16,-5 1-6 16,5-19-1-16,5-22 1 15,17-25-2-15,3 13-1 16,3 24-20-16,-4 36 3 15,-6 22 5-15,0-4 13 16,0-3 0-16,-2-5 1 0,-10 7 6 16,-4 6-6-1,-2 1 0-15,-4 0 0 0,-3 0-1 16,-2-3 0-16,0 1 0 16,0 0-8-16,0 2 6 15,0 2-5-15,0-1 5 16,-5 5 2-16,-6 2-3 15,-2 2 2-15,0 1 0 16,-3 0 0-16,-3 1-5 16,4-2 5-16,-3 2-1 15,3 4 2-15,-5 1-1 16,0 5 1-16,-2 6-1 0,-5 2 0 16,-4 4-1-16,-5 2-4 15,-7 5 6-15,-7-2-10 16,-11 3-5-16,-10 2-2 15,-30-5-12-15,-38-2 6 16,-38-9 9-16,-21-6 2 16,6-4 11-16,19 0 1 15,21 4 1-15,5 6 19 16,-5 4 8-16,-1 5-7 16,-8 6-15-16,1 7-5 15,2 0 0-15,9 0-1 16,6 0 1-16,7 0-1 15,25 0 1-15,21 0-1 16,28 0 2-16,14 0-2 16,-4 0 1-16,3 0 0 0,2 0-1 15,14 0 0-15,10 0 1 16,5 0-2-16,3 4-11 16,-8 6-36-16,-3 3-4 15,-6 4 20-15,-3 2 17 16,-3 0 9-16,-2-3 5 15,0-4 0-15,0-2 1 16,2-4 0-16,3-2 0 16,0-2 1-16,7-2 9 15,6 0 28-15,6 0 1 16,7 0-7-16,7 0 1 16,2 0-33-16,0 0-45 15,33 0-125-15,3 2 53 0,5 0 40 16</inkml:trace>
  <inkml:trace contextRef="#ctx0" brushRef="#br0" timeOffset="87559.7">27012 10194 209 0,'0'0'136'0,"0"0"-91"16,0 0-29-16,0 0-6 16,0 0 43-16,114-66-1 15,-82 55-10-15,-1 0-10 16,2 4-9-16,3 1-5 16,6 0 0-16,5-1-5 15,7 3 0-15,8 2 3 16,5 0-9-16,12 2-2 15,29 0-4-15,27 0-1 16,33 0 2-16,3 0 4 16,-12 10-5-16,-24 2 6 15,-16 4-6-15,3 2 0 16,3 3 9-16,8-6-9 16,4-1 7-16,-2-2-8 0,-4-3 9 15,-19-5-8-15,-27 0 0 16,-20 0 8-16,-9 0-9 15,1 2 1-15,5 4-1 16,6 2 0-16,-11-1-1 16,-6 4 1-16,1-2 0 15,-2 2 1-15,2-1-1 16,0-1 0-16,-2 0 0 16,-3-1-1-16,-2-2 1 15,-7 2-7-15,-7-2 1 16,-4 0-1-16,-5 0 6 15,-2-2-5-15,1 4 4 0,-4-1 0 16,1 2-4-16,-3 4 5 16,-1-3-12-16,-1 5 6 15,1 1 6-15,-5 4 0 16,-3 5-11-16,1 4 11 16,-5 8 0-16,-2 5 1 15,0 6 0-15,0 7 0 16,4 2 0-16,1 5-1 15,4 1 1-15,2 1 0 16,1-3 0-16,1 2 0 16,3-3-1-16,-1-3 1 15,1-1 0-15,1-2 6 16,-3-1 1-16,-1 0 5 16,0 3-2-16,-1 1 0 15,-2 1 2-15,2-1 2 0,-1 2-5 16,-2-5-2-16,2-2-6 15,-2-4 0-15,2 0 5 16,1 2-5-16,0-1 1 16,-1-1-1-16,-1 0 7 15,1 2-1-15,-3 2 9 16,2 5 0-16,-1 3-9 16,-1-2-6-16,-1 2 0 15,0-3 1-15,-7 0-1 16,0-1 12-16,0-2 0 15,0 1 0-15,0-3-12 16,0-6 5-16,0-2-5 16,0-7 0-16,0 1 5 0,2-4-6 15,-2-5 10-15,0 2-3 16,0-2 2-16,-4 6 17 16,-14 1 12-16,-3 6-9 15,-2-2-8-15,0-2-12 16,3-6-9-16,2-2 0 15,2-4 0-15,1 1 0 16,1-5 0-16,-3-2 1 16,-6-4 7-16,-3-2-7 15,-12-2 9-15,-9-1 0 16,-9-4-1-16,-7-3-8 16,-3-2 9-16,-3-4-8 0,-4-2 0 15,-4 0-1-15,2 0 0 16,-8-13 0-16,-2 2 0 15,-23-3 0-15,-24 0 0 16,-22 3-1-16,-6 4 0 16,29 3 0-16,31 4 2 15,28 0 16-15,3 0-16 16,-12-2 12-16,-7 2-5 16,-11-4-7-16,8 0 5 15,2-4-6-15,4-1-1 16,1 2 1-16,-4-1-1 15,-1 1-1-15,-2 4 1 16,-1-1 0-16,4 1 0 16,8 2 1-16,7-3 0 15,5 0 8-15,3-2-9 0,5-1 0 16,2 2 0-16,-2 1 0 16,-2-1 0-16,-1 4 0 15,1 1-1-15,-1 0-6 16,5 0-2-16,6 0 8 15,4 0 1-15,13 0-3 16,10 0 3-16,10 0 2 16,3 0-1-16,6 0 0 15,-1-8-1-15,3-2 1 16,0-3-1-16,-1-3 1 16,2-4-1-16,1-6 0 15,2-7-6-15,0-10 6 16,0-7-1-16,0-6 0 0,8-8-11 15,-2-7-1-15,-2-5-1 16,-1-4-20-16,-3-4-3 16,0-3 5-16,0 2 20 15,0 0 11-15,-5-1 0 16,-1 1 0-16,-2 1-1 16,6-3 2-16,2 0 2 15,0-21-2-15,2-30 0 16,23-27 0-16,4-2-2 15,-4 28 1-15,-5 41 0 16,-7 37 0-16,-4 9 1 16,2-9 0-16,2-3 0 0,1-8 0 15,-1 2 0-15,3-2-6 16,4-1-20-16,2-1-13 16,1 6 25-16,-4 3 5 15,2 9 9-15,-8 8-1 16,-4 8 1-16,-7 9 0 15,-2 6 0-15,0 5 0 16,0 7 1-16,0 1 0 16,-9 6 1-16,2 1 5 15,3 3-6-15,0 2-1 16,2 0 0-16,-1 0-20 16,1 0-8-16,0 0-31 15,-2 0 13-15,-4 2 28 0,-5 10 10 16,-7 6-36-1,-26 20 1-15,1-1-15 0,3-10-110 0</inkml:trace>
  <inkml:trace contextRef="#ctx0" brushRef="#br0" timeOffset="88476.42">25994 15913 198 0,'0'0'112'0,"0"0"-65"16,0 0-47-16,-129-65-20 15,96 42 0-15,2-3 16 16,-3 4 4-16,-1 4 40 15,-4 4-18-15,0 6-14 16,-1 2-8-16,-1 2 0 16,5-2-2-16,3-6-26 15,8-2-30-15,10 0-155 0</inkml:trace>
  <inkml:trace contextRef="#ctx0" brushRef="#br0" timeOffset="90246.19">25375 16321 415 0,'0'0'117'0,"0"0"-87"16,0 0-23-16,0 0 38 15,0 0 46-15,0 0-13 16,0 0-19-16,0 3-9 16,0-3 13-16,0 0 9 15,0 0 28-15,0 0-19 16,0 0-5-16,0 0-13 15,0 0-7-15,0 0-18 0,0 0-23 16,-4 0-4 0,-3 0-10-16,-5-3-1 0,0-6-1 15,-2 3-1-15,1-2-8 16,-3 4 0-16,0-2-3 16,0 2 1-16,3 0 1 15,1-3 5-15,-2 1 5 16,1-3-1-16,-3-5-9 15,0 0-60-15,-2-6 55 16,-2-4 9-16,3-10 6 16,1-6 0-16,3-6-27 15,4-12 21-15,4-4-13 0,0-11 5 16,5-2-5 0,0-2-3-16,0 3 11 15,0 1 12-15,2 3-1 0,12 6 0 16,-1-2 1-1,3 0-1-15,0 1 1 0,2-5-19 16,-3 2 18-16,1-2-6 16,-5 3 7-16,1 8-1 15,-8 5 1-15,-2 10 0 16,-2 4 1-16,0-1-1 16,0 5 0-16,0 4 1 15,0 3-1-15,0 2 0 16,2 4 0-16,-2 0 0 15,2 2 0-15,-2-2 0 16,2 3 0-16,-2 0 0 0,0-3 0 16,5 6 0-16,-1-4 0 15,4 3-1-15,0 3 1 16,5-2-9-16,7 4 8 16,7-6-8-16,11 1 8 15,11 0-6-15,18-4 6 16,13-1 0-16,13 0 0 15,10 5 1-15,20 6-1 16,21 12 0-16,22 0-1 16,2 10 2-16,-12 16 0 15,-15 4 0-15,-14-6 8 16,4 2-8-16,8-8 9 16,3-2-8-16,-1-4 15 15,-10 0-14-15,-22-6 11 16,-25 1-12-16,-18-2 0 0,-13 3-1 15,0 1 0-15,3 1 0 16,-2 2 1-16,-14-2-2 16,-11-4 2-16,-12 1 1 15,-5-5-2-15,-6 1 0 16,-1-2 0-16,-3 2 0 16,0 1-2-16,0 6-7 15,3 7 8-15,-2 10-10 16,1 11 10-16,-2 10 2 15,0 8 0-15,3 9-1 16,1-2 0-16,6 6 0 16,1 3 1-16,3 1-1 15,-1-2 0-15,3 0 0 0,-5-5 0 16,-4 2 0-16,-7 4 0 16,-2 3 1-16,0 2 8 15,0 3 2-15,-11 4 7 16,-2-3-8-16,4-5 0 15,-2-2-9-15,4-1 2 16,1-8-2-16,-2 0 6 16,6-3-7-16,2-8 0 15,0-1 1-15,0-12-1 16,0-2 1-16,0-7 0 16,0-6 1-16,0-8-2 15,-8-4 2-15,-19 0 7 0,-15-7-9 16,-23 8-2-1,-34-5-14-15,-40 2-1 0,-46-5-2 16,-23-1 18-16,-4-1-8 16,6-5 9-16,18 0-1 15,3-11 0-15,5-10 1 16,6-5 6-16,14 4 16 16,13 3 11-16,13 6-2 15,25 9 3-15,26 0-10 16,23 4-16-16,18 0-2 15,2 0 9-15,7 0-7 16,6 0-8-16,15 0 0 16,12 0-46-16,0 0-93 0,14 0 51 15,11 8 15 1,14 2-41-16,-5-2-95 0,-7-4-117 0</inkml:trace>
  <inkml:trace contextRef="#ctx0" brushRef="#br0" timeOffset="99767.05">5291 14341 955 0,'0'0'159'0,"0"0"-159"16,-156-16-6-1,74 16-52-15,-12 4 58 0,-4 14 24 16,-7 8 48-16,-2 15-19 16,3 7-24-16,-10 31-16 15,0 44-5-15,14 46-8 16,24 13 1-16,43-4-1 15,33-21 2-15,20-49-2 16,22-23 0-16,10-23-1 16,26-5 1-16,39-1-6 15,40-12-3-15,19-17-2 16,-9-27-5-16,-15-58 16 16,-23-28 13-16,-4-25 3 15,-21-17-2-15,-24-2 1 16,-35 0-5-16,-43-1 3 0,-17 9 1 15,-37 22-4-15,-8 25 24 16,-29 13-13-16,-24 10-12 16,-3 6-8-16,-1 6-1 15,35 19 0-15,27 10-1 16,-1 1-12-16,0 2-51 16,0 8-82-16,21 0-130 15,14 12-240-15</inkml:trace>
  <inkml:trace contextRef="#ctx0" brushRef="#br0" timeOffset="99990.45">4876 15291 879 0,'0'0'105'15,"0"0"-105"-15,0 0-13 16,139 111 13-16,-64-59 30 15,35 17 24-15,37 19-15 16,-9-8-13-16,-11-12-9 16,-20-11-6-16,-29-18-11 15,4 4-36-15,16 5-69 16,-27-13-77-16,-28-12-97 0</inkml:trace>
  <inkml:trace contextRef="#ctx0" brushRef="#br0" timeOffset="100321.57">5558 14097 740 0,'0'0'140'0,"0"0"-29"0,0 0-30 16,0 0-81-16,0 0-1 16,0 0-40-16,0 0 41 15,201-117 11-15,-76 85 9 16,-9 6-8-16,-20 8-12 15,-38 12 0-15,-8 6-83 16,-7 8-125-16,-30 8-53 0</inkml:trace>
  <inkml:trace contextRef="#ctx0" brushRef="#br0" timeOffset="100504.08">5746 13726 909 0,'0'0'182'0,"0"0"-182"16,0 0-101-16,0 0-3 16,0 0 62-16,20 113 26 15,0 6 16-15,5 47 4 16,6 25-4-16,-7-42-53 16,0-39-158-16</inkml:trace>
  <inkml:trace contextRef="#ctx0" brushRef="#br0" timeOffset="101891.96">6310 15091 766 0,'0'0'200'15,"0"0"-101"-15,0 0-99 16,0 0-47-16,0 0 5 16,0 0 30-16,0 0 11 15,113-44 0-15,-64 44 1 16,0 0-1-16,-2 0-63 16,-2 19-90-16,-14 2-25 15,-16 1-87-15</inkml:trace>
  <inkml:trace contextRef="#ctx0" brushRef="#br0" timeOffset="102056.52">6268 15337 882 0,'0'0'168'0,"0"0"-168"15,0 0-67-15,0 0 34 16,135-33 25-16,-26 33-11 15,-10 0-88-15,-8 0-105 0</inkml:trace>
  <inkml:trace contextRef="#ctx0" brushRef="#br0" timeOffset="102356.79">7112 14472 793 0,'0'0'146'0,"0"0"-146"16,0 0-68-16,0 0-10 16,-7 119 49-16,11 17 29 15,12 46 26-15,0 17-10 16,-1-14 0-16,1-49-6 15,-5-53-4-15,2-29-3 16,0-14-2-16,1-3-1 16,-1-3-9-16,0-12-26 15,-13-22-88-15,0-18 5 0,-4-20-41 16</inkml:trace>
  <inkml:trace contextRef="#ctx0" brushRef="#br0" timeOffset="102669.58">7009 14365 897 0,'0'0'90'15,"0"0"-44"-15,0 0-46 16,0 0-32-16,169-18 12 16,-77 48 20-16,10 11 30 15,1 17-4-15,-3 9-17 0,-11 12-8 16,-14 7 0-16,-12 3 2 15,-16 1 4-15,-16-11-5 16,-20 2 6-16,-11-15-6 16,-17-2 15-16,-33-1 38 15,-16-12-9-15,-13-1-20 16,-5-5-8-16,-3-8-5 16,7-10-7-16,7 0-6 15,8-10-12-15,16 1-57 16,22-1-96-16,12-2-103 15,15-7-89-15</inkml:trace>
  <inkml:trace contextRef="#ctx0" brushRef="#br0" timeOffset="102884.01">8217 14793 933 0,'0'0'223'0,"0"0"-223"16,0 0-10-16,0 0-93 15,0 0 77-15,127-22 25 16,-63 22-1-16,23 0-64 16,-16 0-155-16,-19 8-422 0</inkml:trace>
  <inkml:trace contextRef="#ctx0" brushRef="#br0" timeOffset="103034.18">8319 15105 1207 0,'0'0'267'16,"0"0"-267"-16,0 0-67 16,0 0-98-16,0 0 104 15,223-9 25-15,-101 9-136 16,-1 0-222-16</inkml:trace>
  <inkml:trace contextRef="#ctx0" brushRef="#br0" timeOffset="112476.37">9788 14622 461 0,'0'0'69'16,"0"0"-52"-16,-148 86-11 0,90-42 4 15,7 2 15-15,7 7 4 16,10 5-5-16,10-1-4 16,6 4-14-16,9-1 4 15,9 2-1-15,0-2-8 16,9 3 0-16,17-2 5 16,13-3-5-16,3-5 0 15,7-7 8-15,6-9-9 16,7-12 0-16,4-6 28 15,5-16-27-15,0-3 48 16,3-9-5-16,-3-22-13 16,0-15-8-16,-2-13-4 15,-1-10-11-15,-6-11 5 0,-9-7-11 16,-10-1 17 0,-14-5 2-16,-21 3 17 0,-8 1 28 15,-24 8-48-15,-27 6-17 16,-17 14 5-16,-11 15 0 15,-8 10-6-15,-3 18-6 16,1 14-1-16,4 4-14 16,12 4-52-16,-5 32-83 15,23-5-74-15,12-4-175 0</inkml:trace>
  <inkml:trace contextRef="#ctx0" brushRef="#br0" timeOffset="112763.84">9961 15290 905 0,'0'0'113'0,"0"0"-113"16,0 0-65-16,0 0 38 15,0 0 27-15,143 118 10 16,-90-68 3-16,8-1 1 16,3 6 1-16,5 1-14 0,0-1 11 15,-2-5-12-15,-4-7-5 16,-13-11-42-16,-9-26-95 16,-15-6-56-16,-14 0-50 0</inkml:trace>
  <inkml:trace contextRef="#ctx0" brushRef="#br0" timeOffset="113012.9">10732 15226 827 0,'0'0'106'0,"0"0"-106"0,0 0-23 16,0 124 7-16,7-64 16 16,2 10 5-16,6-2 2 15,3 2-5-15,5-11-1 16,1-9-1-16,5-11-76 16,-7-12-79-16,-6-16-115 0</inkml:trace>
  <inkml:trace contextRef="#ctx0" brushRef="#br0" timeOffset="120099.6">10837 14359 327 0,'0'0'149'0,"0"0"-71"16,0 0-2-16,0 0 6 15,0 0 2-15,0 0 16 16,-14-34-22-16,12 28-25 0,2 2-5 16,0 4-6-16,0-4-3 15,0 4-39-15,0 0-7 16,9 0-28-16,18 16 15 16,13 12 8-16,6 3 5 15,6 9 7-15,2 6 0 16,-4-6 0-16,-2 1 0 15,-9-3 2-15,-5-9-2 16,-7-3-17-16,-5-8-37 16,-5-3-51-16,6-11-40 15,-5-4-32-15,-3 0-56 0</inkml:trace>
  <inkml:trace contextRef="#ctx0" brushRef="#br0" timeOffset="120460.61">11755 14177 595 0,'0'0'180'15,"0"0"-106"-15,0 0-73 16,-134 18-1-16,71 8 0 16,-3 2 7-16,-1 4 25 15,3 2-16-15,8-2-15 16,9 3-1-16,7 2 0 15,6 6 1-15,7 11-1 0,0 21 2 16,4 38 24 0,0 34-2-16,5-9-11 0,7-25-4 15,7-33 3-15,4-26-1 16,0 3 5-16,0 6-13 16,0 4 6-16,9-17 1 15,-1-11-10-15,4-4-2 16,-3-11-14-16,-1-2 6 15,-4-13-17-15,2 4-32 16,-2-10-51-16,9-3-30 16,-1-3-59-16,3-15-81 0</inkml:trace>
  <inkml:trace contextRef="#ctx0" brushRef="#br0" timeOffset="120717.92">12185 13972 958 0,'0'0'203'0,"0"0"-189"15,0 0-14-15,0 0-47 16,0 0 19-16,0 0 9 16,-101 200-65-16,55-89-99 0,-8 2-127 15</inkml:trace>
  <inkml:trace contextRef="#ctx0" brushRef="#br0" timeOffset="121672.17">12240 15152 902 0,'0'0'72'0,"0"0"-5"15,0 0-61-15,0 0-6 16,0 0-12-16,0 0-5 15,0 0 5-15,91-25 12 16,-19 13 22-16,15-6-2 16,7-6 2-16,-3-2-2 15,-2-6-1-15,-11 2-13 16,-11 4-4-16,-13 8 4 16,-17 4-6-16,-14 9 0 15,-15 1-57-15,-8 4-61 16,-8 9-48-16,-19 9-74 15,-9-1 34-15</inkml:trace>
  <inkml:trace contextRef="#ctx0" brushRef="#br0" timeOffset="121948.21">12595 14614 598 0,'0'0'180'16,"0"0"-44"-16,0 0-136 16,0 0-45-16,0 0 8 15,-7 116 37-15,7 5 13 16,0 27 36-16,7-6-25 0,1-34-13 16,4-37-4-16,1-31-7 15,5 2 0-15,4-3-10 16,5 3 9-16,-2-13-23 15,-1-12-46-15,-1-17-52 16,-8 0-21-16,-6-5-56 0</inkml:trace>
  <inkml:trace contextRef="#ctx0" brushRef="#br0" timeOffset="126060">14237 14327 606 0,'0'0'126'16,"0"0"-100"-16,-154 32-19 16,87-4 7-16,3 4 40 15,6 2-12-15,4 6-12 16,5 7 9-16,6 6-7 15,4 8-6-15,7 7-7 16,3 25 4-16,12-7-10 16,5 6-12-16,6 4 11 15,6-16-11-15,0 5-1 16,16-9 1-16,10-10-2 0,13-12-11 16,9-10 10-16,10-14-8 15,11-10 10-15,9-16 1 16,12-4 16-16,3-21 1 15,5-26-4-15,0-15-1 16,-7-13-1-16,-10-6-11 16,-10-22 0-16,-26-23-1 15,-26 9 10-15,-19 16-2 16,-22 13-6-16,-29 21-2 16,-21-2-3-16,-12-2 3 15,-7 19 10-15,-3 14-10 16,5 11-23-16,6 15-35 0,-4 12-72 15,21 0-86-15,17 0-130 16</inkml:trace>
  <inkml:trace contextRef="#ctx0" brushRef="#br0" timeOffset="126278.85">14079 15089 675 0,'0'0'179'0,"0"0"-179"16,0 0-10-16,0 0 3 16,147 116 0-16,-99-73 7 15,2-1 7-15,-1 5 13 0,-5 0-8 16,-1 2-2 0,-5-2-10-16,-5 2-3 0,3 15-65 15,-7-14-50-15,-9-8-87 16</inkml:trace>
  <inkml:trace contextRef="#ctx0" brushRef="#br0" timeOffset="126511.71">14856 15329 954 0,'0'0'91'15,"0"0"-91"-15,0 0-60 16,0 0 43-16,0 159 17 0,0-81 20 16,0 11-5-16,0-1 1 15,9-16-6-15,7 5-10 16,2-20-39-16,13-13-54 16,-4-19-97-16,-8-17-76 0</inkml:trace>
  <inkml:trace contextRef="#ctx0" brushRef="#br0" timeOffset="126700.19">15124 15480 1113 0,'0'0'36'16,"0"0"-36"-16,0 0-125 15,0 0 82-15,0 0 0 16,0 0-157-16,0 0-126 0</inkml:trace>
  <inkml:trace contextRef="#ctx0" brushRef="#br0" timeOffset="129759.72">16037 14506 614 0,'0'0'150'0,"0"0"-99"16,0 0-51-16,0 0-7 15,0 0-4-15,0 0 11 16,-22-16 1-16,15 12 8 16,-4 0-9-16,-4-2 1 15,-4-2 0-15,0 2 9 16,-2-1-4-16,-1 1-6 16,2 0 16-16,2 0-7 15,3 5 12-15,3-5-6 16,2 2 1-16,3 0 18 15,3 1 7-15,1 2-7 0,3 1-16 16,-2 0-17-16,2 0 1 16,0-3 5-16,0 3-6 15,0 0 6-15,0-1-7 16,0 1 0-16,0 0-19 16,16 0-31-16,10 0 16 15,16 0 24-15,19 0 10 16,17 0 0-16,8 0 6 15,8 0-6-15,-3 0 0 16,-8 0 1-16,-14 0 0 16,-22 0 1-16,-18 0-2 15,-16 0-2-15,-13 0-7 16,0 9 9-16,-31 9 14 16,-20 17 16-16,-40 28-5 15,-37 37-12-15,-28 32-3 0,16-4-10 16,33-23 1-1,42-38-1-15,32-30 0 0,2 1 0 16,6-8-1-16,3-1-6 16,11-8 6-16,6-13-1 15,5-2 2-15,0-6-2 16,0 3-12-16,0-3 12 16,0 0 2-16,0 0 6 15,0 0 1-15,5 0 4 16,13 0-9-16,13-7 7 15,15-7 4-15,20-9 3 16,13 1 6-16,9 0-6 16,3 4-8-16,-2 6-8 15,-2 6 1-15,-9 6-1 0,-10 0 0 16,-9 0-36-16,-6 4-57 16,-15 9-82-16,-16-3-66 15</inkml:trace>
  <inkml:trace contextRef="#ctx0" brushRef="#br0" timeOffset="129995.83">16819 14743 172 0,'0'0'744'0,"0"0"-574"15,0 0-82 1,0 0-80-16,0 0-8 0,0 0-19 15,0 0 10-15,147-49 9 16,-69 45 2-16,7 4 5 16,2-4-7-16,-7 4-1 15,-11 0-69-15,-13 0-74 16,-20-2-96-16,-21-2-96 0</inkml:trace>
  <inkml:trace contextRef="#ctx0" brushRef="#br0" timeOffset="130174.74">17085 14418 886 0,'0'0'108'15,"0"0"-85"-15,0 0-23 0,0 0-62 16,0 0 33-16,42 128 28 16,-5-20 1-16,8 45 14 15,-7 12 5-15,-13 0-5 16,-15-16-14-16,-5-56-95 15,-5-24-146-15</inkml:trace>
  <inkml:trace contextRef="#ctx0" brushRef="#br0" timeOffset="135948.53">11899 15986 633 0,'0'0'210'0,"0"0"-85"16,0 0-78-16,0 0 21 15,0 0-1-15,0 0 8 16,-104-55-7-16,83 51-4 15,2 4-18-15,-8 0-14 0,-8 0-26 16,-13 15-6-16,-7 15-1 16,-10 20-11-16,-4 12 10 15,-4 33-13-15,3 37 6 16,22-6-4-16,17-14 3 16,29-10 0-16,4-35-3 15,33 1 0-15,19 2-19 16,17-20 25-16,27-10 5 15,31-18 2-15,24-22 0 16,6-22 6-16,-25-28 1 16,-34-4-6-16,-40 2 0 15,-2-20 0-15,-16 0-1 16,-11-18 6-16,-12-4 4 16,-19 19 2-16,-36-6-2 15,-18 6-10-15,-10 17 0 0,-9 9-7 16,-4 9 1-16,-1 14-17 15,3 11-66-15,-30 15-71 16,20 9-157-16,9 5-302 0</inkml:trace>
  <inkml:trace contextRef="#ctx0" brushRef="#br0" timeOffset="136152.91">11670 16556 751 0,'0'0'106'0,"0"0"-106"0,0 0-9 16,140 92 2 0,-77-53 0-16,4 5 7 0,2 5 6 15,0-3 10-15,-3 2-8 16,-5-4-6-16,-8 6 14 16,-9-6-16-16,-3-4-75 15,-12-8-116-15,-14-18-185 0</inkml:trace>
  <inkml:trace contextRef="#ctx0" brushRef="#br0" timeOffset="136504.04">12606 16884 803 0,'0'0'212'15,"0"0"-150"-15,0 0-62 16,0 0-6-16,0 0 4 15,0 0-6-15,0 0-13 16,-78 56 5-16,78-28-1 16,15 2 11-16,12-5-5 15,4-4 10-15,7-9 0 16,1-6 1-16,0-6 5 16,1-18 9-16,-6-14 3 15,-8-12-6-15,-12 0 10 16,-14-1 52-16,-7 0 19 15,-31 9-24-15,-12 10-45 16,-11 8-8-16,-1 10-14 0,0 8-1 16,8 0 0-16,11 12-7 15,14 2-6-15,18 4-67 16,18 12-102-16,22-7-57 16,8 0-2-16</inkml:trace>
  <inkml:trace contextRef="#ctx0" brushRef="#br0" timeOffset="136730.44">13176 16980 1152 0,'0'0'233'0,"0"0"-233"16,0 0-88-16,0 0-47 16,0 0 80-16,0 0-79 15,0 0-22-15,61 6-87 0</inkml:trace>
  <inkml:trace contextRef="#ctx0" brushRef="#br0" timeOffset="139732.34">13314 15716 793 0,'0'0'134'0,"0"0"-134"16,0 0-39-16,0 0 23 16,58 100 16-16,-35-57 10 15,4 3 11-15,4-2 10 16,0 0-19-16,2-1 12 15,1 0-2-15,-1-2-12 0,-4-7-4 16,-2-2-4-16,-5-8-2 16,-4-3-26-16,0-8-71 15,-3-5-78-15,-9-8-25 0</inkml:trace>
  <inkml:trace contextRef="#ctx0" brushRef="#br0" timeOffset="140060.04">13983 15749 766 0,'0'0'175'16,"0"0"-146"-16,0 0-29 0,0 0 0 16,0 0 14-16,0 0 6 15,0 0-5-15,-114 99-14 16,59-38 0-16,-19 34-1 15,-11 37 3-15,-3 43 13 16,7 5-6-16,30-12 3 16,24-41 7-16,20-47-4 15,7-22-15-15,0-9 2 16,7 4 4-16,13 0-7 16,3-3 0-16,-2-14 0 15,0-10 0-15,-8-12-1 16,-2-7-13-16,-2-7-28 15,3-17-7-15,-2-22-26 16,-3 1-219-16</inkml:trace>
  <inkml:trace contextRef="#ctx0" brushRef="#br0" timeOffset="140408.1">14049 16784 1119 0,'0'0'304'15,"0"0"-185"-15,0 0-119 16,0 0-53-16,0 0 38 16,0 0 4-16,0 0-128 15,34-4-138-15,-1 4-41 16,4 0 67-16</inkml:trace>
  <inkml:trace contextRef="#ctx0" brushRef="#br0" timeOffset="140908.14">15015 16116 1020 0,'0'0'115'0,"0"0"-21"15,0 0-47-15,0 0-47 16,0 0-17-16,0 0-22 16,0 0 7-16,111-24 30 0,-33 28 2 15,2 6 0 1,-4 4 1-16,-11 0 0 0,-12 2-1 15,-15 7-2-15,-11 4-8 16,-16 4-14-16,-11 22 19 16,-25 28 5-16,-24 3 22 15,-15 15-12-15,-14-1-2 16,4-22-2-16,0-5-5 16,10-16 0-16,17-16 0 15,16-16 16-15,13-9 41 16,9-9 26-16,9-5-36 15,0 0-48-15,0 0-26 16,9 2-4-16,18 3-14 16,17 5 35-16,18-2 9 15,17 2 1-15,12-6 15 0,9-4-7 16,2 0 4-16,-1 0-13 16,-5-8-2-16,-11 2-53 15,-1 2-55-15,-22 4-111 16,-21 0-85-16</inkml:trace>
  <inkml:trace contextRef="#ctx0" brushRef="#br0" timeOffset="141106.28">16287 15766 998 0,'0'0'240'16,"0"0"-240"-16,0 0-45 16,0 0 22-16,-152 197 16 15,107-104-97-15,3-7-187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17:32:13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23361 8604 16 0,'0'0'58'0,"0"0"-58"16,0 0-19-16,0 0-36 15,115-44 55-15,-94 38 0 0,-3 2 0 16,-7 3 0 0,0 1 0-16,-5 0 0 0,-1 0 0 0</inkml:trace>
  <inkml:trace contextRef="#ctx0" brushRef="#br0" timeOffset="3662.73">23468 8482 443 0,'0'0'69'16,"0"0"-53"-16,-136 78-16 16,85-34 0-16,6 9 1 15,11 1 6-15,5 2-6 16,10-2 9-16,3-1-9 15,7-6 7-15,3 0-8 16,3-3 10-16,3 0 15 0,0-4-15 16,3-3 33-16,10-1-5 15,3-5-12-15,1-5-9 16,5-8 0-16,3-8 2 16,2-8 16-16,6-2-9 15,3-6 27-15,4-20-8 16,0-6-2-16,-4-3-5 15,-9 0-12-15,-8 1 6 16,-9-3-3-16,-6 4-14 16,-4-2-14-16,0 1 5 15,0 0-6-15,-2 1 1 16,-5 4 0-16,-2 0-1 16,2-2 0-16,-1 1-1 15,-2 2-14-15,2 1-22 16,-3 7-23-16,-10 8-13 0,3 4-76 15,-1 4-166-15</inkml:trace>
  <inkml:trace contextRef="#ctx0" brushRef="#br0" timeOffset="4279.07">23098 10987 857 0,'0'0'90'16,"0"0"-22"-16,0 0-31 0,0 0 28 15,0 0 19-15,0 0-1 16,0 0-34-16,-96-94-49 16,90 94-21-16,-2 25-39 15,-3 18 32-15,3 15 28 16,4 7-2-16,4 6 2 16,2-5-1-16,25-12-5 15,10-14-5-15,7-13 1 16,10-19 10-16,4-8-1 15,0-22 1-15,0-27 2 16,-9-16 11-16,-16-12-6 16,-19-9 0-16,-14 2 3 15,-14 1 3-15,-22 15-7 16,-5 12 1-16,-5 18 27 0,4 15-27 16,9 8-7-16,4 15 0 15,4 0-47-15,-10 50-111 16,4 6-13-16,-3 4-81 0</inkml:trace>
  <inkml:trace contextRef="#ctx0" brushRef="#br0" timeOffset="4706.16">23120 12829 1031 0,'0'0'165'0,"0"0"-68"16,0 0-72-16,0 0-8 16,0 0 50-16,0 0-67 15,0 0-20-15,-64 43-5 16,64 7 17-16,0 14 8 15,13 8 1-15,7 0 0 16,5-8-1-16,6-10-15 16,2-13-4-16,3-18 11 15,-1-16 8-15,1-7 14 16,-3-35 15-16,-2-37-6 0,-17-34-2 16,-14 2-10-1,0 5-11-15,-36 21-3 0,-2 24 3 16,-8 4 20-16,-3 6-7 15,4 16-13-15,5 16-1 16,6 12-10-16,5 10-87 16,-17 64-78-16,6-4-38 15,4 0-162-15</inkml:trace>
  <inkml:trace contextRef="#ctx0" brushRef="#br0" timeOffset="4960.26">23441 14446 1363 0,'0'0'179'0,"0"0"-179"16,-21 206 0-16,-4-28 19 15,0 23 4-15,11-10-17 16,14-30-6-16,0-64-6 16,20-16-62-16,28-4-79 15,-9-20-93-15,-3-21-247 0</inkml:trace>
  <inkml:trace contextRef="#ctx0" brushRef="#br0" timeOffset="7086.28">25645 8593 310 0,'0'0'194'15,"0"0"-131"-15,0 0-44 0,0 0 52 16,0 0 54-16,0 0-12 16,-41-46-41-16,41 46-40 15,0 0-25-15,0 0-6 16,-2 0-1-16,2 7-19 16,-2 19-2-16,-5 18 9 15,-1 20 12-15,-8 15 0 16,-2 7 16-16,-2-2-15 15,2-8 8-15,3-7-7 16,4-9 0-16,6-8 4 16,0-2-6-16,-16 26-40 15,-2-14-82-15,-8-7-103 0</inkml:trace>
  <inkml:trace contextRef="#ctx0" brushRef="#br0" timeOffset="7394.08">25219 10405 561 0,'0'0'195'0,"0"0"-107"0,0 0-65 15,0 0-7-15,0 0 29 16,0 0 3-16,0 0-3 16,49 42-21-16,-31 2 5 15,-2 30 0-15,-5 41-6 16,-11 42-11-16,0 25 4 16,-14 2-16-16,-4-9-48 15,8-25-185-15,4-39 34 16,2-29-39-16</inkml:trace>
  <inkml:trace contextRef="#ctx0" brushRef="#br0" timeOffset="7769.12">25562 12344 842 0,'0'0'177'0,"0"0"-172"0,0 0-5 16,0 0 0-16,-44 145 19 15,15-35 33-15,-4 34-7 16,4 10-23-16,6-5-11 16,9-15-11-16,10-13-26 15,0-13-71-15,1-28-89 16,1-26-88-16</inkml:trace>
  <inkml:trace contextRef="#ctx0" brushRef="#br0" timeOffset="8263.79">25165 14520 1046 0,'0'0'197'16,"0"0"-22"-16,0 0-122 15,0 0-42-15,0 0 20 16,0 0-14-16,0 0-16 16,-135 114 6-16,112-34 2 0,7 13-8 15,14 1-1-15,2-20 0 16,27-2-28-16,22-22-5 16,16-22-1-16,33-28 28 15,-3-14 6-15,17-50 6 16,-3-34-4-16,-47-30-1 15,-19 3 12-15,-43 22 7 16,-18 34-19-16,-30 21 0 16,-22 4 24-16,-14 2 18 15,-17 7-25-15,1 17-18 16,13 6 1-16,18 12-1 16,25 0-22-16,19 14-127 15,25 29-151-15,11-3-9 0,16-9-324 0</inkml:trace>
  <inkml:trace contextRef="#ctx0" brushRef="#br0" timeOffset="11478.74">30000 8601 674 0,'0'0'111'16,"0"0"-11"-16,0 0-22 16,0 0 17-16,-22-117 9 15,20 95 38-15,-1 2-27 16,-3 4 8-16,0 2-40 16,-6 2 2-16,1 2-24 15,-2 6-39-15,-1 4-22 16,-1 0-10-16,-5 14-20 15,-16 40-32-15,-13 43 39 16,5 6 11-16,8 0 6 16,18-11-20-16,18-28-7 15,0 2-17-15,25-2 7 0,10-11 12 16,10-13 30-16,-1-13-6 16,4-12-13-16,-2-15 4 15,-2 0 16-15,1-28 18 16,-3-12-11-16,-9-8 3 15,-10-7 2-15,-12-3-12 16,-11 2-10-16,0 1-5 16,-2 8 8-16,-11 9 6 15,2 10-21-15,-10 24-88 16,3 4-123-16,-1 5-262 0</inkml:trace>
  <inkml:trace contextRef="#ctx0" brushRef="#br0" timeOffset="11868.7">29346 11081 783 0,'0'0'179'16,"0"0"-179"-16,0 0-63 15,0 0 63-15,0 0 58 16,120-49-14-16,-82 16-20 16,-7-9-9-16,-9-7-8 15,-13-1 0-15,-9 2-7 0,-11 6-1 16,-27 8 0 0,-13 12-6-16,-7 13 6 0,-4 9-9 15,-1 10 8-15,5 26-7 16,4 11-1-16,12 11-1 15,16 9 1-15,17 1-2 16,9-2 5-16,19-7 0 16,29-14 7-16,16-13 18 15,17-16 28-15,7-14 6 16,9-2-34-16,1-38-18 16,-23-1-93-16,-30-2-186 0</inkml:trace>
  <inkml:trace contextRef="#ctx0" brushRef="#br0" timeOffset="12220.42">29142 12836 920 0,'0'0'211'15,"0"0"-211"-15,0 0-62 16,0 0 62-16,0 0 44 16,158-97-24-16,-112 45-11 15,-13-2-7-15,-18 4 10 16,-15 10 5-16,-13 12 28 0,-27 10-42 16,-14 14-3-1,-8 4-1-15,-7 18-10 0,-1 19 5 16,6 16-4-16,13 5 0 15,16 5 9-15,17 0-11 16,18-2 5-16,6-10-3 16,37-8 2-16,24-11 7 15,66-14-20-15,-13-11-44 16,-6-7-129-16</inkml:trace>
  <inkml:trace contextRef="#ctx0" brushRef="#br0" timeOffset="12643.17">29358 14332 1179 0,'0'0'137'15,"0"0"-137"-15,0 0-3 16,0 0 3-16,0 0 24 15,123-29-3-15,-105 11-3 16,-11-3 5-16,-7-4-9 16,-5 2-14-16,-28 0-7 15,-12 11-9-15,-12 9 6 16,-11 3 9-16,-5 25-1 0,2 19 2 16,3 11 0-16,16 4-1 15,16 6 1-15,18-2-13 16,18-9-2-16,9-4-2 15,29-9 17-15,13-13 0 16,13-16 24-16,11-12 11 16,2-6-1-16,-1-26-2 15,-9-11-5-15,-13-3-1 16,-17-5-7-16,-14-8-19 16,-10-5-14-16,-13-12-66 15,-11-56-94-15,-20 18-113 16,-10 2-585-16</inkml:trace>
  <inkml:trace contextRef="#ctx0" brushRef="#br0" timeOffset="13354.48">27214 9256 77 0,'0'0'0'0,"0"0"-9"15,0 0 9-15,-133-102 102 16,100 67 64-16,6 4-52 16,6 3 22-16,7 6-13 15,5 5 41-15,5 8-50 16,4 4-54-16,0 4-60 16,6 1-35-16,23 0-1 15,23 7 36-15,39 18 51 0,38 16-9 16,36 16 10-16,7 8-15 15,-32-2-19-15,-39-15-12 16,-42-11-6-16,-14-8-14 16,-5 3-39-16,-7 2-17 15,-13-3-51-15,-26-13-25 16,-30-10-62-16,-11-8 104 0</inkml:trace>
  <inkml:trace contextRef="#ctx0" brushRef="#br0" timeOffset="13542.97">27812 8805 618 0,'0'0'166'0,"0"0"-166"16,0 0-60-16,0 0 28 16,-80 124 32-16,-22 7 58 15,-52 59-2-15,-19 25-31 16,7-4-25-16,39-19-90 15,61-72-43-15,26-26-70 0</inkml:trace>
  <inkml:trace contextRef="#ctx0" brushRef="#br0" timeOffset="13755.19">27133 10359 884 0,'0'0'79'15,"0"0"-79"-15,0 0-88 0,0 0 88 16,114 116 19-16,-50-56 52 16,18 12-32-16,28 22-16 15,25 23-13-15,-7-10 0 16,-15-13-10-16,-17-18-61 16,-7-9-50-16,-15-11-126 15,-14-15-92-15</inkml:trace>
  <inkml:trace contextRef="#ctx0" brushRef="#br0" timeOffset="13948.16">27931 10381 874 0,'0'0'101'0,"0"0"-101"15,0 0-20-15,-150 148 12 16,75-27 8-16,-10 45 2 15,-2 21-1-15,14 3-1 16,15-11-24-16,13-14-86 16,16-44-55-16,5-18-27 0</inkml:trace>
  <inkml:trace contextRef="#ctx0" brushRef="#br0" timeOffset="14180.4">26964 12778 636 0,'0'0'267'0,"0"0"-215"16,0 0-52-16,0 0-19 15,0 0 19-15,0 0 62 16,162 138-7-16,-88-76 10 16,6 10-20-16,5 12-30 15,1 4-14-15,3 5 1 16,5-7-2-16,2-10-31 15,2-10-47-15,22-20-45 16,-23-17-59-16,-29-24-67 0</inkml:trace>
  <inkml:trace contextRef="#ctx0" brushRef="#br0" timeOffset="14399.09">28022 12695 970 0,'0'0'202'0,"0"0"-202"16,0 0-39-16,-127 166 39 15,24-33 21-15,-35 51 8 16,-20 19-9-16,-2-2-8 16,17-17-12-16,27-38-22 15,20-6-79-15,23-15-99 16,28-41-39-16,18-26-35 0</inkml:trace>
  <inkml:trace contextRef="#ctx0" brushRef="#br0" timeOffset="14588.41">27071 14574 532 0,'0'0'175'0,"0"0"-139"15,0 0-2-15,0 0 73 16,0 0 7-16,135 144-46 15,-90-85-34-15,7 7-5 16,3 6-18-16,5 2-11 16,4-5-16-16,28 2-52 15,-16-14-60-15,-14-21-125 0</inkml:trace>
  <inkml:trace contextRef="#ctx0" brushRef="#br0" timeOffset="14796.54">28029 14382 1295 0,'0'0'289'0,"-117"33"-289"16,-9 48-20-16,-72 59-1 15,-30 36 21-15,3 11-1 16,29-10 0-16,58-33-89 15,38-35-140-15,37-36-104 16,30-35-333-16</inkml:trace>
  <inkml:trace contextRef="#ctx0" brushRef="#br0" timeOffset="17288.59">24934 8474 123 0,'0'0'111'0,"0"0"-79"16,0 0-2-16,0 0 19 0,0 0-10 15,-33 119-19-15,25-94-8 16,2 1-4-16,2 1-2 16,-1 1-3-16,3-1 6 15,0 4 12-15,0 5 7 16,-6 6-4-16,2 5 11 15,-3 12 4-15,-5 10-5 16,1 4-6-16,-3 7-4 16,-1 3-3-16,1-1 0 15,3 3 2-15,-3-5-4 16,5 2-10-16,0-4 12 16,5 0 4-16,1 3-11 15,2-1 7-15,3 4-3 16,0 20 3-16,0-9 3 15,0 5-8-15,0-1-6 0,5-22-9 16,2 5 1-16,0-8-1 16,4-7 2-16,5-5-3 15,-1-4 2-15,3-6-2 16,1-4 2-16,-3-3-1 16,1-2 6-16,-7-1-6 15,-3-1 8-15,-1 1-2 16,-4 0 2-16,1 0-8 15,0-2 0-15,3 0 0 16,1 1 0-16,3-2 0 16,6 4-1-16,7 0 0 15,3 4 0-15,5 2 0 0,8 1 1 16,1-2 0-16,4-1 9 16,3 1-4-16,7-2-4 15,1 1 0-15,10-1 14 16,4-3 3-16,6-2-7 15,6-3 1-15,8-4 0 16,5-3 1-16,22-4 1 16,26 2-4-16,27-4-5 15,9 0 7-15,-8-7-3 16,-12-4-8-16,-13-2-1 16,2-2 7-16,5 0-7 15,-6-2 0-15,-7 1 8 16,-26-2-9-16,-26-1 1 15,-21-2 0-15,-8 0 0 16,7 0 0-16,3 0-1 0,0-2 0 16,-9-2 0-16,-11 0-6 15,-5-2 6-15,-3-20 0 16,-3-12 15-16,4-19-9 16,5-33-6-16,8-42-11 15,6-28-15-15,-4 10-12 16,-16 33 6-16,-13 42 23 15,-14 28-2-15,1-5 9 16,-1-5-8-16,-5-6 0 16,0-2-7-16,-6-8 4 15,0-20-2-15,-2-30-32 16,0 7-15-16,0 12-58 16,2 13 40-16,-2 25 60 0,0-4 20 15,0-6 29 1,-2 4-15-16,-12 1 7 0,-1 1-11 15,1-3 1-15,3-6 9 16,3 0-18-16,2-11-2 16,4-6-29-16,2-3 12 15,0 0-6-15,0 1 21 16,0 10-9-16,0 12 11 16,0 13 17-16,-4 9 1 15,-7 8-4-15,-3 4 8 16,-3 0-8-16,-1 0-12 15,-2 1 14-15,-2-3-16 16,1-2-1-16,0-2-15 0,1-4 2 16,-1-4 1-1,4-4-15-15,-4-3 18 0,1-3 10 16,-4 0 0-16,-5-1 1 16,-6 5 22-16,-6 1 2 15,-1 7-2-15,-1 6 22 16,3 5 7-16,0 10-15 15,3 4-14-15,4 5-15 16,-2 4-8-16,6 4 15 16,-4 2-15-16,-5 2 3 15,-10 0-3-15,-15 5 0 16,-13 3-1-16,-30 0 1 16,-33 0 1-16,-26 2-1 15,-2 7 1-15,11-3 5 0,10-4 1 16,3-2-7-16,-15 0 6 15,-6 0-5-15,0 0-1 16,14 0 1-16,8 0-1 16,10-5 1-16,23 2 0 15,25 3 1-15,23 0-1 16,22 0 0-16,1 0 12 16,9 0-7-16,2 0-6 15,15 0-6-15,10 10-62 16,2 8-14-16,0 24 8 15,0-2-65-15,8-8-58 0</inkml:trace>
  <inkml:trace contextRef="#ctx0" brushRef="#br0" timeOffset="19398.41">25197 10640 221 0,'0'0'159'0,"0"0"-77"15,0 0-10 1,0 0-4-16,16-115 8 0,-16 89 30 15,0 1-18-15,0-2-39 16,-6 1-29-16,-2 2 16 16,-1 2 0-16,0 2-23 15,0 6-13-15,0 2 0 16,5 4 0-16,0 2 2 16,-1 2 9-16,5 0-11 15,-2 4-7-15,2 0-22 16,0-2 3-16,0 2 13 15,0 0 13-15,0-2-1 16,0 0 1-16,-3-2-9 16,-1 0-52-16,-1-1 12 15,-1-1 20-15,2 3 6 0,-1-1 22 16,1 0 0-16,1 4 1 16,3-2 1-16,0 2 0 15,0 0-1-15,0 0-6 16,0 0-7-16,0 0 4 15,0 0-3-15,0 0-9 16,0 18 5-16,0 8 4 16,0 12 12-16,0 10 0 15,0 10 16-15,0 14 13 16,-4 21 17-16,-7 25-3 16,0 18-5-16,-1-9-17 15,1-25 4-15,3-28-1 0,-4-14-6 16,-1 8 6-1,-3 12 7-15,-3 13-8 16,-4-1 9-16,3 3-14 0,0 0-6 16,2 0-11-16,3-5 6 15,-1-8-6-15,3-3 6 16,1-7-7-16,3 0 2 16,3 0-2-16,4 0 0 15,2 3 1-15,0-3 0 16,2-1 0-16,11-6-1 15,7-5 0-15,5-3-6 16,1-6 6-16,5 2-1 16,6-1 1-16,0-1-3 0,7 2 2 15,8 1 0 1,4 4 1-16,10 1 0 0,10-2-6 16,9 4 6-16,10-5 0 15,9-6 1-15,2-6 0 16,21-4 10-16,-13-10-9 15,-2-4 4-15,-4-3 2 16,-19-5-8-16,7 0 6 16,-4 0-6-16,-8-9 1 15,1 1 1-15,4-3 4 16,20-5-6-16,34-2 9 16,28-9-3-16,6-10 2 15,-15-5-2-15,-37 6-6 16,-40 6 2-16,-17 3-2 15,-5 1 1-15,15 2-1 0,9 1 1 16,13-4-1-16,2-3 0 16,15-6 3-16,18-15-2 15,-12-6 5-15,-14 1-5 16,-17 0 6-16,-26 4 3 16,1 0 12-16,-3-4 8 15,-16 2-2-15,-15 0 25 16,-8-5 21-16,-6-6-42 15,-1-14-22-15,-3-11-10 16,6-22-22-16,-1 2-17 16,2-7-5-16,3 3-8 15,-7 20 13-15,-3-3 32 16,-5 13 6-16,-8 7-13 16,-2 4 14-16,0-3 6 0,0-4 2 15,-12-23-7-15,3-29-1 16,1-26 0-16,1 8-19 15,2 28 2-15,1 35 15 16,-3 23 2-16,-4-5 2 16,-3-4 14-16,-5-7-9 15,-4-1-7-15,-3-1 9 16,-1-8 1-16,-2-20-10 16,4 5-8-16,3-4-2 15,2 4-17-15,9 25 25 16,-3 2 2-16,1 18 18 0,2 13 1 15,0 11 4 1,0 4-10-16,-1 4 6 0,1 1-6 16,1-2-6-16,-4 1-6 15,-4-1-1-15,-2-1-1 16,-7-5-9-16,-8-2-3 16,-13 0 13-16,-12-1-1 15,-11 4-12-15,-14 4 11 16,-23 4 1-16,-29 2 0 15,10-5 1-15,14 2 0 16,10-9 8-16,3-8-1 16,-31-4-6-16,-45-3-1 15,-11 8 0-15,-3 13 0 16,6 12-6-16,21 0 6 16,0 15-2-16,13 7 2 0,28-2 2 15,24-4 14-15,29-1-7 16,11-8 4-16,-4 5-11 15,-3-1 5-15,-4 3-6 16,7-2 5-16,4 1-6 16,0 4 0-16,4-1 0 15,8 2-2-15,7-4-4 16,11-4-2-16,10-2-13 16,9-3-26-16,9 1-35 15,0 3-61-15,18 13 16 16,6-4-9-16,1-2-43 0</inkml:trace>
  <inkml:trace contextRef="#ctx0" brushRef="#br0" timeOffset="22684.34">23127 14403 441 0,'0'0'107'0,"0"0"-54"16,0 0-27-16,-2-101-8 0,-7 74 31 15,-7 5-6-15,-7 4 5 16,0 2 4-16,-4 2-21 16,-2 4-6-16,0 6 1 15,0 0-6-15,0 4-8 16,0 0-11-16,0 0-1 15,-5 14 0-15,-1 6-1 16,-6 11-5-16,-3 8 6 16,-5 11-1-16,0 8-1 15,-2 15 2-15,0 21 2 16,6 30 6-16,18 24-7 16,14-11 6-16,13-25 3 0,0-40-9 15,23-22 5-15,3 7 1 16,10 7-1-16,10 10 4 15,4-1 0-15,5-6-1 16,3 4-2-16,6-5-5 16,6 2 5-16,3-6 3 15,3-8-3-15,0-10-6 16,4-7 0-16,2-11 12 16,3-12-6-16,0-10 9 15,4-4-6-15,0-22 0 16,0-19 2-16,4-9-6 15,-4-12 2-15,-2-4-6 16,-4-6 9-16,-12-7-1 0,-6 4 8 16,-7 0 8-16,-9-3-4 15,-7-5-2-15,1-18-9 16,-10-36-2-16,-13-25-8 16,-11-13 2-16,-9 16-2 15,-5 42 1-15,-12 33-2 16,-1 23 2-16,-7 9-1 15,-6-4 1-15,-9 0 8 16,-14-5-9-16,-6 11 6 16,-9 6-7-16,-8 6-1 15,-8 8-12-15,-11 4 5 16,-2 8-8-16,-7 5 8 16,3 10-2-16,4 3 4 0,4 0 0 15,7 0-11 1,11 6-1-16,5 8 4 0,4-6-28 15,3 3-67-15,-12 6-25 16,18-5 0-16,16 3-178 0</inkml:trace>
  <inkml:trace contextRef="#ctx0" brushRef="#br0" timeOffset="29994.62">3604 14546 942 0,'0'0'85'0,"0"0"-46"0,-160-26-38 16,91 22 9-16,4 4 19 15,8 0 38-15,1 0-21 16,7 12-21-16,0 13-25 15,2 15-2-15,-3 35-9 16,2 41 1-16,10 45 2 16,20 13 0-16,18-3 7 15,20-43-7-15,18-48 0 16,0-21-5-16,9-18-3 16,13-1-2-16,16-5 3 15,15-17 2-15,9-18 13 16,5-23 9-16,11-52 10 15,2-45-5-15,-17-55-5 0,-35-18 1 16,-51 15-9 0,-21 44 14-16,-38 55-5 0,-8 39 4 15,-10 18-12-15,-17 10-2 16,-9 12-31-16,-34 20-64 16,25 20-61-16,19 8-127 0</inkml:trace>
  <inkml:trace contextRef="#ctx0" brushRef="#br0" timeOffset="30191.94">3295 15326 593 0,'0'0'321'16,"0"0"-321"-16,0 0-2 16,0 0-22-16,0 0 22 15,125 101 2-15,-81-66 3 16,5 7 10-16,5 6-7 15,2-2-6-15,-4 7-35 16,13 8-73-16,-16-14-57 16,-9-8-168-16</inkml:trace>
  <inkml:trace contextRef="#ctx0" brushRef="#br0" timeOffset="30460.51">3972 15633 776 0,'0'0'214'0,"0"0"-170"15,0 0-44-15,0 0-16 16,0 0 8-16,0 0-15 16,0 0 12-16,38 88 10 15,-9-48 0-15,6-3 1 16,6-14-13-16,-1-7 6 16,-7-14 7-16,-6-2 13 15,-14-10 13-15,-13-20 9 16,-2-3-3-16,-34 2-14 15,-17 1 1-15,-10 10 4 16,-8 8-23-16,-2 12-5 16,-1 0-27-16,-11 12-48 15,21 8-51-15,17-7-126 0</inkml:trace>
  <inkml:trace contextRef="#ctx0" brushRef="#br0" timeOffset="30702.86">3995 14652 874 0,'0'0'113'16,"0"0"-25"-16,0 0-59 15,0 0 19-15,0 0-27 0,0 0-21 16,0 0-10-1,113-106 10-15,-22 86 0 0,8 2 0 16,-3 3-37-16,-3 15-95 16,-24 0-77-16,-29 0-53 15</inkml:trace>
  <inkml:trace contextRef="#ctx0" brushRef="#br0" timeOffset="30882.38">4222 14269 557 0,'0'0'242'0,"0"0"-242"16,0 0-154-16,0 0 89 15,0 0 46-15,0 0 12 16,0 0 7-16,126 168 9 0,-94-53-8 16,-1 41-1-16,-9-17 0 15,-3-24-100-15</inkml:trace>
  <inkml:trace contextRef="#ctx0" brushRef="#br0" timeOffset="31079.04">5117 14893 1064 0,'0'0'254'16,"0"0"-254"-16,0 0-112 15,0 0 7-15,137-32 87 0,-60 22 17 16,19 2 1 0,20 6-61-16,-35 2-199 0,-19 0-393 0</inkml:trace>
  <inkml:trace contextRef="#ctx0" brushRef="#br0" timeOffset="31229.79">5171 15154 1121 0,'0'0'71'0,"0"0"-71"16,0 0-154-16,154 0 121 15,-19-7 32-15,31 1 1 16,-24 2-92-16,-35 3-191 0</inkml:trace>
  <inkml:trace contextRef="#ctx0" brushRef="#br0" timeOffset="31489.8">6216 14436 740 0,'2'140'59'16,"5"42"-40"-16,7 22-2 0,5-17-2 16,10-38-5-1,0-41-9-15,2-28-1 0,-4-26-43 16,13-7-42-16,-5-13-29 16,-3-12-41-16</inkml:trace>
  <inkml:trace contextRef="#ctx0" brushRef="#br0" timeOffset="31812.76">6268 14183 998 0,'0'0'233'15,"0"0"-233"-15,0 0-54 16,200 6 38-16,-55 36 16 0,-6 6 18 15,-20 6-2-15,-39-4 4 16,-29-1-20-16,-2 12-12 16,-9 30-14-16,-28 37-10 15,-35 28 29-15,-39-16 7 16,-16-29 6-16,9-40-5 16,13-34 7-16,-4-2-2 15,-1-6-3-15,-1 0 7 16,16-16-1-16,12-9-3 15,12 0-6-15,13-4-2 16,9 0-64-16,7 0-208 0,13 0-264 16</inkml:trace>
  <inkml:trace contextRef="#ctx0" brushRef="#br0" timeOffset="32872.75">7675 14783 1033 0,'0'0'127'0,"0"0"-72"16,0 0-55-16,0 0-49 16,0 0 43-16,181-115 6 15,-86 83 9-15,8 6-6 16,-5 5-3-16,-4 15-34 16,-27 6-118-16,-34 0-147 0</inkml:trace>
  <inkml:trace contextRef="#ctx0" brushRef="#br0" timeOffset="33052.75">7795 14989 567 0,'0'0'567'16,"0"0"-500"-16,0 0-67 0,114-76-13 15,-49 56 13-15,12 4 7 16,8 4-6-16,4 8-1 15,19 4-95-15,-26 0-158 16,-22 10-291-16</inkml:trace>
  <inkml:trace contextRef="#ctx0" brushRef="#br0" timeOffset="37737.18">9540 14211 798 0,'0'0'146'0,"0"0"-84"16,0 0-45-16,-141-6-16 16,79 26 8-16,-7 13 24 15,-9 6-4-15,-2 13-12 16,-3 13-4-16,1 7 3 15,11 6-6-15,13 8-5 16,20-2-5-16,23-2-7 16,15-5-2-16,19-8 0 15,29-15-5-15,16-9 7 16,14-17 7-16,9-12 2 0,4-16 15 16,7-9-1-1,-2-29 3-15,-3-23-6 0,-8-14-7 16,-13-10 2-16,-17 0-2 15,-22 1 6-15,-21 7 12 16,-12 14 28-16,-23 11-23 16,-21 2-29-16,-9 10-14 15,-3 9-19-15,-2 13-5 16,-13 18-74-16,13 4-86 16,8 16-92-16</inkml:trace>
  <inkml:trace contextRef="#ctx0" brushRef="#br0" timeOffset="37940.61">9195 14683 763 0,'0'0'248'15,"0"0"-248"-15,0 0-89 16,0 0 48-16,0 0 30 16,0 0 11-16,0 0 19 15,111 106-1-15,-80-66-6 16,2 5 1-16,3 10-12 15,-2 5-1-15,2 0-63 16,14 18-69-16,-7-14-29 16,-5-15-79-16</inkml:trace>
  <inkml:trace contextRef="#ctx0" brushRef="#br0" timeOffset="38238.99">9914 15083 667 0,'0'0'179'15,"0"0"-141"-15,0 0-37 16,0 0 14-16,0 0 14 16,0 0-29-16,0 0-10 15,-62 89-2-15,75-49 11 16,12 0-7-16,8-8 7 16,3-8 0-16,2-12 1 15,0-12 7-15,-5 0 10 16,-6-18 8-16,-10-21-2 15,-9-2-1-15,-8-4-9 16,-12 4 58-16,-21 7-8 16,-11 1-32-16,-8 13-20 0,-6 14-11 15,-2 6-2-15,4 0-67 16,-7 44-48-16,17-8-91 16,13 0-56-16</inkml:trace>
  <inkml:trace contextRef="#ctx0" brushRef="#br0" timeOffset="42038.16">10311 14101 550 0,'0'0'203'0,"0"0"-74"16,0 0-25-16,0 0-13 15,0 0-22-15,0 0-37 16,0 0-32-16,-20-23-20 16,20 23-13-16,12 15 6 15,16 11 9-15,8 14 7 16,6 4 6-16,4 11 5 16,-1 2 6-16,-5-3-4 15,1 0-2-15,-3-1-29 16,-3-5-42-16,7 2-55 0,-9-14-69 15,-6-13-40-15</inkml:trace>
  <inkml:trace contextRef="#ctx0" brushRef="#br0" timeOffset="42329.42">11035 14128 753 0,'0'0'178'15,"0"0"-94"-15,0 0-78 16,0 0-6-16,0 0 0 16,-138 33 0-16,84 27 7 15,-28 42-7-15,-25 55 9 16,-7 31-2-16,14 1 0 16,34-37-5-16,32-50-2 0,20-31 2 15,10-26-2-15,4 4 0 16,0 1-7-16,12-2 6 15,9-16 1-15,8-5 0 16,5-12-12-16,1-9-24 16,31-14-51-16,-11-20 29 15,-4-11-155-15</inkml:trace>
  <inkml:trace contextRef="#ctx0" brushRef="#br0" timeOffset="42550.99">11548 13894 1016 0,'0'0'119'15,"0"0"-119"-15,-123 84-28 16,63-28 18-16,2 12 10 15,-7 39-99-15,16-19-70 16,9-8-69-16</inkml:trace>
  <inkml:trace contextRef="#ctx0" brushRef="#br0" timeOffset="42926.12">11670 15031 217 0,'0'0'770'0,"0"0"-624"15,0 0-146-15,0 0 0 16,163-73-6-16,-50 46 6 16,30-5 35-16,-7 5-19 15,-26 10-8-15,-42 13-8 16,-28 4-44-16,-9 0-66 15,-20 6-56-15,-3 8-74 16,-11 2-25-16</inkml:trace>
  <inkml:trace contextRef="#ctx0" brushRef="#br0" timeOffset="43128.15">11949 14591 740 0,'0'0'104'15,"0"0"-104"-15,0 0-98 16,0 0 55-16,0 0 43 16,0 0 35-16,120 163-13 15,-93-79-7-15,-2 13-4 16,-6 3-11-16,-7-16-25 16,9 23-56-16,-5-29-55 15,0-22-171-15</inkml:trace>
  <inkml:trace contextRef="#ctx0" brushRef="#br0" timeOffset="51820.74">13530 14453 702 0,'0'0'192'0,"0"0"-107"0,0 0-50 16,0 0 14-16,0 0 12 15,-98-27-22-15,61 27-22 16,-5 0-17-16,-6 11 0 16,-1 14-1-16,3 10 0 15,-4 11-5-15,6 15-4 16,4 9 9-16,9 10-7 16,9 7 7-16,13 3-7 15,9-5 1-15,2-4-1 16,24-13 2-16,13-7-3 15,7-17-8-15,10-10 16 0,4-9 1 16,9-17 0-16,3-8 7 16,3-7 13-16,-2-30 8 15,2-16-4-15,-2-33-11 16,-7-35-11-16,-18-25-1 16,-22 7 0-16,-26 32 15 15,-2 40-16-15,-27 27-6 16,-8 2-1-16,-8 4 6 15,-9 8-21-15,-1 9-25 16,1 17-46-16,-15 18-44 16,13 17-88-16,7-4-122 0</inkml:trace>
  <inkml:trace contextRef="#ctx0" brushRef="#br0" timeOffset="52082.74">13259 15125 932 0,'0'0'179'0,"0"0"-131"15,0 0-47-15,0 0-1 16,0 0-6-16,0 0-29 16,0 0-51-16,24 34 34 15,-2-3 33-15,5 9 12 16,5 6 7-16,-1 7 0 0,4 1 9 15,1 3-8-15,-1-3-1 16,4-1-12-16,1-7-64 16,16-10-96-16,-12-10-4 15,-5-20-143-15</inkml:trace>
  <inkml:trace contextRef="#ctx0" brushRef="#br0" timeOffset="52415.71">13871 15458 662 0,'0'0'122'0,"0"0"-99"15,0 0-23-15,-77 108-6 16,68-63-1-16,9 3 7 16,0-3 0-16,6-4-1 0,21-9-13 15,4-11-2-15,5-13 16 16,4-8 42-16,3-4 21 15,1-27-19-15,-4-13-14 16,-11-6-11-16,-13-6-3 16,-16 6 50-16,0 0 1 15,-34 9-2-15,-9 11-20 16,-3 7-21-16,-5 10-22 16,4 7-2-16,4 6-5 15,12 0 3-15,9 0-48 16,11 16-94-16,9 10-77 15,2-3 3-15,0-2-139 0</inkml:trace>
  <inkml:trace contextRef="#ctx0" brushRef="#br0" timeOffset="52588.81">14377 15673 932 0,'0'0'299'0,"0"0"-258"16,0 0-41-16,0 0-13 16,0 0 12-16,0 0-85 15,0 0-190-15,13 10-102 0</inkml:trace>
  <inkml:trace contextRef="#ctx0" brushRef="#br0" timeOffset="53990.13">14752 14408 768 0,'0'0'176'0,"0"0"-176"16,0 0-34-16,0 0-47 15,0 0 63-15,168-6 18 16,-85 6 19-16,11 0-8 15,-1 0 8-15,-1 0-4 16,-14 0-14-16,-18 0 7 16,-16 3-8-16,-17 1-1 15,-14 1-66-15,-8-1 17 16,-5 0 11-16,0 1 39 16,0 4 7-16,-20 8 5 15,-7 10-1-15,-10 13 2 16,-9 14 6-16,-4 13-13 15,-2 19 1-15,1 2-7 16,2 2 6-16,4-6-5 0,5-12-1 16,9-14 0-16,4-14 1 15,8-16 8-15,3-7 6 16,5-7 9-16,4-6 2 16,2-2 19-16,5-6 3 15,0 0 1-15,0 0-3 16,0 0-5-16,0 0-2 15,0 0-10-15,0 0-15 16,14 0-4-16,13 0-10 16,22-13 0-16,35-2 10 15,35-6-9-15,30 3 7 16,-7 8-8-16,-3 10-51 0,-46 0-115 16,-35 0-148-16</inkml:trace>
  <inkml:trace contextRef="#ctx0" brushRef="#br0" timeOffset="54240.2">16106 14730 1008 0,'0'0'140'0,"0"0"-140"16,0 0-182-16,0 0 126 15,118-8 41-15,-55 8 15 16,35 11-8-16,-13-1-111 16,-17-5-106-16</inkml:trace>
  <inkml:trace contextRef="#ctx0" brushRef="#br0" timeOffset="54457.78">16158 14540 848 0,'0'0'0'0,"0"0"-10"0,0 0-47 16,29 168 57-16,-10-52 68 15,-3 1-27-15,-3-6-15 16,-4-17-26-16,-4-27-8 16,2 36-36-16,-1-15-66 15,1-15-91-15</inkml:trace>
  <inkml:trace contextRef="#ctx0" brushRef="#br0" timeOffset="61536.52">8816 16110 889 0,'0'0'208'16,"0"0"-120"-16,0 0-88 15,-119-4-18-15,67 27 18 0,-4 2 21 16,0 17-3-16,0 14-11 16,-4 30-7-16,11 3 0 15,6 9 0-15,10-4-7 16,18-17 6-16,11 3-8 16,4-14-4-16,17-8-10 15,21-8-15-15,13-6 19 16,9-12 6-16,11-10 5 15,10-14 8-15,2-8 8 16,6-12 8-16,-1-24 18 16,-1-18-1-16,-8-13-16 15,-15-8-1-15,-18-10-7 16,-19 0-2-16,-20-1 2 16,-7 7-2-16,-26 7 3 0,-21 14-10 15,-14 17-1-15,-9 19-31 16,-47 22-49-16,17 6-77 15,7 21-132-15</inkml:trace>
  <inkml:trace contextRef="#ctx0" brushRef="#br0" timeOffset="61778.84">8580 16709 664 0,'0'0'79'0,"0"0"-61"15,0 0-18-15,113 63 23 16,-70-37 27-16,-1 2 4 0,7 2-18 16,4 1-15-16,1 6-13 15,0-7-1-15,-4-4-1 16,-5-8-5-16,-9 1 6 16,-7-6-7-16,-9-5-10 15,-5-2-71-15,1 6-58 16,-3-6-7-16,-4-1-18 0</inkml:trace>
  <inkml:trace contextRef="#ctx0" brushRef="#br0" timeOffset="62018.13">9507 16929 575 0,'0'0'167'15,"0"0"-121"-15,0 0-45 16,0 0-1-16,0 0 21 16,-23 105-1-16,28-60 19 15,13-4-12-15,1 7-14 16,4-4-11-16,-1 0 5 16,3-7-7-16,-3-5-44 15,2-14-47-15,-3-10-62 16,-8-8-46-16</inkml:trace>
  <inkml:trace contextRef="#ctx0" brushRef="#br0" timeOffset="62259.48">9547 16102 829 0,'0'0'168'0,"0"0"-117"16,0 0-40-16,0 0 14 15,0 0-1-15,0 0-24 16,0 0-63-16,-31 66 32 16,6 10 2-16,-13 48-89 15,5-11-87-15,6-15-91 0</inkml:trace>
  <inkml:trace contextRef="#ctx0" brushRef="#br0" timeOffset="62866.75">10104 16902 806 0,'0'0'304'0,"0"0"-206"15,0 0-98-15,0 0-45 0,0 0 11 16,0 0-27-16,0 0-165 16,6-28-110-16</inkml:trace>
  <inkml:trace contextRef="#ctx0" brushRef="#br0" timeOffset="63278.82">10924 16210 829 0,'0'0'136'15,"0"0"-136"-15,-141 57-30 16,85-3 28-16,6 26 2 16,11 31 16-16,20 23-16 15,14-4 0-15,5-27 1 16,15-32-1-16,14-23-45 16,11-2-30-16,16-6-4 15,9-6 2-15,7-19 77 16,1-15 18-16,-4-9 21 15,-3-27-3-15,-5-14-4 16,-8-15 22-16,-8-16-10 16,-9-21 8-16,-17-33-3 15,-17 15 10-15,-2 14 12 16,-17 24-16-16,-16 37-16 0,-10 5-14 16,-6 8-25-16,0 20-13 15,3 12-80-15,-21 58-69 16,11 9-92-16,7 5-237 0</inkml:trace>
  <inkml:trace contextRef="#ctx0" brushRef="#br0" timeOffset="63466.71">11001 16914 910 0,'0'0'198'0,"0"0"-198"16,0 0-81-16,0 0 35 15,0 0 40-15,0 0 6 0,0 0 13 16,137 126 0-16,-89-82-3 16,6 5-10-16,15 19-65 15,-13-15-116-15,-12-8-76 0</inkml:trace>
  <inkml:trace contextRef="#ctx0" brushRef="#br0" timeOffset="63779.83">11681 16931 857 0,'0'0'175'0,"0"0"-175"16,0 0-17-16,0 0-5 0,0 0 3 16,0 0 6-1,-73 117 12-15,77-68 0 0,17-4 0 16,2-8-35-16,6-7-29 15,0-16 0-15,-2-14 65 16,-2 0 23-16,-7-32 15 16,-7-8 7-16,-11-13 28 15,0 3 36-15,-23 0-22 16,-12 10-40-16,-9 6-5 16,-4 16 8-16,4 8-34 15,1 10-16-15,10 0-58 16,12 24-61-16,7 10-79 15,11-7-72-15</inkml:trace>
  <inkml:trace contextRef="#ctx0" brushRef="#br0" timeOffset="63978.85">11770 16092 1023 0,'0'0'58'16,"0"0"-58"-16,0 0-142 15,0 0 105-15,7 142 25 16,-5-55-31-16,-2-3-149 0</inkml:trace>
  <inkml:trace contextRef="#ctx0" brushRef="#br0" timeOffset="64647.36">12256 16914 1113 0,'0'0'382'16,"0"0"-257"-16,0 0-125 16,0 0-138-16,0 0 77 15,0 0-101-15,0 0-87 16,62 0-31-16</inkml:trace>
  <inkml:trace contextRef="#ctx0" brushRef="#br0" timeOffset="66393.73">12639 16137 378 0,'0'0'163'0,"0"0"-23"15,0 0 3-15,0 0-19 16,0 0 25-16,0 0-33 0,-36-94-9 15,34 94-26-15,2 0-81 16,0 0-7-16,0 11-67 16,16 15 2-16,11 14 44 15,9 13 28-15,1 8 0 16,5 7 0-16,3 4-21 16,-3-1-39-16,0-10-47 15,16 4-29-15,-8-17-63 16,-10-16-14-16</inkml:trace>
  <inkml:trace contextRef="#ctx0" brushRef="#br0" timeOffset="66708.89">13310 16190 565 0,'0'0'183'15,"0"0"-96"-15,0 0-61 16,0 0 16-16,0 0 36 15,0 0-19-15,0 0-39 16,-44 33-17-16,15 6-3 16,-9 16 1-16,-7 15 5 15,-1 11-4-15,1 7 16 16,5 2-5-16,6-5-2 16,8-12-11-16,7-7 1 15,11-7 2-15,1-8-2 16,7-5 0-16,-2-5 0 15,2-10 0-15,0 0-1 16,0-5-13-16,0-4-16 16,0 2-17-16,0 2-52 15,0-8-104-15,11-7-77 0</inkml:trace>
  <inkml:trace contextRef="#ctx0" brushRef="#br0" timeOffset="66907.36">13466 16852 1106 0,'0'0'304'16,"0"0"-239"-16,0 0-64 0,0 0-1 16,0 0-8-16,0 0-40 15,0 0-131-15,35 8 38 16,0-6-47-16,-7 2-58 15</inkml:trace>
  <inkml:trace contextRef="#ctx0" brushRef="#br0" timeOffset="67526.75">14369 16164 975 0,'0'0'249'0,"0"0"-165"0,0 0-84 16,0 0-13-1,0 0-18-15,0 0 15 0,135-22 11 16,-59 22 5-16,4 0 0 15,-7 4 0-15,-12 10-1 16,-19 3-45-16,-17 10-42 16,-21 9-19-16,-6 12 52 15,-54 29 55-15,-12 5 26 16,-17 10-12-16,-5-4-6 16,17-23-7-16,1-3 6 15,19-23-6-15,17-16 43 16,19-13 24-16,10-2-28 15,7-8-40-15,0 0-7 16,0 0-34-16,3 0-1 16,12 0 35-16,12 0 7 15,8 0 32-15,12 0 7 16,13 0 9-16,9 0-12 0,7 0-7 16,4-8-13-16,1 2-16 15,-6 6-16-15,12 0-81 16,-20 0-90-16,-16 0-120 15</inkml:trace>
  <inkml:trace contextRef="#ctx0" brushRef="#br0" timeOffset="67716.53">15469 15881 975 0,'0'0'185'16,"0"0"-185"-16,0 0-100 16,0 0 58-16,-96 189 41 15,42-78-50-15,-8 6-330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17:33:34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23497 9549 776 0,'0'0'148'0,"0"0"-108"16,0 0-30-16,0 0 32 15,0 0 39-15,0 0-4 16,-5-5-35-16,-1 4-23 16,-6-4-11-16,-1 2 1 15,-7 3 6-15,-9 0-15 16,-11 0 0-16,-12 22-8 0,-6 14 8 16,-4 8-7-16,2 8 6 15,7 6 0-15,10 1-7 16,12-3 7-16,14 1-17 15,7-2 9-15,10-1 8 16,0-2-9-16,23-6 0 16,10-8 4-16,12-9-2 15,13-14 8-15,9-15 11 16,6-8 2-16,8-32 0 16,-4-12-1-16,-8-12-5 15,-15-4 6-15,-19-1 5 16,-19 2-5-16,-16 2 8 15,0 5-3-15,-25 8 2 0,-4 8-1 16,-2 6-13 0,2 8 3-16,5 10-9 0,4 6-23 15,6 12-41-15,-13 12-108 16,4 18-234-16,-4 6 50 0</inkml:trace>
  <inkml:trace contextRef="#ctx0" brushRef="#br0" timeOffset="435.28">23220 11510 529 0,'0'0'160'15,"0"0"-88"-15,103-114-26 16,-74 83 13-16,-13 17 60 0,-10 10-9 16,-6 4-107-1,0 22-3-15,0 43-11 0,-25 52 11 16,-12 54 40-16,-5 18-17 16,1-9-10-16,12-25 0 15,14-33-13-15,6-4-44 16,4-17-57-16,5-7-60 15,0-30-71-15,0-24-90 0</inkml:trace>
  <inkml:trace contextRef="#ctx0" brushRef="#br0" timeOffset="900.02">23111 13714 897 0,'0'0'185'16,"0"0"-95"-16,0 0-35 15,0 0-30-15,0 0-25 16,0 0-9-16,0 0-19 15,-4 42 20-15,4 18 8 16,7 14 0-16,-5 8 2 16,5 1 7-16,1-10-8 15,6-8-2-15,6-17 1 0,2-14-2 16,7-16-8-16,4-14 9 16,5-4 1-16,9-36 14 15,4-20 1-15,-2-16-2 16,-11-13-2-16,-15-1 2 15,-21 1-1-15,-7 8-12 16,-38 13 14-16,-14 12-14 16,-12 12-7-16,-2 15 5 15,2 14 1-15,11 8-1 16,6 3 1-16,17 17-46 16,8 14-65-16,18 48-61 15,9-5-37-15,0-3-65 0</inkml:trace>
  <inkml:trace contextRef="#ctx0" brushRef="#br0" timeOffset="1282.22">23200 15280 939 0,'0'0'130'0,"-62"106"-111"16,35-30-17-16,7 10 5 0,20-1-7 15,7-9-6-15,33-10-7 16,18-16-6-16,14-19 10 16,5-14 9-16,4-17 9 15,-4-8 24-15,-3-32 24 16,-17-10-4-16,-14-13 8 15,-28-2 7-15,-15-3 5 16,-29-3-1-16,-33 9-35 16,-18 12-17-16,-15 14 8 15,-1 10 7-15,7 12-9 16,17 10-3-16,21 4-14 16,24 0-9-16,21 0-141 15,28 8-175-15,18 5 28 16,13-2-20-16</inkml:trace>
  <inkml:trace contextRef="#ctx0" brushRef="#br0" timeOffset="2769.3">25876 9737 563 0,'0'0'93'0,"-122"78"-70"16,57-11-22-16,3 10-1 16,20 7 0-16,21-1 0 15,21-6 1-15,7-11 17 16,31-16 14-16,13-16 4 16,9-19 35-16,3-15 16 15,1-23-1-15,-2-23-10 0,-6-19-27 16,-11-13-17-16,-13-6 18 15,-17-4-11-15,-15 0 3 16,0 5 0-16,-29 9 12 16,-11 14-34-16,-3 13-14 15,-3 16-6-15,-2 15-5 16,4 16-53-16,-3 2-84 16,-26 70-72-16,13-2-64 15,-1 4-234-15</inkml:trace>
  <inkml:trace contextRef="#ctx0" brushRef="#br0" timeOffset="3324.28">25591 12016 825 0,'0'0'88'16,"0"0"-70"-16,0 0-12 15,-25 103-6-15,23-86 7 16,0-7 10-16,2-10 48 16,0 0 22-16,0 0 6 15,0-18 43-15,9-17-53 16,0-11-59-16,-4-14-23 16,-5-6 8-16,0-2-9 0,-10 6 0 15,-12 5-34 1,-4 12-32-16,-3 6 50 0,2 13 15 15,2 8 1-15,0 13-9 16,-1 5-2-16,0 11-13 16,-3 27 7-16,2 16-3 15,2 13 7-15,8 9 11 16,9-2-8-16,8-6 3 16,8-11-2-16,23-12-4 15,11-10-1-15,7-15 14 16,8-13 13-16,4-7 37 15,-1-7 5-15,-2-21-7 16,-4-11-10-16,-13-3 1 16,-9-6-4-16,-10 0 7 15,-13-6 29-15,-9 1-20 0,0-3-16 16,-20 3-14-16,-15 0-5 16,-8 5-16-16,-9 4-8 15,4 7-4-15,1 8-4 16,7 8-6-16,11 6-30 15,4 9-58-15,-2 6-59 16,8 17-68-16,-1 4-111 0</inkml:trace>
  <inkml:trace contextRef="#ctx0" brushRef="#br0" timeOffset="3919.07">25593 14211 788 0,'0'0'280'0,"0"0"-171"0,0 0-82 16,0 0 8-16,0 0 30 15,0 0-24-15,0 0-11 16,9-24-1-16,1 14 16 15,-8-6-8-15,-2-4 6 16,0-7-18-16,-21-3-24 16,-8 7 34-16,-8 5 21 15,-6 8-43-15,-4 10-13 16,0 4-8-16,3 28-12 16,9 13 7-16,8 10-7 15,14 3 11-15,13 2-7 16,8-6-25-16,32-12 3 15,16-11 15-15,15-22 7 0,10-9 16 16,4-20 16-16,-6-25-3 16,-7-16 3-16,-17-7-6 15,-22 0 8-15,-21 4-1 16,-12 4-8-16,-22 12-5 16,-18 7-4-16,-10 17-27 15,-8 14-66-15,-29 30-123 16,14 20-118-16,9 10-204 0</inkml:trace>
  <inkml:trace contextRef="#ctx0" brushRef="#br0" timeOffset="4314.82">25511 15516 709 0,'0'0'173'0,"0"0"-150"15,0 0-23-15,0 0-11 16,0 0 11-16,0 0 38 16,0 0 90-16,120-12-30 15,-97-34-52-15,-13-4-30 16,-10 2-1-16,-8 12 50 16,-30 10 12-16,-16 18-63 15,-10 8-14-15,-7 26-11 16,-1 14 2-16,12 18 8 15,15 5 1-15,21 0-1 16,22 3-6-16,4-4-8 0,38-14 1 16,20-10-15-16,16-17 29 15,9-21 19-15,-1-9 14 16,-6-30-9-16,-17-11-13 16,-24-12-2-16,-19-9 11 15,-18 7-20-15,-13-2-26 16,-27 14-9-16,-12 14 6 15,-21 16-46-15,13 10-109 16,8 8-152-16</inkml:trace>
  <inkml:trace contextRef="#ctx0" brushRef="#br0" timeOffset="5870.26">29736 9846 719 0,'0'0'112'0,"0"0"-73"15,-150-21-32-15,97 21-7 16,9 29 0-16,5 17-6 16,12 13 6-16,12 19 0 15,13 9 0-15,2 4 0 0,22-5 19 16,22-12-12-16,12-20 19 16,11-15 12-16,0-22 8 15,-3-15 8-15,-6-4-2 16,-11-34 16-16,-9-37-26 15,-17-4-18-15,-21-14 7 16,0-3-5-16,-35 20-16 16,-5 2-10-16,1 20-6 15,-1 19-23-15,-12 33-83 16,9 23-196-16,1 17-73 0</inkml:trace>
  <inkml:trace contextRef="#ctx0" brushRef="#br0" timeOffset="6230.87">29678 12122 955 0,'0'0'218'0,"0"0"-218"16,0 0 1-16,0 0 27 15,0 0 92-15,0 0-4 16,0 0-96-16,33-101-20 15,-4-5-72-15,-2-37 2 16,-12 5 31-16,-13 26-9 16,-2 41-12-16,-22 38 58 0,-12 5 2 15,-10 6 11 1,-10 10-11-16,-1 12 0 0,2 12 0 16,1 26 0-16,5 12 0 15,11 12 0-15,15 7 0 16,13 2-12-16,8 4 2 15,25-5-4-15,20-4 14 16,10-6 7-16,13-13 12 16,5-7-19-16,21 3-15 15,-19-15-119-15,-21-6-225 0</inkml:trace>
  <inkml:trace contextRef="#ctx0" brushRef="#br0" timeOffset="6569.07">29383 13802 530 0,'0'0'599'0,"0"0"-522"16,0 0-66-16,125-86 1 15,-76 23-6-15,-2-29 5 16,-16 3-5-16,-19-2 3 15,-12 7-8-15,-25 27 9 16,-22 6-2-16,-11 20-1 16,-9 23-7-16,-6 8-12 15,-4 33 4-15,4 23 7 16,13 14 0-16,18 10 0 16,22 2-8-16,20-6-3 0,22-14 11 15,36-13 1-15,20-20 8 16,13-14 23-16,7-15-31 15,16-12-32-15,-23-19-71 16,-28 4-135-16</inkml:trace>
  <inkml:trace contextRef="#ctx0" brushRef="#br0" timeOffset="6799.81">29443 14740 910 0,'0'0'93'0,"5"121"-28"15,-5-11-20-15,0 34-19 16,-2 4-10-16,-11-25 14 16,1-29 5-16,8-34-18 15,4-2-10-15,0 17-7 16,-3 23-63-16,1-8-118 15,0-24-173-15</inkml:trace>
  <inkml:trace contextRef="#ctx0" brushRef="#br0" timeOffset="7470.53">27149 9819 523 0,'0'0'6'0,"117"113"27"15,-3-2 3-15,40 24-15 16,10 2 16-16,-23-33 15 15,-34-32-16-15,-40-32-10 16,-16-2-11-16,-2 5-15 16,-9 7-57-16,-11-6-55 0,-20-22-44 15</inkml:trace>
  <inkml:trace contextRef="#ctx0" brushRef="#br0" timeOffset="7656.61">27993 9665 753 0,'0'0'122'15,"0"0"-122"-15,-160 95-17 16,33 21 8-16,-39 64 9 16,-7 31 7-16,10 9-7 15,23-7-21-15,53-73-131 0,20-26-30 0</inkml:trace>
  <inkml:trace contextRef="#ctx0" brushRef="#br0" timeOffset="7868.61">27158 11564 652 0,'0'0'124'0,"0"0"-76"15,0 0 17-15,151 50 17 16,-95-16-12-16,6 8-17 15,5 15-14-15,11 11-10 16,6 8-14-16,10 4-4 16,2 1-11-16,2-4-13 15,-9-3-68-15,2 13-37 16,-26-21-83-16,-22-19-10 0</inkml:trace>
  <inkml:trace contextRef="#ctx0" brushRef="#br0" timeOffset="8064.08">27995 11444 1117 0,'0'0'167'0,"0"0"-167"16,0 0-93-16,-149 134 50 0,35 9 42 15,-53 52 1 1,-36 33 6-16,-15 2-6 0,-1-11-60 15,66-67-106-15,32-29-100 16</inkml:trace>
  <inkml:trace contextRef="#ctx0" brushRef="#br0" timeOffset="8255.84">26298 13833 430 0,'0'0'160'0,"113"11"-38"16,-15 1-2-16,38 10 2 15,22 14 21-15,7 14-19 16,-27 7-38-16,-36-7-46 16,-32-6-15-16,-8 0-25 15,12 8-14-15,6 12-49 0,12 0-52 16,12 11-9 0,-24-17-79-16,-17-24-150 0</inkml:trace>
  <inkml:trace contextRef="#ctx0" brushRef="#br0" timeOffset="8460.64">27770 13583 560 0,'0'0'729'15,"0"0"-729"-15,0 0-22 16,-153 183-20-16,26-22 42 0,-32 27 10 15,-10 8-3 1,-3-8-7-16,18-15-28 0,39-38-128 16,26-29-152-16</inkml:trace>
  <inkml:trace contextRef="#ctx0" brushRef="#br0" timeOffset="8640.54">26422 15390 519 0,'0'0'147'15,"0"0"-1"-15,181 43-29 16,-56-10 57-16,28 17-10 16,10 8-60-16,-12 9-59 15,-35-9-29-15,-34-12-16 16,-16-6-8-16,-6 0-69 0,33 22-46 16,-9-12-76-16,-5-7-160 15</inkml:trace>
  <inkml:trace contextRef="#ctx0" brushRef="#br0" timeOffset="8828.68">27797 15208 684 0,'-151'60'886'0,"-48"51"-822"0,-42 48-64 16,1 34-20-1,37-5 11-15,22 17-33 16,32-8-76-16,49-45-109 0,31-42-366 16</inkml:trace>
  <inkml:trace contextRef="#ctx0" brushRef="#br0" timeOffset="10694.74">23027 11153 801 0,'0'0'143'0,"0"0"-143"15,0 0-39-15,0 0 24 16,0 0 15-16,0 0 13 0,-54 36-10 15,36-26 10-15,-6 9 1 16,-12 6 8-16,-11 15-19 16,-8 16 4-16,-16 33 0 15,-12 34-5-15,0 37-2 16,10 4 1-16,19-27 0 16,23-35-1-16,18-40 0 15,7 1 0-15,0 10 8 16,6 11-1-16,0 13 9 15,0-3-7-15,19-6-2 16,12-4 0-16,11-6 6 16,14-9 2-16,12-9-4 15,31-8 5-15,32-14 7 0,34-26 8 16,22-12 6-16,3-44-8 16,-8-22-1-16,-12-13-1 15,-10-4 4-15,-35 2 2 16,-32 9-1-16,-14-18-18 15,-25-32-3-15,-21-26 2 16,-27-46-13-16,-35-6-12 16,-60 11-36-16,-40 11-8 15,-27 29 11-15,-22 35 26 16,-5 30 0-16,2 23 18 16,15 20 1-16,14 19 0 15,36 10 1-15,31 10-1 0,34 2-8 16,20 0-24-1,4 0-49-15,16 28-81 0,4 4-134 16,7-3-60-16</inkml:trace>
  <inkml:trace contextRef="#ctx0" brushRef="#br0" timeOffset="12540.57">26848 16946 586 0,'0'0'178'0,"0"0"-29"15,0 0-102-15,0 0-24 16,0 0 47-16,169-50 9 16,-99 35-11-16,5 13-13 15,8 2 3-15,8 0-16 16,18 0 2-16,29 17-18 15,33 11-6-15,21 2-11 16,2-4 0-16,0-6 2 16,-7 0 0-16,2-2-4 15,6 0-6-15,-4 0 8 16,-8-4-9-16,-14 4 7 16,-16 0-6-16,-28-5 0 0,-33-8 5 15,-30 0-6 1,-13-5 0-16,-2 0 0 0,-2 0 0 15,-1 0 0-15,-9 0 1 16,-6-10 9-16,0-3-2 16,0-5 0-16,-2 0-1 15,2-3-6-15,0-6 0 16,-2 4 5-16,-2-8-6 16,-4-5 2-16,-2-4 8 15,-9-4-9-15,0-10 5 16,-8-12-5-16,-2-21 0 15,0-29-1-15,0-30 0 0,-12-3-6 16,4 7-8 0,1 29-5-16,1 35 12 15,1 18 6-15,-2 4 0 0,-4-8 1 16,0-9 0-16,-7-6 0 16,-2 0 0-16,-2 4 1 15,0 2-1-15,-3-3 0 16,0 1 0-16,3 7-1 15,2 6 0-15,4 8 0 16,1 8 0-16,-1 10 0 16,1 8-7-16,-1 4-2 15,-1 5 2-15,-4-2-4 16,-1 3 3-16,-5-4 3 16,-1-1-4-16,-9 5-6 0,-2-4 5 15,-3 5-1-15,-8-2 2 16,2 5 8-16,-4 4-8 15,-4 0 10-15,3 0 0 16,0 0 0-16,-1 0 0 16,-2-1 12-16,-4-8-6 15,-2-4-5-15,-7 2 1 16,-10 3-1-16,-18-4 6 16,-30 8-6-16,-27 6 0 15,-6 6 1-15,23 2 5 16,33 0-1-16,35 0 2 15,2 0-2-15,-13 0-4 16,-9-4 9-16,-11-5-2 16,6 2 6-16,3 1-8 0,1 2-7 15,-3 4 0-15,-25 0 0 16,-23 14-1-16,7 4-7 16,18 2 8-16,21-5-1 15,28-2 1-15,-2-3 0 16,2-2 1-16,16-2 0 15,15-2 0-15,10-2 1 16,9 3-2-16,7-5 0 16,3 6-16-16,1 7-15 15,-4-1-18-15,1 10 17 16,1 6 14-16,1 8-2 16,0 8 1-16,3 5 2 15,1 9 7-15,1 10 9 16,0 2 0-16,-4 26-4 15,-4 29 5-15,-7 27 0 0,-6 16 5 16,1-5-5-16,0-16 1 16,4-19-1-16,7-8 2 15,11-4-2-15,0-4 0 16,7-18-2-16,11-23-5 16,-1-17 5-16,3-14 1 15,3 0-18-15,8 0-95 16,-5-4-74-16,-10-22-173 0</inkml:trace>
  <inkml:trace contextRef="#ctx0" brushRef="#br0" timeOffset="15181.02">1947 13783 1107 0,'0'0'222'0,"0"0"-222"16,0 0-91-16,0 0 1 16,-5 117 90-16,18-13 3 15,19 41 27-15,4 11 11 16,2-3-20-16,-9-35-5 16,-12-40-4-16,-1-18-12 15,-5-12-27-15,3 5-31 16,-4-3-31-16,-3-10-82 0,-5-18-69 15,-2-22-97-15</inkml:trace>
  <inkml:trace contextRef="#ctx0" brushRef="#br0" timeOffset="15614.01">1934 13906 857 0,'0'0'216'0,"0"0"-66"16,0 0-101-16,0 0-49 15,0 0-15-15,0 0 15 16,160-29 1-16,-87 56 15 16,1 10 5-16,-5 15-10 15,-13 2-11-15,-16 6-1 16,-20 2-11-16,-18 4 4 16,-4 4 8-16,-36 4 15 0,-11 0-2 15,-7-3-13-15,2-6 1 16,10-14-1-16,11-8 0 15,13-14 0-15,11-14-7 16,9-9-19-16,4-6-65 16,27 0 33-16,23-12 58 15,17-19 6-15,16-13-5 16,5-2 6-16,-10 4-6 16,-21 10 1-16,-22 14-2 15,-21 12-13-15,-11 6 3 16,-7 0 10-16,0 18 19 15,0 9 6-15,0 12 22 0,0 11-8 16,0 4-7-16,-12 8-20 16,-1-2-12-16,-7 0-64 15,-16 3-65-15,5-17-129 16,2-23-532-16</inkml:trace>
  <inkml:trace contextRef="#ctx0" brushRef="#br0" timeOffset="15738.68">2742 13994 1219 0,'0'0'65'0,"0"0"-65"15,-127 30-313-15,63 8 84 16,6 5 30-16</inkml:trace>
  <inkml:trace contextRef="#ctx0" brushRef="#br0" timeOffset="16050.34">3137 14512 901 0,'0'0'112'15,"0"0"-112"-15,0 0 0 16,-129 62 52-16,88-43 29 16,10 2-36-16,13 4-45 15,14 4-6-15,4 3-9 16,7 7 7-16,22 5-5 15,6-3-3-15,7 0-5 0,-1-11 12 16,-8-3-1 0,-6-10 9-16,-14-5-1 0,-9-5 2 15,-4 1 7-15,-6 1 29 16,-23 5-11-16,-7 6-25 16,-3 0 0-16,4-2-18 15,9 0-19-15,10-10-52 16,16-8-96-16,13 0-105 15,16-15 46-15</inkml:trace>
  <inkml:trace contextRef="#ctx0" brushRef="#br0" timeOffset="16268.22">3491 14748 325 0,'0'0'127'16,"0"0"-91"-16,0 0 18 0,0 0 55 15,5 103-3-15,-5 8 50 16,-12 50-6-16,-1 24-21 15,6 5-34-15,7-23-31 16,16-43-38-16,13-32-11 16,2-27-15-16,2-18-7 15,5-4-14-15,1-3-14 16,-2-6-4-16,-12-20-32 16,-12-32-25-16,-11-18 30 15,-2-21-122-15</inkml:trace>
  <inkml:trace contextRef="#ctx0" brushRef="#br0" timeOffset="16495.4">3270 14508 421 0,'0'0'821'16,"0"0"-740"-16,0 0-81 15,168-67-29-15,-99 67 19 16,2 6-7-16,-9 24 17 15,-8 17 2-15,-17 12 7 16,-14 10-7-16,-23 27 8 16,0-1 6-16,-33 3-16 15,-13 0-42-15,-18-8-103 16,6-14-99-16,14-29-97 0</inkml:trace>
  <inkml:trace contextRef="#ctx0" brushRef="#br0" timeOffset="17275.05">3925 14658 712 0,'0'0'237'16,"0"0"-174"-16,0 0-54 15,0 0-9-15,0 0-8 16,0 0 1-16,0 0 6 16,99-17-38-16,-68 9-7 15,-4-7 23-15,-10-1 0 16,-8 3-31-16,-9 0 18 15,0 11-4-15,-20 2 12 16,-7 0 20-16,-2 23 8 16,5 13 14-16,6-1 8 15,13 9-11-15,5-4 7 0,10-2-11 16,21-4 1-16,9-11 8 16,9-18 15-16,6-5 2 15,1-15-6-15,0-24-9 16,-9-7-4-16,-9 2-2 15,-17 8 6-15,-7 8 55 16,-12 17 34-16,-2 5-23 16,0 6-55-16,0 2-29 15,-6 19-67-15,-4 15 40 16,2 11 18-16,1 4 9 16,3 6 1-16,2-7 0 15,2-8-1-15,0-9-1 0,0-14-46 16,2-11-46-1,9-8-20-15,9-8 63 0,11-32 50 16,13-22 0-16,12-10 0 16,0-3 0-16,-4 13 18 15,-12 17 21-15,-16 16 0 16,-11 18-1-16,-11 8-15 16,-2 3-23-16,0 5-17 15,0 20 9-15,2 13 8 16,3 8 14-16,7 8-7 15,3-1-7-15,9-13-33 16,14-19-71-16,14-21 46 16,12-7 50-16,7-38-10 15,1-17-60-15,-7-2 37 16,-17 3 41-16,-21 15 83 0,-23 15 78 16,-4 15-59-16,-15 14-66 15,-10 2 12-15,5 0-19 16,7 18-29-16,7 13-6 15,6 15 3-15,0 8 3 16,22 3 0-16,6 0-1 16,1-7-11-16,-2-16 12 15,-9-6 14-15,-9-15-13 16,-9-4 21-16,-7-3 56 16,-32 2 32-16,-57-4-110 15,5 1-211-15,6-5-307 0</inkml:trace>
  <inkml:trace contextRef="#ctx0" brushRef="#br0" timeOffset="17565.36">5376 14562 863 0,'0'0'183'16,"0"0"-171"-16,0 0-12 15,0 0 0-15,123 0 17 16,-83 0-7-16,-7-6 1 15,-6-3 1-15,-10 1-1 16,-13-7 10-16,-4-1-7 16,-4 1-14-16,-20 2 0 15,-12 9 8-15,-4 4-8 0,-2 0-1 16,1 17-11-16,8 16 4 16,11 5-5-16,15 4-3 15,7 4 10-15,27-7-6 16,24-3 5-16,16-15-6 15,49-21-3-15,-18-4-56 16,-9-22-208-16</inkml:trace>
  <inkml:trace contextRef="#ctx0" brushRef="#br0" timeOffset="17721.2">6162 14418 1106 0,'0'0'149'0,"0"0"-149"0,0 0-45 16,123-28 32-16,-57 24 1 16,-10 1-173-16,-18 3-352 0</inkml:trace>
  <inkml:trace contextRef="#ctx0" brushRef="#br0" timeOffset="17861.9">6347 14654 182 0,'0'0'1167'0,"0"0"-1167"16,0 0-38-16,163-14 16 15,-58-2 16-15,-16 6-199 16,-18-7-500-16</inkml:trace>
  <inkml:trace contextRef="#ctx0" brushRef="#br0" timeOffset="24219.78">8242 14275 738 0,'0'0'221'15,"0"0"-160"-15,0 0-18 16,-46-104 62-16,13 80 2 15,-9 5-30-15,-7 10-21 16,-7 4-45-16,-4 5-11 16,-5 7-1-16,-4 23-9 15,3 12 9-15,-1 12-9 16,7 14 2-16,-1 25 0 16,14 21 0-16,20 20 1 15,21-7-3-15,6-27 0 16,20-28-12-16,14-19 13 15,14-3 8-15,18-3-6 16,15-6 1-16,13-18 6 0,4-19 1 16,3-4 19-1,-3-36 8-15,2-32 6 0,-7-39-3 16,-17-26-11-16,-25 4 9 16,-33 20-7-16,-18 34 1 15,-22 17-7-15,-25-4-10 16,-13-2-6-16,-18 7 9 15,-7 15-9-15,-3 20-23 16,1 20-36-16,2 2-64 16,-15 44-59-16,23 2-74 15,17 1-127-15</inkml:trace>
  <inkml:trace contextRef="#ctx0" brushRef="#br0" timeOffset="24438.22">7811 14690 894 0,'0'0'224'0,"0"0"-224"16,0 0-35-16,0 0 35 15,0 0 57-15,0 0-39 16,0 0-18-16,61 81 16 16,-19-34-8-16,9 14 3 15,9 9-1-15,7 6-10 16,2 1-33-16,2-6-57 15,25 4-44-15,-18-17-80 16,-11-21-85-16</inkml:trace>
  <inkml:trace contextRef="#ctx0" brushRef="#br0" timeOffset="24628.03">8722 15119 1098 0,'0'0'310'0,"0"0"-310"16,0 0-124-16,0 0 61 16,0 0 44-16,27 124 19 15,-4-61 9-15,8 14-9 16,19 20-71-16,-2-15-129 16,-4-20-89-16</inkml:trace>
  <inkml:trace contextRef="#ctx0" brushRef="#br0" timeOffset="24847.08">9335 15350 1305 0,'0'0'289'0,"0"0"-190"16,0 0-99-16,0 0-90 16,0 0 0-16,0 0-202 0,0 0-302 15</inkml:trace>
  <inkml:trace contextRef="#ctx0" brushRef="#br0" timeOffset="26668.1">9364 13977 462 0,'0'0'145'0,"0"0"-65"15,0 0 34-15,-18-119 1 16,16 91 19-16,-1 4-1 15,-1 4-16-15,2 8-1 16,0 4-40-16,2 8-72 16,0 0-4-16,0 8-83 15,18 20 12-15,8 16 42 0,8 14 28 16,0 10-11-16,-3 12-27 16,-4 5-33-16,-1 0-44 15,-4 1-20-15,7 9-70 16,-4-22 25-16,-3-23-155 0</inkml:trace>
  <inkml:trace contextRef="#ctx0" brushRef="#br0" timeOffset="26930.04">9999 13966 783 0,'0'0'123'0,"0"0"-56"16,0 0-67-16,0 0 0 0,-116 32 6 15,67 42-4 1,-18 49 11-16,-12 50 10 0,0 29-3 16,15 2 15-16,24-19-4 15,24-36-9-15,11-35 3 16,5-38-24-16,0-24 6 16,11-12-7-16,7 0 0 15,3-4-12-15,3-4-19 16,0-14-55-16,10-22-37 15,-5-18-7-15,-5-14-79 0</inkml:trace>
  <inkml:trace contextRef="#ctx0" brushRef="#br0" timeOffset="27078.31">9985 14929 1084 0,'0'0'232'16,"0"0"-138"-16,0 0-81 15,0 0-13-15,0 0-3 16,0 0-190-16,0 0-409 0</inkml:trace>
  <inkml:trace contextRef="#ctx0" brushRef="#br0" timeOffset="27487.19">10690 14243 1136 0,'0'0'195'0,"0"0"-92"15,0 0-72-15,0 0-31 16,0 0-15-16,0 0-40 16,140-32 39-16,-58 32 15 15,7 8-7-15,-1 6-26 16,-15 5-27-16,-20 8-26 15,-19 3-53-15,-28 16-5 16,-10 13 83-16,-42 9 62 16,-21 12 15-16,-11 8 5 15,-5 1 5-15,10-4 11 16,10-14 29-16,17-12-3 0,12-16-14 16,16-11-24-16,12-12-1 15,6-4-21-15,0-8-1 16,9-2 6-16,17 2 23 15,12-2 12-15,16 3-4 16,12-6-9-16,10 3-9 16,11 2-8-16,25 0-12 15,35-3-52-15,-22-1-145 16,-17-4-187-16</inkml:trace>
  <inkml:trace contextRef="#ctx0" brushRef="#br0" timeOffset="27668.76">11793 13808 861 0,'0'0'0'15,"0"0"-54"-15,-7 126 8 16,-7-44 39-16,-3-1-114 0</inkml:trace>
  <inkml:trace contextRef="#ctx0" brushRef="#br0" timeOffset="29575.76">11930 14815 515 0,'0'0'263'15,"0"0"-139"-15,0 0-55 16,0 0-5-16,0 0-2 15,0 0-1-15,0-17-15 16,0 16-15-16,6-3-11 16,9 0-1-16,14-6 10 15,13 2 11-15,18-9-11 16,31 2-13-16,36-6-1 16,-4 5-8-16,-11 4 0 0,-21 6-6 15,-33 5 1-15,0 1-2 16,-7 0-63-16,-20 0-55 15,-17 11-60-15,-30 22-49 16,-26-8 32-16,-14-5-164 0</inkml:trace>
  <inkml:trace contextRef="#ctx0" brushRef="#br0" timeOffset="29825.6">12314 14339 894 0,'0'0'234'0,"0"0"-183"0,0 0-51 16,0 0-39-16,0 0-21 16,0 0 55-16,42 107 5 15,-9 0 66-15,3 40-14 16,0 12-23-16,-10-27-14 16,-5-36-5-16,-5-42-9 15,-3-9 11-15,1-5-12 16,-4 2-11-16,3-6-53 15,-3-11-44-15,-1-25-32 16,-3 0-58-16,3-13-42 0</inkml:trace>
  <inkml:trace contextRef="#ctx0" brushRef="#br0" timeOffset="30723.82">13736 14159 876 0,'0'0'189'0,"0"0"-49"15,0 0-85-15,0 0-55 16,-161-70 23-16,99 70 7 16,-3 8 1-16,-4 23-31 15,-2 19 0-15,4 15-7 16,-4 35-1-16,6 39 1 15,16 35 6-15,18-9 0 16,24-37-7-16,7-48 0 16,29-43-26-16,16 2 3 15,17-12 31-15,34-7 8 16,28-20 20-16,32-69-1 16,12-43 1-16,-12-35-17 15,-23-13 7-15,-46 22-17 16,-37 9 15-16,-40 29 2 0,-10 24 6 15,-26 24-14-15,-16 14-10 16,-19 8-38-16,-17 16-45 16,-64 28-70-16,19 26-70 15,9 12-93-15</inkml:trace>
  <inkml:trace contextRef="#ctx0" brushRef="#br0" timeOffset="30913.31">13488 14754 704 0,'0'0'127'0,"0"0"-97"16,0 0-21-16,123 79 2 15,-94-47 40-15,0-2-21 0,-4 8 1 16,-2 4-17-16,0 4-14 16,-1 4-7-16,-1 2-61 15,0 16-82-15,-2-7-9 16,-6-11-37-16</inkml:trace>
  <inkml:trace contextRef="#ctx0" brushRef="#br0" timeOffset="31115.28">14174 15132 110 0,'0'0'834'0,"0"0"-640"15,0 0-194-15,0 0-3 0,0 0-24 16,0 0 27-16,0 0 11 15,10 166 31-15,9-81-14 16,6 9-9-16,6-10-19 16,7-8-45-16,5-18-61 15,21-35-30-15,-8-14-56 16,-10-13-50-16</inkml:trace>
  <inkml:trace contextRef="#ctx0" brushRef="#br0" timeOffset="31311.19">14409 13844 970 0,'0'0'25'0,"0"0"-25"15,0 0-171-15,-9 120 171 16,-16-15 6-16,-16 34 1 15,6-18-7-15,-3-18-163 0</inkml:trace>
  <inkml:trace contextRef="#ctx0" brushRef="#br0" timeOffset="31491.06">14729 15096 967 0,'0'0'221'0,"0"0"-221"16,0 0-106-16,0 0 72 15,0 0 18-15,0 0-142 16,0 0-155-16</inkml:trace>
  <inkml:trace contextRef="#ctx0" brushRef="#br0" timeOffset="31879.38">15231 14275 808 0,'0'0'108'0,"0"0"-95"16,-172 58-13-16,114-9 15 15,14 10 1-15,13 34-10 16,19 35-4-16,12 26 9 16,33-11-1-16,15-37-10 15,3-48-11-15,0-35 0 16,13-10 11-16,8-4 35 16,6-9 4-16,-4-9 7 15,1-48 6-15,4-41 10 16,-6-41 34-16,-17-18-35 15,-27 11-16-15,-27 33 13 16,-2 37-16-16,-23 22-29 0,-10 14-6 16,-9 0-7-16,-10 9 0 15,-10 10-26-15,-5 21-63 16,-49 44-83-16,16 14-64 16,4 5-109-16</inkml:trace>
  <inkml:trace contextRef="#ctx0" brushRef="#br0" timeOffset="32061.24">15396 14824 750 0,'0'0'152'16,"0"0"-116"-16,0 0-36 16,0 0-7-16,0 0 7 0,113 142 9 15,-83-87 2-15,1-1 2 16,4 7-13-16,21 16-53 15,-10-10-133-15,-4-18-72 0</inkml:trace>
  <inkml:trace contextRef="#ctx0" brushRef="#br0" timeOffset="32367.67">16082 15234 783 0,'0'0'247'15,"0"0"-153"-15,0 0-50 0,0 0 24 16,0 0-42-16,0 0-26 16,0 0-25-16,-69 74 11 15,67-16 14-15,2 3-1 16,4-4-5-16,21-12-25 16,8-13-12-16,2-14 43 15,3-18 3-15,1-8 16 16,-4-33 2-16,-8-12-6 15,-14-10-5-15,-13-1 0 16,-6 7 48-16,-32 12-22 16,-14 10-18-16,-8 15-18 15,-4 13-5-15,-21 7-57 16,16 4-88-16,15 10-164 0</inkml:trace>
  <inkml:trace contextRef="#ctx0" brushRef="#br0" timeOffset="32813.47">15994 13958 1033 0,'0'0'145'0,"0"0"-145"16,0 0-229-16,-133 229 169 15,58-108 18-15,-1-6-217 0</inkml:trace>
  <inkml:trace contextRef="#ctx0" brushRef="#br0" timeOffset="33156.85">17037 14833 1356 0,'0'0'258'0,"0"0"-258"16,0 0-35-16,0 0-60 0,0 0-53 15,0 0-176-15,0 0-329 16</inkml:trace>
  <inkml:trace contextRef="#ctx0" brushRef="#br0" timeOffset="35897.71">16750 13957 631 0,'0'0'194'15,"0"0"-20"-15,0 0-39 16,0 0-73-16,0 0-55 15,0 0-7-15,47-61 0 16,0 69 28-16,9 12 12 0,2 6-2 16,-3 4-16-1,-4 6-22-15,-9 5-9 0,-11 4-36 16,-8 6-59-16,-11 4 0 16,-12 20-16-16,0-15-114 15,-12-12-59-15</inkml:trace>
  <inkml:trace contextRef="#ctx0" brushRef="#br0" timeOffset="36176.65">17536 13772 742 0,'0'0'190'16,"0"0"-74"-16,0 0-65 15,0 0-4-15,0 0 8 16,0 0-55-16,-113 48-8 0,64 62 8 15,-16 47 0-15,-1 22 7 16,5 8 1-16,16-13-8 16,17-21 7-16,14-11-7 15,12-33 0-15,2-32-1 16,0-36 0-16,11-14-12 16,7-4-7-16,5 0-35 15,-2-11 23-15,4-12-11 16,11-21 0-16,-7-19-33 15,-7-14-244-15</inkml:trace>
  <inkml:trace contextRef="#ctx0" brushRef="#br0" timeOffset="36393.68">17935 13275 1015 0,'0'0'189'0,"0"0"-189"15,-46 110-26-15,3-6 15 16,3 34 10-16,0 13 1 16,9-7-85-16,15-42-68 15,3-33-99-15</inkml:trace>
  <inkml:trace contextRef="#ctx0" brushRef="#br0" timeOffset="36971.65">17980 15108 1217 0,'0'0'258'15,"0"0"-258"-15,0 0-47 16,0 0 24-16,0 0-13 16,0 0-155-16,0 0-54 15,27 38-7-15</inkml:trace>
  <inkml:trace contextRef="#ctx0" brushRef="#br0" timeOffset="37744.37">18836 14141 1152 0,'0'0'254'0,"0"0"-201"16,0 0-53-16,0 0-58 15,0 0 21-15,0 0 29 16,169 6 8-16,-82 2 1 16,9 1 5-16,-3-4-6 15,-10 3-10-15,-19 0-35 16,-22 0-26-16,-21 2-41 16,-21 1-6-16,0 6 24 15,-31 11 94-15,-21 12 31 16,-13 16-13-16,-10 15-2 15,-3 6-16-15,5 11 7 16,10 0-7-16,14-1 0 16,11-6 0-16,11-6-8 0,5-12 6 15,5-17 1-15,-2-6 1 16,-1-9 30-16,-2-10 48 16,-2 2 5-16,1-10-11 15,6 0-14-15,3-3-9 16,10-6-21-16,4-4-28 15,0 0-15-15,12 0-22 16,27 0 37-16,39 0 4 16,54-18 41-16,53-13-6 15,17-1-17-15,-9 6-22 16,-56 12-87-16,-54 10-221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17:34:29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23526 9343 924 0,'0'0'52'0,"0"0"37"15,0 0-15-15,0 0-30 16,0 0-4-16,0 0-1 16,-60-83-30-16,43 83-9 15,-6 12-26-15,-18 20-3 16,-10 14 19-16,-7 12 9 16,5 13 0-16,6 5 1 15,13 1-7-15,15 3 1 16,12-7-3-16,7-4 2 15,9-10 0-15,24-9-12 16,9-13-12-16,14-13 23 16,11-16 8-16,9-8 10 15,9-18 7-15,3-24 5 0,-5-12-9 16,-14-10-4 0,-22-7 5-16,-25-3 6 0,-22-3-7 15,-18-2-7-15,-31 2-6 16,-8 7-1-16,-3 13 1 15,4 9-1-15,8 19-7 16,15 13 0-16,8 16-41 16,-4 34-187-16,8 14 8 15,0 7 2-15</inkml:trace>
  <inkml:trace contextRef="#ctx0" brushRef="#br0" timeOffset="1035.42">23909 11556 713 0,'0'0'114'0,"0"0"-71"16,0 0-43-16,0 0-33 0,0 0 14 15,0 0 3 1,0 0 8-16,0 58 7 0,0-29 1 16,0 2 6-16,0 9-4 15,0 8 17-15,-3 12 7 16,-1 13 8-16,0 4-12 16,-3 9 7-16,1 0-13 15,-2-4-2-15,2 0-8 16,2-7-3-16,1-5 3 15,3-11-6-15,0-6 1 16,0-13 1-16,0-8 5 16,0-10-7-16,5-10 1 15,-3-6 5-15,-2-4-5 16,2-2-1-16,-2 0-13 16,2 0-47-16,-2 0-116 0</inkml:trace>
  <inkml:trace contextRef="#ctx0" brushRef="#br0" timeOffset="2644.11">23873 13662 816 0,'0'0'160'0,"0"0"-108"16,0 0-37-16,-138 22-2 15,107 14-13-15,2 30 0 16,7 34 0-16,11 3 1 16,7-8-1-16,4-13 1 15,15-26-1-15,20 1 0 16,15-4-13-16,10-20 13 16,9-19 0-16,4-14 13 15,-1-24 34-15,-10-28-2 16,-11-18-14-16,-20-16 15 15,-22-4 12-15,-9-5-6 16,-26 10-20-16,-22 8-10 16,-8 16-12-16,-4 13-10 0,3 25-44 15,-21 23-86-15,15 9-84 16,10 19-157-16</inkml:trace>
  <inkml:trace contextRef="#ctx0" brushRef="#br0" timeOffset="3057.13">23663 15673 719 0,'0'0'85'0,"0"0"-75"16,-95 166-10-16,68-78-7 16,12 1 6-16,15-3-11 15,6-7 4-15,32-10-23 16,13-21-2-16,12-25 33 16,8-23 45-16,7-27 93 15,14-49 0-15,3-40-54 16,-12-31-24-16,-25-2 48 15,-38 24-45-15,-20 41-6 16,-16 35-21-16,-20 17 24 0,-15 4 14 16,-15 13-39-1,-15 4-31-15,-2 11-4 0,8 26-6 16,17 20-11-16,23 13-94 16,30 7-71-16,45 6 5 15,25-14-137-15,6-28-498 0</inkml:trace>
  <inkml:trace contextRef="#ctx0" brushRef="#br0" timeOffset="4481.09">25888 9894 838 0,'0'0'142'0,"0"0"-114"0,-170 38-28 16,106 8-9-16,8 16 2 16,9 26-1-16,20-1 7 15,14 5-1-15,13-2 1 16,11-19 0-16,27-2-20 15,14-13 13-15,10-16 8 16,11-16 16-16,2-19 17 16,4-5 18-16,-10-33-19 15,-11-18 1-15,-15-36 2 16,-30-30 10-16,-13 0 5 16,-7 13-9-16,-28 19-1 15,-6 33 14-15,-1 6-28 16,-5 4-25-16,9 21-1 0,7 20-14 15,4 7-151-15,-11 89-97 16,7-1 5-16,-2 9-105 0</inkml:trace>
  <inkml:trace contextRef="#ctx0" brushRef="#br0" timeOffset="4877.87">25767 12226 149 0,'0'0'889'0,"0"0"-779"15,0 0-110-15,0 0-31 0,0 0 13 16,0 0-3 0,0 0-15-16,-43 118 12 0,89-104 13 15,9-4 11-15,10-10 10 16,4 0 11-16,-5-24-9 15,-8-10-6-15,-14-8 11 16,-17-6-4-16,-21-8 2 16,-4-6 6-16,-29-7 24 15,-19 1-26-15,-10 0-6 16,-7 10-6-16,1 17-6 16,6 21-1-16,2 20 0 15,4 9-1-15,8 30-16 0,5 18 8 16,11 5-4-16,14 2 7 15,14-2-5-15,7-4-5 16,34-5-12-16,14-7 1 16,52-14-25-16,-13-9-77 15,-12-20-171-15</inkml:trace>
  <inkml:trace contextRef="#ctx0" brushRef="#br0" timeOffset="5299.11">25990 14177 985 0,'0'0'194'16,"0"0"-194"-16,0 0-12 15,0 0 1-15,0 0 11 16,25-122 13-16,-33 82 4 16,-23 5 5-16,-15 12 4 15,-8 10 0-15,-6 13-24 16,-2 0 5-16,3 28-6 15,5 15 0-15,11 8-1 0,11 5 0 16,19 3-10-16,13-7-1 16,16-10-8-16,29-12 19 15,19-19 1-15,14-11 62 16,9-7-13-16,2-23-50 16,0-28-29-16,-26 14-126 15,-28 2-197-15</inkml:trace>
  <inkml:trace contextRef="#ctx0" brushRef="#br0" timeOffset="5687.5">25838 15574 717 0,'0'0'130'16,"0"0"-97"-16,0 0-24 16,52-120-9-16,-48 74 10 15,-4 8 57-15,-16 9 51 16,-24 8-14-16,-11 11-28 16,-12 10-62-16,-3 6-13 15,-3 21 18-15,4 14 3 16,10 11-12-16,15 2-10 0,15 4 0 15,21 0-7 1,4-3-3-16,31-7-5 0,27-18-16 16,38-15 31-16,37-26 0 15,-6-31 31-15,-11-8-6 16,-27-17-6-16,-37 10-9 16,-10-8 5-16,-15-7-15 15,-48-6-94-15,-25 18-124 16,-20 12-275-16</inkml:trace>
  <inkml:trace contextRef="#ctx0" brushRef="#br0" timeOffset="7837.08">30281 9354 453 0,'0'0'115'0,"0"0"-12"16,0 0-66-16,-142-111 15 15,95 81 32-15,-3 9-19 16,4 3-2-16,-1 6-28 16,0 6 8-16,6 6-11 15,-5 0-23-15,2 13-9 16,-5 24-7-16,-5 13 5 16,-1 12 1-16,1 10 0 15,9 5 1-15,14-3 0 16,16-6-9-16,15-9-2 15,0-12-15-15,25-11 4 16,12-8-1-16,10-10 23 0,4-12 24 16,7-6 17-1,-2-2 28-15,-3-25-1 0,-1-12 0 16,-13-9-34-16,-7-4-14 16,-12-2 3-16,-14 5-10 15,-6 11-13-15,-2 16-16 16,-27 21-62-16,-48 29-142 15,1 20-65-15,-4 8-32 0</inkml:trace>
  <inkml:trace contextRef="#ctx0" brushRef="#br0" timeOffset="8198.11">29343 12362 459 0,'0'0'218'0,"0"0"-165"15,0 0-37-15,0 0 9 16,161-86 31-16,-101 4-21 16,-14-39-12-16,-32-27 26 15,-14 12-9-15,-25 31-12 16,-21 45-15-16,-3 42 32 15,-16 8-17-15,-13 10-28 0,-12 5-1 16,11 34-8 0,8 15 8-16,19 14-15 15,21 7 6-15,25 2-2 0,8-4 2 16,44-7 10 0,39-5 1-16,37-9 26 0,41-12-11 15,17-10-16-15,-17-10-49 16,-49-10-137-16,-48 0-139 0</inkml:trace>
  <inkml:trace contextRef="#ctx0" brushRef="#br0" timeOffset="8536.08">29961 14124 745 0,'0'0'338'16,"0"0"-221"-16,0 0-117 16,58-156-21-16,-41 52-9 15,-5-2 30-15,-10 7 11 16,-2 13 37-16,-25 27-15 16,-22-2-13-16,-16 7-20 15,-16 26-19-15,-13 26 6 16,1 5 0-16,4 40 4 15,16 13-2-15,15 14-5 16,18 8 0-16,24 5 7 16,14-1 8-16,25-6-5 15,48-6 6-15,50-10 12 16,38-17 14-16,14-19-26 0,-38-19-58 16,-48-5-224-16</inkml:trace>
  <inkml:trace contextRef="#ctx0" brushRef="#br0" timeOffset="8881.11">29655 15579 1162 0,'0'0'152'16,"0"0"-152"-16,0 0-155 15,143-125 77-15,-86 54 45 0,-5-10 23 16,-17-3 10-16,-19 12 20 16,-16 15 45-16,-33 23 22 15,-52 26-40-15,-42 16-46 16,-33 52 0-16,8 11 17 16,34 1 14-16,42-14-3 15,36-12 7-15,9 10-18 16,13 3-18-16,18-2-2 15,40-11-15-15,77-24 17 16,62-27 36-16,24-54 7 16,-7-38-43-16,-49-20-77 15,-68 25-124-15,-44-3-133 0</inkml:trace>
  <inkml:trace contextRef="#ctx0" brushRef="#br0" timeOffset="9452.12">28018 10060 952 0,'0'0'143'0,"0"0"-51"16,0 0-92-16,0 0-37 15,0 0-25-15,0 0 62 16,0 0 23-16,-72-70-23 16,25 48-1-16,-13-6-37 15,-6-11-31-15,-6-3 25 16,1 2 39-16,10 4 5 16,11 9 47-16,9 8-6 0,12 11-1 15,7 8-40-15,9 0-10 16,6 24-48-16,7 15 19 15,2 11 12-15,32 12-1 16,17 12 28-16,31 24 12 16,1-6 13-16,12 2 8 15,3 1 8-15,-17-26-24 16,4 6 0-16,-16-13-11 16,-20-10 1-16,-18-11-7 15,-22-9-14-15,-9-11-64 16,-77-21 24-16,-4 0-8 15,-11-10-316-15</inkml:trace>
  <inkml:trace contextRef="#ctx0" brushRef="#br0" timeOffset="9670.07">28029 9668 844 0,'0'0'184'0,"0"0"-184"15,0 0-88-15,0 0 43 16,0 0 45-16,-125 157 10 16,33-40 23-16,-41 45 2 15,-27 13-13-15,-14-3-14 16,0-20-8-16,13-27-75 16,1-4-90-16,40-33-11 15,26-22-366-15</inkml:trace>
  <inkml:trace contextRef="#ctx0" brushRef="#br0" timeOffset="9886.12">27000 11506 998 0,'0'0'201'15,"0"0"-200"-15,120 74-1 16,-29 2-7-16,34 33 7 15,29 17 1-15,6 2 0 16,-27-24 1-16,-33-25-2 16,-35-28-8-16,-11 2-116 0,-3 11-51 15,-11-12-63-15,-17-16-255 16</inkml:trace>
  <inkml:trace contextRef="#ctx0" brushRef="#br0" timeOffset="10060.41">27906 11480 1060 0,'0'0'253'0,"0"0"-253"15,0 0-167-15,0 0 99 0,-75 124 54 16,17 9 14 0,-34 55 7-16,-26 31-7 15,-27 3-37-15,27-60-154 16,24-49-111-16</inkml:trace>
  <inkml:trace contextRef="#ctx0" brushRef="#br0" timeOffset="10253.28">27075 13298 992 0,'0'0'134'0,"0"0"-101"15,178 103-33-15,-86-27-10 16,6 16 0-16,11 11 10 15,37 25 2-15,33 8 6 16,4-10 1-16,-30-29-9 16,-41-31-17-16,-28-12-63 15,-28-18-80-15,-15-10-123 0</inkml:trace>
  <inkml:trace contextRef="#ctx0" brushRef="#br0" timeOffset="10441.71">27920 13247 1307 0,'0'0'251'15,"0"0"-234"-15,0 0-17 16,-183 140-55-16,73 22 22 16,-14 42 18-16,-3 23 15 15,6-4-51-15,17-21-123 16,24-54-88-16,17-33-103 0</inkml:trace>
  <inkml:trace contextRef="#ctx0" brushRef="#br0" timeOffset="10629.57">27102 15512 735 0,'0'0'363'0,"0"0"-239"16,0 0-99-16,149 125-25 15,-80-50 12-15,12 15 4 16,21 13-15-16,35 14 0 16,42 7-1-16,8-20-58 15,-40-30-176-15,-47-42-107 0</inkml:trace>
  <inkml:trace contextRef="#ctx0" brushRef="#br0" timeOffset="10818.13">28145 15659 1410 0,'0'0'272'15,"-192"32"-254"-15,9 70-18 16,-42 51-49-16,-13 47 29 16,18 15 19-16,35-15-11 15,35-21-53-15,43-35-114 0,42-52-97 16,32-38-123-16</inkml:trace>
  <inkml:trace contextRef="#ctx0" brushRef="#br0" timeOffset="11875.63">22948 12671 950 0,'0'0'149'16,"0"0"-149"-16,0 0-155 15,0 0 118-15,192 150 37 16,-49-84 29-16,58-1 8 16,26-15 4-16,-3-28 12 15,-18-22-14-15,-40-35-7 16,-16-31-12-16,-21-24 1 15,-33-28-8-15,-36-26 3 16,-46-27-2-16,-39-29 14 16,-71-28-18-16,-47-5-10 15,-34 16-41-15,-22 38-12 16,-13 55-1-16,0 37 27 16,4 36 15-16,5 31 12 0,16 20 4 15,39 17-4-15,40 26-3 16,38 1-3-16,21 32-4 15,14 51 0-15,25 67-4 16,17 28 14-16,78 2-1 16,33-32-28-16,-20-78-140 15,-13-38-173-15</inkml:trace>
  <inkml:trace contextRef="#ctx0" brushRef="#br0" timeOffset="15564.83">5420 14650 882 0,'0'0'193'16,"0"0"-44"-16,0 0-61 15,0 0 11-15,-151-107-12 16,101 104-20-16,-5 3-30 16,-3 16-36-16,-6 44-1 15,-3 51-23-15,13 39 12 16,19 20 1-16,25-26 9 15,10-37-12-15,21-49 7 16,16-10-10-16,19-2-21 16,38-6-26-16,53-22-17 0,45-32 51 15,15-62 5 1,-9-38-8-16,-38-27-68 0,-42-11-13 16,-26-2 3-16,-32 5-4 15,-27 32 15-15,-19 38 71 16,-14 25 28-16,-2 18 87 15,-23 0 24-15,-8 2-11 16,-5 1-9-16,2 11-7 16,5 10-24-16,9 10 4 15,6 2-55-15,5 20-9 16,-3 46-33-16,-7 55 18 16,-16 57 15-16,-3 22 1 15,3-16 1-15,8-46 4 16,13-60-5-16,9-26-1 0,5-20 0 15,2 0-1-15,0-6-7 16,0-6-17-16,0-14-26 16,12-6 51-16,7-32 58 15,26-35-26-15,37-48-32 16,3-5-6-16,0 7-4 16,-12 21 9-16,-28 42 0 15,-9 5 0-15,-7 17-5 16,-16 25-19-16,-9 3-11 15,-2 19-19-15,0 24 55 16,1 12 0-16,0 15 15 16,1 1-1-16,2-3-1 15,7-2-12-15,8-11-1 0,6-11-50 16,8-13-48 0,7-8-87-16,7-23 101 0,10 0 54 15,7-40 8-15,5-14-51 16,3-21-2-16,-9-1 44 15,-14 2 31-15,-19 12 22 16,-22 14 57-16,-10 16 70 16,-16 15-26-16,-19 16-71 15,-7 1-36-15,0 14-10 16,-3 22 2-16,9 6-1 16,7 10 9-16,13 2-15 15,14-2-1-15,2-12-8 16,18-8-33-16,22-9-47 15,9-19 63-15,10-4 25 16,5-17 9-16,3-19-3 0,-5-8-6 16,-6-2-7-16,-14 7 6 15,-13 10 0-15,-15 13 1 16,-10 11 0-16,-4 5 27 16,0 0-3-16,0 1-24 15,0 12-36-15,2 10 23 16,11 7 4-16,8 1 9 15,8 0-9-15,6-1 8 16,9-2 1-16,8-4 0 16,6-2 0-16,6-4-2 15,5-5 1-15,1-5 1 16,1-8 0-16,0 0 0 16,1-21 3-16,-5-8 3 0,-7-14 2 15,-12-3-2-15,-14-12 3 16,-20 1 30-16,-14 7 26 15,-12 2-22-15,-21 12-17 16,-9 13 10-16,-6 15-14 16,4 8-22-16,4 4-5 15,5 36 4-15,10 18-17 16,11 14 8-16,14 12 0 16,5 3-1-16,33 4 10 15,17 0-14-15,15 2 2 16,5 1 5-16,4 0 7 15,-13-5 1-15,-12-4 0 0,-18-9 0 16,-24-5 0-16,-12-14 21 16,-31-10 73-16,-44-3 71 15,-12-14-68-15,-13-13-49 16,-5-14-19-16,21-6-3 16,1-26-8-16,27-21-18 15,56-71-112-15,9 6-99 16,40-2-131-16</inkml:trace>
  <inkml:trace contextRef="#ctx0" brushRef="#br0" timeOffset="15850.67">8807 14949 576 0,'0'0'74'0,"0"0"-63"16,0 0-5-16,0 0 1 15,114 59 1-15,-78-59 13 16,-3-37 10-16,-8-7-8 15,-15-12-12-15,-10 6 1 16,-8 9 12-16,-35 18 69 16,-12 18-44-16,-13 5-38 15,-1 27 23-15,5 18 6 16,8 12 12-16,20 7-8 16,19-1-23-16,17-6-21 15,15-7-1-15,35-6 1 16,16-16 1-16,34-10-1 15,0-10 0-15,41-8-36 16,-27-14-97-16,-34-9-146 0</inkml:trace>
  <inkml:trace contextRef="#ctx0" brushRef="#br0" timeOffset="15994.24">9761 14766 760 0,'0'0'104'16,"0"0"-104"-16,118-5-55 16,-67 5-62-16,-13 5-132 0</inkml:trace>
  <inkml:trace contextRef="#ctx0" brushRef="#br0" timeOffset="16133.87">9873 14899 1324 0,'0'0'257'0,"0"0"-172"16,0 0-85-16,0 0-29 16,0 0 18-16,204-34-36 15,-97 20-213-15,-9-13-409 0</inkml:trace>
  <inkml:trace contextRef="#ctx0" brushRef="#br0" timeOffset="17981.86">12121 14222 844 0,'0'0'100'16,"0"0"-2"-16,0 0-36 0,-148-39-17 15,101 39-27 1,1 8 3-16,-4 22 5 0,2 15-16 16,-4 22-9-16,-1 30 5 15,6 35-6-15,18 27-1 16,15-12 1-16,14-30-7 15,10-44 1-15,16-29-7 16,13-9 11-16,7-3-12 16,14-8 7-16,9-24 7 15,11-7 21-15,23-70 8 16,21-55-10-16,1-38 0 16,-24 3-12-16,-46 39 8 15,-43 46-5-15,-17 35 3 16,-35 1-13-16,-15 6-12 15,-17 7-48-15,-6 27-29 0,-23 19-39 16,22 25-93-16,14 5-10 16</inkml:trace>
  <inkml:trace contextRef="#ctx0" brushRef="#br0" timeOffset="18149.06">11969 14754 401 0,'0'0'68'0,"0"0"-23"15,0 0 36-15,86 105-2 16,-52-59 10-16,2 4-24 16,4 4-33-16,2 3-30 15,3 0-2-15,13 10-60 16,-12-14-68-16,-8-16-50 0</inkml:trace>
  <inkml:trace contextRef="#ctx0" brushRef="#br0" timeOffset="18344.54">12778 15012 909 0,'0'0'218'15,"0"0"-206"-15,0 0-12 16,0 0-91-16,0 0 63 16,0 0 28-16,37 151 22 15,-21-74-1-15,2 3 4 16,0 4-25-16,-1-2-36 15,14-7-96-15,-6-21-122 0,0-26-240 16</inkml:trace>
  <inkml:trace contextRef="#ctx0" brushRef="#br0" timeOffset="18537.86">12904 14021 849 0,'0'0'0'16,"0"0"-96"-16,-10 174 31 16,-15-86-50-16,-2-7-392 0</inkml:trace>
  <inkml:trace contextRef="#ctx0" brushRef="#br0" timeOffset="18810.38">13455 15468 684 0,'0'0'350'0,"0"0"-293"16,0 0-57-16,0 0-94 15,0 0-57-15,0 0-147 0</inkml:trace>
  <inkml:trace contextRef="#ctx0" brushRef="#br0" timeOffset="19198.16">14219 14061 954 0,'0'0'157'16,"-122"0"-151"-16,52 22-6 15,-3 26-9-15,4 35-4 16,11 42 12-16,16 44-1 16,19 19 2-16,23-10-7 15,3-43 7-15,21-55-11 16,5-33-7-16,9-20 1 15,14-8 17-15,14-10 1 16,12-9 15-16,9-26 20 16,11-56-2-16,-1-52-8 0,-14-49-9 15,-27-9 22-15,-47 8-1 16,-9 46 1-16,-36 47-16 16,-4 31-14-16,-7 21-9 15,-15 11-28-15,-47 28-80 16,10 0-95-16,11 23-292 0</inkml:trace>
  <inkml:trace contextRef="#ctx0" brushRef="#br0" timeOffset="19371.68">14197 14684 929 0,'0'0'189'0,"0"0"-189"0,0 0-43 16,0 0 14-16,0 0 15 15,0 0 14-15,122 146 0 16,-78-79-13-16,19 29-96 16,-14-14-119-16,-9-16-287 0</inkml:trace>
  <inkml:trace contextRef="#ctx0" brushRef="#br0" timeOffset="19662.87">14899 15015 1008 0,'0'0'211'16,"0"0"-205"-16,0 0-6 0,0 0-38 15,0 0 9 1,-54 126 18-16,56-77-5 0,21 1-32 16,8-14-30-16,4-10-6 15,5-24 47-15,-1-2 37 16,-6-28 40-16,-11-22-4 15,-13-8 38-15,-9-8 26 16,-9-7-12-16,-22 10-27 16,-9 6-6-16,0 16-29 15,-3 16-26-15,5 19-1 16,3 6-50-16,-7 40-140 16,9 5-114-16,6-1-394 0</inkml:trace>
  <inkml:trace contextRef="#ctx0" brushRef="#br0" timeOffset="19876.43">14926 13655 1098 0,'0'0'308'0,"0"0"-308"16,0 0-123-16,0 0 6 16,-14 151 83-16,7-53-81 15,-6-8-215-15</inkml:trace>
  <inkml:trace contextRef="#ctx0" brushRef="#br0" timeOffset="20206.84">15952 15159 1215 0,'0'0'292'0,"0"0"-237"15,0 0-55-15,0 0-51 16,0 0-52-16,0 0-156 15,0 0-234-15</inkml:trace>
  <inkml:trace contextRef="#ctx0" brushRef="#br0" timeOffset="21444.78">16171 14111 876 0,'0'0'229'16,"0"0"-91"-16,0 0-138 16,0 0-23-16,0 0-41 15,0 0 32-15,58 142 26 16,-4-46 6-16,8 23 2 16,7 23 11-16,-9-13-13 15,-16-27-48-15,3-8-78 16,-16-40-86-16,-1-16-20 0</inkml:trace>
  <inkml:trace contextRef="#ctx0" brushRef="#br0" timeOffset="21681.12">16857 14229 772 0,'0'0'187'15,"0"0"-133"-15,0 0-54 16,0 0-23-16,-140 108 23 15,86 17 22-15,-8 63 8 0,4 27-11 16,11-7-2 0,21-19-9-16,19-55-1 0,7-26-6 15,0-25-1-15,9-27-16 16,4-12-11 0,7 0-25-16,5-4-26 0,17-13-36 15,-7-14-77-15,-4-13 28 0</inkml:trace>
  <inkml:trace contextRef="#ctx0" brushRef="#br0" timeOffset="21879.55">17282 13934 995 0,'0'0'188'0,"0"0"-188"15,0 0-59-15,-112 175 40 16,51-45 18-16,-11 40-29 16,-7 18-77-16,21-37-140 15,6-38-458-15</inkml:trace>
  <inkml:trace contextRef="#ctx0" brushRef="#br0" timeOffset="22043.9">17417 15458 1113 0,'0'0'160'16,"0"0"-160"-16,0 0-163 0,0 0 64 16,0 0-64-16,0 0-357 15</inkml:trace>
  <inkml:trace contextRef="#ctx0" brushRef="#br0" timeOffset="22464.57">18034 14604 1045 0,'0'0'156'0,"0"0"-156"16,125-8-45-16,-15 8 27 15,2 0 17-15,-7 0 0 16,-16 8 0-16,-33 8-6 16,-7 8 7-16,-7 6-46 15,-25 8-64-15,-17 11-29 16,-40 28 107-16,-62 39 32 15,-43 19 28-15,5-6-11 16,22-31-4-16,46-40-11 16,37-28-2-16,3-1 7 15,13-8 35-15,5-2-3 0,14-9-23 16,16-9 17-16,51-1 61 16,64-11 19-16,68-38 4 15,30-9-18-15,-2 2-28 16,-35 16-49-16,-56 22-22 15,-47 9-169-15,-33 6-330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974D-77D6-475A-8CC5-41CAF10E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0178-AB60-48B7-89DD-7CC5F5DB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8A8C-B0FA-4D60-ADC6-25E857AC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FE1D-00E4-45E7-B889-EF816DB4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C486-F26B-4CC6-BB6A-3C53652F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4E17-9E6E-443E-B9A6-D1FC4357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BEE65-FB55-4B21-A202-66B08BDF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F298-1043-414F-B30F-C1A7A0F6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DAA4-F986-4956-B967-0C7601DF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D9B2-402A-4A8C-AFE5-BB810A50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C6AE5-1CBB-430C-863C-2F7AD30C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17B3B-FFE2-485F-AB47-303842506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31E6-EA7C-468A-9329-BFD89A58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DA34-3AEE-4342-B993-6BDD3F9F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29AB-E5DE-4995-AB1A-61CCF61F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1937-7FD4-4913-9E4C-B9FFDBBB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7187-DEA1-43D9-8933-FC2733E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1A49-C563-4C1B-840B-3995681A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D8DF9-9A74-47BD-9F71-7398D1F2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C513-5BD5-416B-8FCB-5C0DC253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05C3-7B04-45F9-BCBB-C28950A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0EFA-551F-4637-8B17-160D3471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266E-C48B-41FF-8249-2B99095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D541-1F1B-4AE6-90A9-DCF41BEA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3D43-0722-4649-B297-DCBF4E28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650F-B503-4EF1-95DA-8E038966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2CC9-506F-4EC4-A09E-1F6F044B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D634-5B82-4D6C-BFD0-3E22BDAFA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5D675-5A8D-4FC9-BF7C-D6FA1D36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15692-24FA-4FB8-B548-9B4EE0E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A650-118F-4B35-8836-97829F00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97A3-9F26-4A0B-89B5-0A2FB441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EF46-0D8F-476F-AEE0-9E0B6F91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2392-4DDB-4D82-B335-9E910374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07A7B-50A8-4ED1-834E-793FE0E69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F2C79-97D1-4A9E-81B4-BD0DD493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4AE45-95B8-4F9C-A73A-0C97893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BCC66-93CE-4FA5-B3CC-32FF198F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C1198-DB67-43B6-878D-FC7EB80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D5A1-6070-464F-81C8-A99AD95D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4EC8F-7853-4B5E-AF32-FB782B47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0CE5-3990-4239-BA6D-710AB082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9D842-AF17-4BD0-B86C-856030F3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50B8E-09E4-4D26-85BB-573CC149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4A971-1A8B-4BF8-A975-A40A438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7CC63-CE16-4E3F-ADEF-7E9090EB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D774-764A-499E-A726-6DA712E8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EDA-B2D3-41EE-83FA-950897E2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DF87-EBA4-4FC1-9DEA-432DB192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93949-5A2F-4FBF-993E-486E503C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CFA75-8CA4-45F5-9CE6-6AB61E78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E443-A29B-4543-8084-5F4A029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CF76-A330-4E12-A099-47433E51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F94D2-330B-4C10-8519-772DF2B77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C3CAE-4F18-4545-86BE-551194C17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752E-8050-47F6-BECB-ED885201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D34E-4956-4EF5-B065-26AEB04C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F4F5-9C15-4A4A-8885-6F71149B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3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C407A-BFA0-45E4-87B7-B47CB10D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5F04-BDE1-4399-B8A7-EE5E482D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9C63-4F8C-49C4-A83F-93301163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3808-7D07-45AB-A5CB-3A48C30C688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43F2-24F2-4137-A383-50C8F016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1EF7-A228-4696-A1F9-A78657C94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22E9-B51E-45AA-8F8A-63E44A860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20"/>
            <a:ext cx="9144000" cy="937256"/>
          </a:xfrm>
        </p:spPr>
        <p:txBody>
          <a:bodyPr>
            <a:normAutofit/>
          </a:bodyPr>
          <a:lstStyle/>
          <a:p>
            <a:r>
              <a:rPr lang="en-US" sz="3600" dirty="0"/>
              <a:t>Lab. Design of the Vending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AFCDF-235E-4309-B522-D64C7160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545907"/>
            <a:ext cx="8436292" cy="444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4FB320-0532-4188-AAF5-4D5DCC4A8FBE}"/>
                  </a:ext>
                </a:extLst>
              </p14:cNvPr>
              <p14:cNvContentPartPr/>
              <p14:nvPr/>
            </p14:nvContentPartPr>
            <p14:xfrm>
              <a:off x="441720" y="1989360"/>
              <a:ext cx="9383400" cy="238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4FB320-0532-4188-AAF5-4D5DCC4A8F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360" y="1980000"/>
                <a:ext cx="9402120" cy="24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90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20"/>
            <a:ext cx="9144000" cy="937256"/>
          </a:xfrm>
        </p:spPr>
        <p:txBody>
          <a:bodyPr>
            <a:normAutofit/>
          </a:bodyPr>
          <a:lstStyle/>
          <a:p>
            <a:r>
              <a:rPr lang="en-US" sz="3600" dirty="0"/>
              <a:t>Lab. Design of the Vending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24143-5C29-42A9-A38F-46967392E167}"/>
              </a:ext>
            </a:extLst>
          </p:cNvPr>
          <p:cNvSpPr txBox="1"/>
          <p:nvPr/>
        </p:nvSpPr>
        <p:spPr>
          <a:xfrm>
            <a:off x="1038688" y="1811045"/>
            <a:ext cx="1784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B978E-93F7-4CB5-8DD1-834A29D3D9E7}"/>
              </a:ext>
            </a:extLst>
          </p:cNvPr>
          <p:cNvSpPr txBox="1"/>
          <p:nvPr/>
        </p:nvSpPr>
        <p:spPr>
          <a:xfrm>
            <a:off x="1038688" y="3429000"/>
            <a:ext cx="1784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177F1-AF0D-4F97-A1EF-31EEF9890063}"/>
              </a:ext>
            </a:extLst>
          </p:cNvPr>
          <p:cNvSpPr txBox="1"/>
          <p:nvPr/>
        </p:nvSpPr>
        <p:spPr>
          <a:xfrm>
            <a:off x="1044606" y="5046955"/>
            <a:ext cx="1784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Output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FB1937-2D86-4C69-9594-A52BBEC8E12E}"/>
                  </a:ext>
                </a:extLst>
              </p14:cNvPr>
              <p14:cNvContentPartPr/>
              <p14:nvPr/>
            </p14:nvContentPartPr>
            <p14:xfrm>
              <a:off x="2676240" y="1819080"/>
              <a:ext cx="5139000" cy="443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FB1937-2D86-4C69-9594-A52BBEC8E1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6880" y="1809720"/>
                <a:ext cx="5157720" cy="44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42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551" y="97654"/>
            <a:ext cx="9144000" cy="630315"/>
          </a:xfrm>
        </p:spPr>
        <p:txBody>
          <a:bodyPr>
            <a:normAutofit/>
          </a:bodyPr>
          <a:lstStyle/>
          <a:p>
            <a:r>
              <a:rPr lang="en-US" sz="3600" dirty="0"/>
              <a:t>Lab. Design of the Vending machine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3E2ABDE-BC96-4072-845F-8FD0DB07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69" y="624646"/>
            <a:ext cx="9379482" cy="4406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E623C-7F09-4F89-9E7A-F98D88E3D914}"/>
              </a:ext>
            </a:extLst>
          </p:cNvPr>
          <p:cNvSpPr txBox="1"/>
          <p:nvPr/>
        </p:nvSpPr>
        <p:spPr>
          <a:xfrm>
            <a:off x="5086906" y="4464758"/>
            <a:ext cx="362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Y: insert a quarter</a:t>
            </a:r>
          </a:p>
          <a:p>
            <a:r>
              <a:rPr lang="en-US" sz="2400" dirty="0"/>
              <a:t>Z: insert a dollar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76CDB9-71DE-4A0C-B549-94E2582D572D}"/>
                  </a:ext>
                </a:extLst>
              </p14:cNvPr>
              <p14:cNvContentPartPr/>
              <p14:nvPr/>
            </p14:nvContentPartPr>
            <p14:xfrm>
              <a:off x="3115800" y="1887480"/>
              <a:ext cx="6888960" cy="348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76CDB9-71DE-4A0C-B549-94E2582D57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6440" y="1878120"/>
                <a:ext cx="6907680" cy="35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07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551" y="97654"/>
            <a:ext cx="9144000" cy="630315"/>
          </a:xfrm>
        </p:spPr>
        <p:txBody>
          <a:bodyPr>
            <a:normAutofit/>
          </a:bodyPr>
          <a:lstStyle/>
          <a:p>
            <a:r>
              <a:rPr lang="en-US" sz="3600" dirty="0"/>
              <a:t>Lab. Design of the Vending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A3C65-1660-40E3-8897-096FD192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0" y="949325"/>
            <a:ext cx="11243999" cy="4791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17CB41-97F9-49CE-9649-61867E6076AC}"/>
                  </a:ext>
                </a:extLst>
              </p14:cNvPr>
              <p14:cNvContentPartPr/>
              <p14:nvPr/>
            </p14:nvContentPartPr>
            <p14:xfrm>
              <a:off x="4704120" y="2073240"/>
              <a:ext cx="6598440" cy="35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17CB41-97F9-49CE-9649-61867E6076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4760" y="2063880"/>
                <a:ext cx="6617160" cy="35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19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551" y="97654"/>
            <a:ext cx="9144000" cy="630315"/>
          </a:xfrm>
        </p:spPr>
        <p:txBody>
          <a:bodyPr>
            <a:normAutofit/>
          </a:bodyPr>
          <a:lstStyle/>
          <a:p>
            <a:r>
              <a:rPr lang="en-US" sz="3600"/>
              <a:t>Lab. Design of the Vending machine</a:t>
            </a:r>
            <a:endParaRPr lang="en-US" sz="3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2CA4A2-83CF-4758-9FA8-98D149DA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2114550"/>
            <a:ext cx="5553075" cy="2628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E8D255-8E59-43C1-9F46-3EA7BE28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754" y="1974147"/>
            <a:ext cx="4624850" cy="40638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7926BF7-B917-4371-B689-7FB891503F47}"/>
              </a:ext>
            </a:extLst>
          </p:cNvPr>
          <p:cNvSpPr txBox="1"/>
          <p:nvPr/>
        </p:nvSpPr>
        <p:spPr>
          <a:xfrm>
            <a:off x="8203737" y="1104836"/>
            <a:ext cx="21028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K-map for Q1</a:t>
            </a:r>
            <a:r>
              <a:rPr lang="en-US" sz="2600" baseline="30000" dirty="0"/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9F3129-51EA-4BAE-B7C3-05B4929BE563}"/>
                  </a:ext>
                </a:extLst>
              </p14:cNvPr>
              <p14:cNvContentPartPr/>
              <p14:nvPr/>
            </p14:nvContentPartPr>
            <p14:xfrm>
              <a:off x="1478880" y="3000960"/>
              <a:ext cx="9741240" cy="319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9F3129-51EA-4BAE-B7C3-05B4929BE5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520" y="2991600"/>
                <a:ext cx="9759960" cy="32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09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551" y="97654"/>
            <a:ext cx="9144000" cy="630315"/>
          </a:xfrm>
        </p:spPr>
        <p:txBody>
          <a:bodyPr>
            <a:normAutofit/>
          </a:bodyPr>
          <a:lstStyle/>
          <a:p>
            <a:r>
              <a:rPr lang="en-US" sz="3600"/>
              <a:t>Lab. Design of the Vending machine</a:t>
            </a:r>
            <a:endParaRPr lang="en-US" sz="3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2CA4A2-83CF-4758-9FA8-98D149DA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2114550"/>
            <a:ext cx="5553075" cy="2628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E8D255-8E59-43C1-9F46-3EA7BE28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89" y="1876492"/>
            <a:ext cx="4624850" cy="406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8133D1-F068-455D-BE18-39515281D5EA}"/>
              </a:ext>
            </a:extLst>
          </p:cNvPr>
          <p:cNvSpPr txBox="1"/>
          <p:nvPr/>
        </p:nvSpPr>
        <p:spPr>
          <a:xfrm>
            <a:off x="8203737" y="1104836"/>
            <a:ext cx="21028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K-map for Q0</a:t>
            </a:r>
            <a:r>
              <a:rPr lang="en-US" sz="2600" baseline="30000" dirty="0"/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28D5E1-FA62-488C-B79E-3C08031F931C}"/>
                  </a:ext>
                </a:extLst>
              </p14:cNvPr>
              <p14:cNvContentPartPr/>
              <p14:nvPr/>
            </p14:nvContentPartPr>
            <p14:xfrm>
              <a:off x="1043280" y="2941920"/>
              <a:ext cx="9805320" cy="3304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28D5E1-FA62-488C-B79E-3C08031F9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920" y="2932560"/>
                <a:ext cx="9824040" cy="33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41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551" y="97654"/>
            <a:ext cx="9144000" cy="630315"/>
          </a:xfrm>
        </p:spPr>
        <p:txBody>
          <a:bodyPr>
            <a:normAutofit/>
          </a:bodyPr>
          <a:lstStyle/>
          <a:p>
            <a:r>
              <a:rPr lang="en-US" sz="3600"/>
              <a:t>Lab. Design of the Vending machine</a:t>
            </a:r>
            <a:endParaRPr lang="en-US" sz="3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2CA4A2-83CF-4758-9FA8-98D149DA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2114550"/>
            <a:ext cx="5553075" cy="2628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E8D255-8E59-43C1-9F46-3EA7BE28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55" y="2240476"/>
            <a:ext cx="4624850" cy="406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96531-E54B-4E0B-8C92-08D58B00B321}"/>
              </a:ext>
            </a:extLst>
          </p:cNvPr>
          <p:cNvSpPr txBox="1"/>
          <p:nvPr/>
        </p:nvSpPr>
        <p:spPr>
          <a:xfrm>
            <a:off x="8203737" y="1104836"/>
            <a:ext cx="28210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K-map for Dispense</a:t>
            </a:r>
            <a:endParaRPr lang="en-US" sz="26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947309-6EC1-4976-83F7-99748FF963F3}"/>
                  </a:ext>
                </a:extLst>
              </p14:cNvPr>
              <p14:cNvContentPartPr/>
              <p14:nvPr/>
            </p14:nvContentPartPr>
            <p14:xfrm>
              <a:off x="696240" y="3425400"/>
              <a:ext cx="10243080" cy="274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947309-6EC1-4976-83F7-99748FF96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880" y="3416040"/>
                <a:ext cx="10261800" cy="27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96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551" y="97654"/>
            <a:ext cx="9144000" cy="630315"/>
          </a:xfrm>
        </p:spPr>
        <p:txBody>
          <a:bodyPr>
            <a:normAutofit/>
          </a:bodyPr>
          <a:lstStyle/>
          <a:p>
            <a:r>
              <a:rPr lang="en-US" sz="3600"/>
              <a:t>Lab. Design of the Vending machine</a:t>
            </a:r>
            <a:endParaRPr lang="en-US" sz="3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2CA4A2-83CF-4758-9FA8-98D149DA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2114550"/>
            <a:ext cx="5553075" cy="2628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E8D255-8E59-43C1-9F46-3EA7BE28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44" y="2204966"/>
            <a:ext cx="4624850" cy="406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1ABAB-95A9-44EC-A9F4-AD9875AE0EBD}"/>
              </a:ext>
            </a:extLst>
          </p:cNvPr>
          <p:cNvSpPr txBox="1"/>
          <p:nvPr/>
        </p:nvSpPr>
        <p:spPr>
          <a:xfrm>
            <a:off x="8203737" y="1104836"/>
            <a:ext cx="26066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K-map for Change</a:t>
            </a:r>
            <a:endParaRPr lang="en-US" sz="26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128C24-7576-4435-BE06-FB3C89D523FC}"/>
                  </a:ext>
                </a:extLst>
              </p14:cNvPr>
              <p14:cNvContentPartPr/>
              <p14:nvPr/>
            </p14:nvContentPartPr>
            <p14:xfrm>
              <a:off x="1755360" y="3296160"/>
              <a:ext cx="9146160" cy="283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128C24-7576-4435-BE06-FB3C89D523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6000" y="3286800"/>
                <a:ext cx="916488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04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6EB-E41B-4068-8DEA-39698DB4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551" y="97654"/>
            <a:ext cx="9144000" cy="630315"/>
          </a:xfrm>
        </p:spPr>
        <p:txBody>
          <a:bodyPr>
            <a:normAutofit/>
          </a:bodyPr>
          <a:lstStyle/>
          <a:p>
            <a:r>
              <a:rPr lang="en-US" sz="3600"/>
              <a:t>Lab. Design of the Vending machine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1ABAB-95A9-44EC-A9F4-AD9875AE0EBD}"/>
              </a:ext>
            </a:extLst>
          </p:cNvPr>
          <p:cNvSpPr txBox="1"/>
          <p:nvPr/>
        </p:nvSpPr>
        <p:spPr>
          <a:xfrm>
            <a:off x="746493" y="844303"/>
            <a:ext cx="35156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Draw the circuit diagram</a:t>
            </a:r>
            <a:endParaRPr lang="en-US" sz="26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EEAD6-F3AA-437E-ABF9-488A6BDCDDEA}"/>
              </a:ext>
            </a:extLst>
          </p:cNvPr>
          <p:cNvSpPr txBox="1"/>
          <p:nvPr/>
        </p:nvSpPr>
        <p:spPr>
          <a:xfrm>
            <a:off x="746493" y="1527874"/>
            <a:ext cx="46587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Implement the circuit in Simulink</a:t>
            </a:r>
            <a:endParaRPr lang="en-US" sz="26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A1BC4-C73E-419E-AE4D-42A2F0079E8C}"/>
              </a:ext>
            </a:extLst>
          </p:cNvPr>
          <p:cNvSpPr txBox="1"/>
          <p:nvPr/>
        </p:nvSpPr>
        <p:spPr>
          <a:xfrm>
            <a:off x="746493" y="2354802"/>
            <a:ext cx="8030468" cy="3826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baseline="30000" dirty="0"/>
              <a:t>1. Pulse wave generator for Y: </a:t>
            </a:r>
          </a:p>
          <a:p>
            <a:r>
              <a:rPr lang="en-US" sz="2600" baseline="30000" dirty="0"/>
              <a:t>sample based, amplitude=1, period=10, pulse width=7, phase delay=0, sample time=1</a:t>
            </a:r>
          </a:p>
          <a:p>
            <a:endParaRPr lang="en-US" sz="2600" baseline="30000" dirty="0"/>
          </a:p>
          <a:p>
            <a:r>
              <a:rPr lang="en-US" sz="2600" b="1" baseline="30000" dirty="0"/>
              <a:t>2. Pulse wave generator for Z: </a:t>
            </a:r>
          </a:p>
          <a:p>
            <a:r>
              <a:rPr lang="en-US" sz="2600" baseline="30000" dirty="0"/>
              <a:t>sample based, amplitude=1, period=10, pulse width=6, phase delay=10, sample time=1</a:t>
            </a:r>
          </a:p>
          <a:p>
            <a:endParaRPr lang="en-US" sz="2600" baseline="30000" dirty="0"/>
          </a:p>
          <a:p>
            <a:r>
              <a:rPr lang="en-US" sz="2600" b="1" baseline="30000" dirty="0"/>
              <a:t>3. Pulse wave generator for clock signal: </a:t>
            </a:r>
          </a:p>
          <a:p>
            <a:r>
              <a:rPr lang="en-US" sz="2600" baseline="30000" dirty="0"/>
              <a:t>sample based, amplitude=1, period=2, pulse width=1, phase delay=1, sample time=1</a:t>
            </a:r>
          </a:p>
          <a:p>
            <a:endParaRPr lang="en-US" sz="2600" b="1" baseline="30000" dirty="0"/>
          </a:p>
          <a:p>
            <a:r>
              <a:rPr lang="en-US" sz="2600" b="1" baseline="30000" dirty="0"/>
              <a:t>4. Observe the result on a scope:</a:t>
            </a:r>
          </a:p>
          <a:p>
            <a:r>
              <a:rPr lang="en-US" sz="2600" baseline="30000" dirty="0"/>
              <a:t>Scope has 7 input ports for: </a:t>
            </a:r>
            <a:r>
              <a:rPr lang="en-US" sz="2600" b="1" baseline="30000" dirty="0"/>
              <a:t>clock signal, Y, Z, Q1+, Q0+, change, dispense</a:t>
            </a:r>
          </a:p>
          <a:p>
            <a:endParaRPr lang="en-US" sz="2600" b="1" baseline="30000" dirty="0"/>
          </a:p>
          <a:p>
            <a:endParaRPr lang="en-US" sz="2600" baseline="30000" dirty="0"/>
          </a:p>
          <a:p>
            <a:r>
              <a:rPr lang="en-US" sz="2600" b="1" baseline="30000" dirty="0"/>
              <a:t>5. Simulation time duration: </a:t>
            </a:r>
            <a:r>
              <a:rPr lang="en-US" sz="2600" baseline="30000" dirty="0"/>
              <a:t>7s</a:t>
            </a:r>
          </a:p>
        </p:txBody>
      </p:sp>
    </p:spTree>
    <p:extLst>
      <p:ext uri="{BB962C8B-B14F-4D97-AF65-F5344CB8AC3E}">
        <p14:creationId xmlns:p14="http://schemas.microsoft.com/office/powerpoint/2010/main" val="2264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Lab. Design of the Vending machine</vt:lpstr>
      <vt:lpstr>Lab. Design of the Vending machine</vt:lpstr>
      <vt:lpstr>Lab. Design of the Vending machine</vt:lpstr>
      <vt:lpstr>Lab. Design of the Vending machine</vt:lpstr>
      <vt:lpstr>Lab. Design of the Vending machine</vt:lpstr>
      <vt:lpstr>Lab. Design of the Vending machine</vt:lpstr>
      <vt:lpstr>Lab. Design of the Vending machine</vt:lpstr>
      <vt:lpstr>Lab. Design of the Vending machine</vt:lpstr>
      <vt:lpstr>Lab. Design of the Vending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Design of the Vending machine</dc:title>
  <dc:creator>Yuan Xing</dc:creator>
  <cp:lastModifiedBy>Xing, Yuan</cp:lastModifiedBy>
  <cp:revision>1</cp:revision>
  <dcterms:created xsi:type="dcterms:W3CDTF">2020-12-03T14:12:51Z</dcterms:created>
  <dcterms:modified xsi:type="dcterms:W3CDTF">2023-04-25T15:54:11Z</dcterms:modified>
</cp:coreProperties>
</file>