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137E4-075A-4890-A380-512C521FD8C7}" v="41" dt="2020-12-03T14:46:4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EC2137E4-075A-4890-A380-512C521FD8C7}"/>
    <pc:docChg chg="undo custSel mod addSld delSld modSld sldOrd">
      <pc:chgData name="Yuan Xing" userId="8e574f13-7ac2-4b6b-bb29-c1f083e32c22" providerId="ADAL" clId="{EC2137E4-075A-4890-A380-512C521FD8C7}" dt="2020-12-03T15:01:50.597" v="708" actId="20577"/>
      <pc:docMkLst>
        <pc:docMk/>
      </pc:docMkLst>
      <pc:sldChg chg="addSp delSp mod">
        <pc:chgData name="Yuan Xing" userId="8e574f13-7ac2-4b6b-bb29-c1f083e32c22" providerId="ADAL" clId="{EC2137E4-075A-4890-A380-512C521FD8C7}" dt="2020-12-03T14:21:35.147" v="2" actId="478"/>
        <pc:sldMkLst>
          <pc:docMk/>
          <pc:sldMk cId="1689077022" sldId="258"/>
        </pc:sldMkLst>
        <pc:picChg chg="add del">
          <ac:chgData name="Yuan Xing" userId="8e574f13-7ac2-4b6b-bb29-c1f083e32c22" providerId="ADAL" clId="{EC2137E4-075A-4890-A380-512C521FD8C7}" dt="2020-12-03T14:21:35.147" v="2" actId="478"/>
          <ac:picMkLst>
            <pc:docMk/>
            <pc:sldMk cId="1689077022" sldId="258"/>
            <ac:picMk id="10" creationId="{B06B2028-831F-45C6-839B-86C56EEB89AA}"/>
          </ac:picMkLst>
        </pc:picChg>
      </pc:sldChg>
      <pc:sldChg chg="addSp delSp modSp add mod setBg">
        <pc:chgData name="Yuan Xing" userId="8e574f13-7ac2-4b6b-bb29-c1f083e32c22" providerId="ADAL" clId="{EC2137E4-075A-4890-A380-512C521FD8C7}" dt="2020-12-03T14:40:57.023" v="210" actId="1076"/>
        <pc:sldMkLst>
          <pc:docMk/>
          <pc:sldMk cId="552096165" sldId="259"/>
        </pc:sldMkLst>
        <pc:spChg chg="mod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2" creationId="{4DA4B6EB-E41B-4068-8DEA-39698DB4A4C2}"/>
          </ac:spMkLst>
        </pc:spChg>
        <pc:spChg chg="add del mod">
          <ac:chgData name="Yuan Xing" userId="8e574f13-7ac2-4b6b-bb29-c1f083e32c22" providerId="ADAL" clId="{EC2137E4-075A-4890-A380-512C521FD8C7}" dt="2020-12-03T14:22:50.683" v="16" actId="767"/>
          <ac:spMkLst>
            <pc:docMk/>
            <pc:sldMk cId="552096165" sldId="259"/>
            <ac:spMk id="3" creationId="{A25BD6BE-0AAC-4823-A47F-2069E610645F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4" creationId="{64AD8B7E-1F12-445B-9179-F13033FA3485}"/>
          </ac:spMkLst>
        </pc:spChg>
        <pc:spChg chg="add del mod">
          <ac:chgData name="Yuan Xing" userId="8e574f13-7ac2-4b6b-bb29-c1f083e32c22" providerId="ADAL" clId="{EC2137E4-075A-4890-A380-512C521FD8C7}" dt="2020-12-03T14:31:27.997" v="126" actId="478"/>
          <ac:spMkLst>
            <pc:docMk/>
            <pc:sldMk cId="552096165" sldId="259"/>
            <ac:spMk id="6" creationId="{77610880-105B-4828-9A26-2B5E3C426587}"/>
          </ac:spMkLst>
        </pc:spChg>
        <pc:spChg chg="del mod">
          <ac:chgData name="Yuan Xing" userId="8e574f13-7ac2-4b6b-bb29-c1f083e32c22" providerId="ADAL" clId="{EC2137E4-075A-4890-A380-512C521FD8C7}" dt="2020-12-03T14:26:30.610" v="50" actId="478"/>
          <ac:spMkLst>
            <pc:docMk/>
            <pc:sldMk cId="552096165" sldId="259"/>
            <ac:spMk id="8" creationId="{A1BE623C-7F09-4F89-9E7A-F98D88E3D914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9" creationId="{B8A4F646-2C1D-4521-8C13-610D62F0CF82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1" creationId="{58EFF068-DBE4-4948-AA2B-E0FE96C0B7E1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2" creationId="{DA46A376-51DB-4391-9CD1-693546996C95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3" creationId="{C130AF16-7114-4D67-88EA-8483CCB5B0B9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4" creationId="{053CFC7F-3B86-4E71-9524-2C8F35B5F144}"/>
          </ac:spMkLst>
        </pc:spChg>
        <pc:spChg chg="add del mod">
          <ac:chgData name="Yuan Xing" userId="8e574f13-7ac2-4b6b-bb29-c1f083e32c22" providerId="ADAL" clId="{EC2137E4-075A-4890-A380-512C521FD8C7}" dt="2020-12-03T14:31:30.193" v="130" actId="478"/>
          <ac:spMkLst>
            <pc:docMk/>
            <pc:sldMk cId="552096165" sldId="259"/>
            <ac:spMk id="15" creationId="{AF368640-E3EB-4F39-AE7F-A1FD03FA2336}"/>
          </ac:spMkLst>
        </pc:spChg>
        <pc:spChg chg="add del mod">
          <ac:chgData name="Yuan Xing" userId="8e574f13-7ac2-4b6b-bb29-c1f083e32c22" providerId="ADAL" clId="{EC2137E4-075A-4890-A380-512C521FD8C7}" dt="2020-12-03T14:31:30.721" v="131" actId="478"/>
          <ac:spMkLst>
            <pc:docMk/>
            <pc:sldMk cId="552096165" sldId="259"/>
            <ac:spMk id="16" creationId="{78458853-0A76-4BE0-889D-BA37D63AEDCD}"/>
          </ac:spMkLst>
        </pc:spChg>
        <pc:spChg chg="add del mod">
          <ac:chgData name="Yuan Xing" userId="8e574f13-7ac2-4b6b-bb29-c1f083e32c22" providerId="ADAL" clId="{EC2137E4-075A-4890-A380-512C521FD8C7}" dt="2020-12-03T14:31:33.271" v="135" actId="478"/>
          <ac:spMkLst>
            <pc:docMk/>
            <pc:sldMk cId="552096165" sldId="259"/>
            <ac:spMk id="17" creationId="{FB7872D6-D9C4-44C9-A419-F0412BA8D7BB}"/>
          </ac:spMkLst>
        </pc:spChg>
        <pc:spChg chg="add del mod">
          <ac:chgData name="Yuan Xing" userId="8e574f13-7ac2-4b6b-bb29-c1f083e32c22" providerId="ADAL" clId="{EC2137E4-075A-4890-A380-512C521FD8C7}" dt="2020-12-03T14:31:33.782" v="136" actId="478"/>
          <ac:spMkLst>
            <pc:docMk/>
            <pc:sldMk cId="552096165" sldId="259"/>
            <ac:spMk id="18" creationId="{0B9D0739-317C-4510-B415-31466BAAD203}"/>
          </ac:spMkLst>
        </pc:spChg>
        <pc:spChg chg="add del mod">
          <ac:chgData name="Yuan Xing" userId="8e574f13-7ac2-4b6b-bb29-c1f083e32c22" providerId="ADAL" clId="{EC2137E4-075A-4890-A380-512C521FD8C7}" dt="2020-12-03T14:31:27.548" v="125" actId="478"/>
          <ac:spMkLst>
            <pc:docMk/>
            <pc:sldMk cId="552096165" sldId="259"/>
            <ac:spMk id="19" creationId="{6E20193F-DF8D-4EF2-A73C-8D199E6EFC67}"/>
          </ac:spMkLst>
        </pc:spChg>
        <pc:spChg chg="add del mod">
          <ac:chgData name="Yuan Xing" userId="8e574f13-7ac2-4b6b-bb29-c1f083e32c22" providerId="ADAL" clId="{EC2137E4-075A-4890-A380-512C521FD8C7}" dt="2020-12-03T14:28:28.355" v="84" actId="478"/>
          <ac:spMkLst>
            <pc:docMk/>
            <pc:sldMk cId="552096165" sldId="259"/>
            <ac:spMk id="20" creationId="{2926E570-B13C-43E3-B61F-63FB0D9F1313}"/>
          </ac:spMkLst>
        </pc:spChg>
        <pc:spChg chg="add del mod">
          <ac:chgData name="Yuan Xing" userId="8e574f13-7ac2-4b6b-bb29-c1f083e32c22" providerId="ADAL" clId="{EC2137E4-075A-4890-A380-512C521FD8C7}" dt="2020-12-03T14:28:29.379" v="86" actId="478"/>
          <ac:spMkLst>
            <pc:docMk/>
            <pc:sldMk cId="552096165" sldId="259"/>
            <ac:spMk id="21" creationId="{75B62A73-5EF2-4269-BE50-826301CE18B2}"/>
          </ac:spMkLst>
        </pc:spChg>
        <pc:spChg chg="add del mod">
          <ac:chgData name="Yuan Xing" userId="8e574f13-7ac2-4b6b-bb29-c1f083e32c22" providerId="ADAL" clId="{EC2137E4-075A-4890-A380-512C521FD8C7}" dt="2020-12-03T14:28:30.492" v="88" actId="478"/>
          <ac:spMkLst>
            <pc:docMk/>
            <pc:sldMk cId="552096165" sldId="259"/>
            <ac:spMk id="22" creationId="{78964CD0-7027-4F06-BE07-E1862A182335}"/>
          </ac:spMkLst>
        </pc:spChg>
        <pc:spChg chg="add del mod">
          <ac:chgData name="Yuan Xing" userId="8e574f13-7ac2-4b6b-bb29-c1f083e32c22" providerId="ADAL" clId="{EC2137E4-075A-4890-A380-512C521FD8C7}" dt="2020-12-03T14:28:28.857" v="85" actId="478"/>
          <ac:spMkLst>
            <pc:docMk/>
            <pc:sldMk cId="552096165" sldId="259"/>
            <ac:spMk id="23" creationId="{48628F09-E5F1-44D3-AB0E-7FFF3B833635}"/>
          </ac:spMkLst>
        </pc:spChg>
        <pc:spChg chg="add del mod">
          <ac:chgData name="Yuan Xing" userId="8e574f13-7ac2-4b6b-bb29-c1f083e32c22" providerId="ADAL" clId="{EC2137E4-075A-4890-A380-512C521FD8C7}" dt="2020-12-03T14:28:29.894" v="87" actId="478"/>
          <ac:spMkLst>
            <pc:docMk/>
            <pc:sldMk cId="552096165" sldId="259"/>
            <ac:spMk id="24" creationId="{5D56058F-72D4-4EC0-A2DF-46333CAFE9F7}"/>
          </ac:spMkLst>
        </pc:spChg>
        <pc:spChg chg="add del mod">
          <ac:chgData name="Yuan Xing" userId="8e574f13-7ac2-4b6b-bb29-c1f083e32c22" providerId="ADAL" clId="{EC2137E4-075A-4890-A380-512C521FD8C7}" dt="2020-12-03T14:28:26.898" v="83" actId="478"/>
          <ac:spMkLst>
            <pc:docMk/>
            <pc:sldMk cId="552096165" sldId="259"/>
            <ac:spMk id="25" creationId="{C64DC608-6447-4505-A77F-4D8A732F0F9C}"/>
          </ac:spMkLst>
        </pc:spChg>
        <pc:spChg chg="add del mod">
          <ac:chgData name="Yuan Xing" userId="8e574f13-7ac2-4b6b-bb29-c1f083e32c22" providerId="ADAL" clId="{EC2137E4-075A-4890-A380-512C521FD8C7}" dt="2020-12-03T14:31:26.445" v="123" actId="478"/>
          <ac:spMkLst>
            <pc:docMk/>
            <pc:sldMk cId="552096165" sldId="259"/>
            <ac:spMk id="26" creationId="{2E33D323-E7AA-4F52-8F00-E7E0B0949ACD}"/>
          </ac:spMkLst>
        </pc:spChg>
        <pc:spChg chg="add del mod">
          <ac:chgData name="Yuan Xing" userId="8e574f13-7ac2-4b6b-bb29-c1f083e32c22" providerId="ADAL" clId="{EC2137E4-075A-4890-A380-512C521FD8C7}" dt="2020-12-03T14:31:29.262" v="128" actId="478"/>
          <ac:spMkLst>
            <pc:docMk/>
            <pc:sldMk cId="552096165" sldId="259"/>
            <ac:spMk id="27" creationId="{4EFDCCF0-69DA-4367-B833-4E9E347C7C68}"/>
          </ac:spMkLst>
        </pc:spChg>
        <pc:spChg chg="add del mod">
          <ac:chgData name="Yuan Xing" userId="8e574f13-7ac2-4b6b-bb29-c1f083e32c22" providerId="ADAL" clId="{EC2137E4-075A-4890-A380-512C521FD8C7}" dt="2020-12-03T14:31:32.258" v="133" actId="478"/>
          <ac:spMkLst>
            <pc:docMk/>
            <pc:sldMk cId="552096165" sldId="259"/>
            <ac:spMk id="28" creationId="{804089F0-D6B7-4006-B475-938191C58224}"/>
          </ac:spMkLst>
        </pc:spChg>
        <pc:spChg chg="add del mod">
          <ac:chgData name="Yuan Xing" userId="8e574f13-7ac2-4b6b-bb29-c1f083e32c22" providerId="ADAL" clId="{EC2137E4-075A-4890-A380-512C521FD8C7}" dt="2020-12-03T14:31:27.086" v="124" actId="478"/>
          <ac:spMkLst>
            <pc:docMk/>
            <pc:sldMk cId="552096165" sldId="259"/>
            <ac:spMk id="29" creationId="{51F7527B-5BF5-487C-BA6D-88A2CCAA2F7C}"/>
          </ac:spMkLst>
        </pc:spChg>
        <pc:spChg chg="add del mod">
          <ac:chgData name="Yuan Xing" userId="8e574f13-7ac2-4b6b-bb29-c1f083e32c22" providerId="ADAL" clId="{EC2137E4-075A-4890-A380-512C521FD8C7}" dt="2020-12-03T14:31:29.742" v="129" actId="478"/>
          <ac:spMkLst>
            <pc:docMk/>
            <pc:sldMk cId="552096165" sldId="259"/>
            <ac:spMk id="30" creationId="{CA143409-B2B5-4AEA-B7A0-411F053E5F55}"/>
          </ac:spMkLst>
        </pc:spChg>
        <pc:spChg chg="add del mod">
          <ac:chgData name="Yuan Xing" userId="8e574f13-7ac2-4b6b-bb29-c1f083e32c22" providerId="ADAL" clId="{EC2137E4-075A-4890-A380-512C521FD8C7}" dt="2020-12-03T14:31:32.775" v="134" actId="478"/>
          <ac:spMkLst>
            <pc:docMk/>
            <pc:sldMk cId="552096165" sldId="259"/>
            <ac:spMk id="31" creationId="{91B269BB-3C4C-4FF9-B460-14934231D255}"/>
          </ac:spMkLst>
        </pc:spChg>
        <pc:spChg chg="add del mod">
          <ac:chgData name="Yuan Xing" userId="8e574f13-7ac2-4b6b-bb29-c1f083e32c22" providerId="ADAL" clId="{EC2137E4-075A-4890-A380-512C521FD8C7}" dt="2020-12-03T14:31:26.033" v="122" actId="478"/>
          <ac:spMkLst>
            <pc:docMk/>
            <pc:sldMk cId="552096165" sldId="259"/>
            <ac:spMk id="32" creationId="{DE43FC67-439E-4609-B2BD-ABC0AC0301E2}"/>
          </ac:spMkLst>
        </pc:spChg>
        <pc:spChg chg="add del mod">
          <ac:chgData name="Yuan Xing" userId="8e574f13-7ac2-4b6b-bb29-c1f083e32c22" providerId="ADAL" clId="{EC2137E4-075A-4890-A380-512C521FD8C7}" dt="2020-12-03T14:31:28.778" v="127" actId="478"/>
          <ac:spMkLst>
            <pc:docMk/>
            <pc:sldMk cId="552096165" sldId="259"/>
            <ac:spMk id="33" creationId="{0DE011FC-0317-4573-AB8F-375E81795440}"/>
          </ac:spMkLst>
        </pc:spChg>
        <pc:spChg chg="add del mod">
          <ac:chgData name="Yuan Xing" userId="8e574f13-7ac2-4b6b-bb29-c1f083e32c22" providerId="ADAL" clId="{EC2137E4-075A-4890-A380-512C521FD8C7}" dt="2020-12-03T14:31:31.708" v="132" actId="478"/>
          <ac:spMkLst>
            <pc:docMk/>
            <pc:sldMk cId="552096165" sldId="259"/>
            <ac:spMk id="34" creationId="{17C8B54F-0499-41E4-AB82-D9EBD5F48758}"/>
          </ac:spMkLst>
        </pc:spChg>
        <pc:spChg chg="add mod">
          <ac:chgData name="Yuan Xing" userId="8e574f13-7ac2-4b6b-bb29-c1f083e32c22" providerId="ADAL" clId="{EC2137E4-075A-4890-A380-512C521FD8C7}" dt="2020-12-03T14:40:57.023" v="210" actId="1076"/>
          <ac:spMkLst>
            <pc:docMk/>
            <pc:sldMk cId="552096165" sldId="259"/>
            <ac:spMk id="42" creationId="{B7926BF7-B917-4371-B689-7FB891503F47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46" creationId="{70BDD0CE-06A4-404B-8A13-580229C1C923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48" creationId="{EE9899FA-8881-472C-AA59-D08A89CA8AEF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50" creationId="{080B7D90-3DF1-4514-B26D-616BE35553C9}"/>
          </ac:spMkLst>
        </pc:spChg>
        <pc:picChg chg="del">
          <ac:chgData name="Yuan Xing" userId="8e574f13-7ac2-4b6b-bb29-c1f083e32c22" providerId="ADAL" clId="{EC2137E4-075A-4890-A380-512C521FD8C7}" dt="2020-12-03T14:21:38.579" v="3" actId="478"/>
          <ac:picMkLst>
            <pc:docMk/>
            <pc:sldMk cId="552096165" sldId="259"/>
            <ac:picMk id="5" creationId="{C3E2ABDE-BC96-4072-845F-8FD0DB07A75F}"/>
          </ac:picMkLst>
        </pc:picChg>
        <pc:picChg chg="add del mod">
          <ac:chgData name="Yuan Xing" userId="8e574f13-7ac2-4b6b-bb29-c1f083e32c22" providerId="ADAL" clId="{EC2137E4-075A-4890-A380-512C521FD8C7}" dt="2020-12-03T14:33:00.913" v="150" actId="478"/>
          <ac:picMkLst>
            <pc:docMk/>
            <pc:sldMk cId="552096165" sldId="259"/>
            <ac:picMk id="10" creationId="{B06B2028-831F-45C6-839B-86C56EEB89AA}"/>
          </ac:picMkLst>
        </pc:picChg>
        <pc:picChg chg="add del mod">
          <ac:chgData name="Yuan Xing" userId="8e574f13-7ac2-4b6b-bb29-c1f083e32c22" providerId="ADAL" clId="{EC2137E4-075A-4890-A380-512C521FD8C7}" dt="2020-12-03T14:31:18.443" v="118" actId="22"/>
          <ac:picMkLst>
            <pc:docMk/>
            <pc:sldMk cId="552096165" sldId="259"/>
            <ac:picMk id="35" creationId="{50EF3B49-EEA2-44B4-9DE8-90F41CE21E51}"/>
          </ac:picMkLst>
        </pc:picChg>
        <pc:picChg chg="add del mod">
          <ac:chgData name="Yuan Xing" userId="8e574f13-7ac2-4b6b-bb29-c1f083e32c22" providerId="ADAL" clId="{EC2137E4-075A-4890-A380-512C521FD8C7}" dt="2020-12-03T14:33:31.219" v="156" actId="478"/>
          <ac:picMkLst>
            <pc:docMk/>
            <pc:sldMk cId="552096165" sldId="259"/>
            <ac:picMk id="37" creationId="{5B050F10-F2AF-4C2A-BAA2-CEDD766460F4}"/>
          </ac:picMkLst>
        </pc:picChg>
        <pc:picChg chg="add mod ord">
          <ac:chgData name="Yuan Xing" userId="8e574f13-7ac2-4b6b-bb29-c1f083e32c22" providerId="ADAL" clId="{EC2137E4-075A-4890-A380-512C521FD8C7}" dt="2020-12-03T14:39:55.349" v="165" actId="26606"/>
          <ac:picMkLst>
            <pc:docMk/>
            <pc:sldMk cId="552096165" sldId="259"/>
            <ac:picMk id="39" creationId="{722CA4A2-83CF-4758-9FA8-98D149DABB1D}"/>
          </ac:picMkLst>
        </pc:picChg>
        <pc:picChg chg="add mod">
          <ac:chgData name="Yuan Xing" userId="8e574f13-7ac2-4b6b-bb29-c1f083e32c22" providerId="ADAL" clId="{EC2137E4-075A-4890-A380-512C521FD8C7}" dt="2020-12-03T14:40:14.176" v="172" actId="1076"/>
          <ac:picMkLst>
            <pc:docMk/>
            <pc:sldMk cId="552096165" sldId="259"/>
            <ac:picMk id="41" creationId="{6EE8D255-8E59-43C1-9F46-3EA7BE28DF95}"/>
          </ac:picMkLst>
        </pc:picChg>
      </pc:sldChg>
      <pc:sldChg chg="addSp delSp modSp add mod ord">
        <pc:chgData name="Yuan Xing" userId="8e574f13-7ac2-4b6b-bb29-c1f083e32c22" providerId="ADAL" clId="{EC2137E4-075A-4890-A380-512C521FD8C7}" dt="2020-12-03T14:32:27.308" v="148"/>
        <pc:sldMkLst>
          <pc:docMk/>
          <pc:sldMk cId="3291196095" sldId="260"/>
        </pc:sldMkLst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4" creationId="{64AD8B7E-1F12-445B-9179-F13033FA3485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9" creationId="{B8A4F646-2C1D-4521-8C13-610D62F0CF82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1" creationId="{58EFF068-DBE4-4948-AA2B-E0FE96C0B7E1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2" creationId="{DA46A376-51DB-4391-9CD1-693546996C95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3" creationId="{C130AF16-7114-4D67-88EA-8483CCB5B0B9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4" creationId="{053CFC7F-3B86-4E71-9524-2C8F35B5F144}"/>
          </ac:spMkLst>
        </pc:spChg>
        <pc:picChg chg="add mod">
          <ac:chgData name="Yuan Xing" userId="8e574f13-7ac2-4b6b-bb29-c1f083e32c22" providerId="ADAL" clId="{EC2137E4-075A-4890-A380-512C521FD8C7}" dt="2020-12-03T14:32:05.975" v="146" actId="1076"/>
          <ac:picMkLst>
            <pc:docMk/>
            <pc:sldMk cId="3291196095" sldId="260"/>
            <ac:picMk id="5" creationId="{F7CA3C65-1660-40E3-8897-096FD192DDAB}"/>
          </ac:picMkLst>
        </pc:picChg>
        <pc:picChg chg="del">
          <ac:chgData name="Yuan Xing" userId="8e574f13-7ac2-4b6b-bb29-c1f083e32c22" providerId="ADAL" clId="{EC2137E4-075A-4890-A380-512C521FD8C7}" dt="2020-12-03T14:31:41.721" v="138" actId="478"/>
          <ac:picMkLst>
            <pc:docMk/>
            <pc:sldMk cId="3291196095" sldId="260"/>
            <ac:picMk id="10" creationId="{B06B2028-831F-45C6-839B-86C56EEB89AA}"/>
          </ac:picMkLst>
        </pc:picChg>
      </pc:sldChg>
      <pc:sldChg chg="addSp modSp add mod">
        <pc:chgData name="Yuan Xing" userId="8e574f13-7ac2-4b6b-bb29-c1f083e32c22" providerId="ADAL" clId="{EC2137E4-075A-4890-A380-512C521FD8C7}" dt="2020-12-03T14:41:19.369" v="214" actId="20577"/>
        <pc:sldMkLst>
          <pc:docMk/>
          <pc:sldMk cId="1719411617" sldId="261"/>
        </pc:sldMkLst>
        <pc:spChg chg="add mod">
          <ac:chgData name="Yuan Xing" userId="8e574f13-7ac2-4b6b-bb29-c1f083e32c22" providerId="ADAL" clId="{EC2137E4-075A-4890-A380-512C521FD8C7}" dt="2020-12-03T14:41:19.369" v="214" actId="20577"/>
          <ac:spMkLst>
            <pc:docMk/>
            <pc:sldMk cId="1719411617" sldId="261"/>
            <ac:spMk id="5" creationId="{7D8133D1-F068-455D-BE18-39515281D5EA}"/>
          </ac:spMkLst>
        </pc:spChg>
        <pc:picChg chg="mod">
          <ac:chgData name="Yuan Xing" userId="8e574f13-7ac2-4b6b-bb29-c1f083e32c22" providerId="ADAL" clId="{EC2137E4-075A-4890-A380-512C521FD8C7}" dt="2020-12-03T14:41:14.120" v="212" actId="1076"/>
          <ac:picMkLst>
            <pc:docMk/>
            <pc:sldMk cId="1719411617" sldId="261"/>
            <ac:picMk id="41" creationId="{6EE8D255-8E59-43C1-9F46-3EA7BE28DF95}"/>
          </ac:picMkLst>
        </pc:picChg>
      </pc:sldChg>
      <pc:sldChg chg="modSp add del mod">
        <pc:chgData name="Yuan Xing" userId="8e574f13-7ac2-4b6b-bb29-c1f083e32c22" providerId="ADAL" clId="{EC2137E4-075A-4890-A380-512C521FD8C7}" dt="2020-12-03T14:31:55.639" v="143"/>
        <pc:sldMkLst>
          <pc:docMk/>
          <pc:sldMk cId="4291616370" sldId="261"/>
        </pc:sldMkLst>
        <pc:picChg chg="mod">
          <ac:chgData name="Yuan Xing" userId="8e574f13-7ac2-4b6b-bb29-c1f083e32c22" providerId="ADAL" clId="{EC2137E4-075A-4890-A380-512C521FD8C7}" dt="2020-12-03T14:31:53.217" v="142" actId="1076"/>
          <ac:picMkLst>
            <pc:docMk/>
            <pc:sldMk cId="4291616370" sldId="261"/>
            <ac:picMk id="10" creationId="{B06B2028-831F-45C6-839B-86C56EEB89AA}"/>
          </ac:picMkLst>
        </pc:picChg>
      </pc:sldChg>
      <pc:sldChg chg="addSp modSp add mod">
        <pc:chgData name="Yuan Xing" userId="8e574f13-7ac2-4b6b-bb29-c1f083e32c22" providerId="ADAL" clId="{EC2137E4-075A-4890-A380-512C521FD8C7}" dt="2020-12-03T14:41:43.677" v="225" actId="20577"/>
        <pc:sldMkLst>
          <pc:docMk/>
          <pc:sldMk cId="2724969532" sldId="262"/>
        </pc:sldMkLst>
        <pc:spChg chg="add mod">
          <ac:chgData name="Yuan Xing" userId="8e574f13-7ac2-4b6b-bb29-c1f083e32c22" providerId="ADAL" clId="{EC2137E4-075A-4890-A380-512C521FD8C7}" dt="2020-12-03T14:41:43.677" v="225" actId="20577"/>
          <ac:spMkLst>
            <pc:docMk/>
            <pc:sldMk cId="2724969532" sldId="262"/>
            <ac:spMk id="5" creationId="{D3296531-E54B-4E0B-8C92-08D58B00B321}"/>
          </ac:spMkLst>
        </pc:spChg>
        <pc:picChg chg="mod">
          <ac:chgData name="Yuan Xing" userId="8e574f13-7ac2-4b6b-bb29-c1f083e32c22" providerId="ADAL" clId="{EC2137E4-075A-4890-A380-512C521FD8C7}" dt="2020-12-03T14:41:34.408" v="216" actId="1076"/>
          <ac:picMkLst>
            <pc:docMk/>
            <pc:sldMk cId="2724969532" sldId="262"/>
            <ac:picMk id="41" creationId="{6EE8D255-8E59-43C1-9F46-3EA7BE28DF95}"/>
          </ac:picMkLst>
        </pc:picChg>
      </pc:sldChg>
      <pc:sldChg chg="addSp modSp add mod">
        <pc:chgData name="Yuan Xing" userId="8e574f13-7ac2-4b6b-bb29-c1f083e32c22" providerId="ADAL" clId="{EC2137E4-075A-4890-A380-512C521FD8C7}" dt="2020-12-03T14:42:27.508" v="235" actId="20577"/>
        <pc:sldMkLst>
          <pc:docMk/>
          <pc:sldMk cId="4061048156" sldId="263"/>
        </pc:sldMkLst>
        <pc:spChg chg="add mod">
          <ac:chgData name="Yuan Xing" userId="8e574f13-7ac2-4b6b-bb29-c1f083e32c22" providerId="ADAL" clId="{EC2137E4-075A-4890-A380-512C521FD8C7}" dt="2020-12-03T14:42:27.508" v="235" actId="20577"/>
          <ac:spMkLst>
            <pc:docMk/>
            <pc:sldMk cId="4061048156" sldId="263"/>
            <ac:spMk id="5" creationId="{CA11ABAB-95A9-44EC-A9F4-AD9875AE0EBD}"/>
          </ac:spMkLst>
        </pc:spChg>
        <pc:picChg chg="mod">
          <ac:chgData name="Yuan Xing" userId="8e574f13-7ac2-4b6b-bb29-c1f083e32c22" providerId="ADAL" clId="{EC2137E4-075A-4890-A380-512C521FD8C7}" dt="2020-12-03T14:41:47.623" v="226" actId="1076"/>
          <ac:picMkLst>
            <pc:docMk/>
            <pc:sldMk cId="4061048156" sldId="263"/>
            <ac:picMk id="41" creationId="{6EE8D255-8E59-43C1-9F46-3EA7BE28DF95}"/>
          </ac:picMkLst>
        </pc:picChg>
      </pc:sldChg>
      <pc:sldChg chg="addSp delSp modSp add mod">
        <pc:chgData name="Yuan Xing" userId="8e574f13-7ac2-4b6b-bb29-c1f083e32c22" providerId="ADAL" clId="{EC2137E4-075A-4890-A380-512C521FD8C7}" dt="2020-12-03T15:01:50.597" v="708" actId="20577"/>
        <pc:sldMkLst>
          <pc:docMk/>
          <pc:sldMk cId="22648794" sldId="264"/>
        </pc:sldMkLst>
        <pc:spChg chg="mod">
          <ac:chgData name="Yuan Xing" userId="8e574f13-7ac2-4b6b-bb29-c1f083e32c22" providerId="ADAL" clId="{EC2137E4-075A-4890-A380-512C521FD8C7}" dt="2020-12-03T14:53:49.096" v="530" actId="1076"/>
          <ac:spMkLst>
            <pc:docMk/>
            <pc:sldMk cId="22648794" sldId="264"/>
            <ac:spMk id="5" creationId="{CA11ABAB-95A9-44EC-A9F4-AD9875AE0EBD}"/>
          </ac:spMkLst>
        </pc:spChg>
        <pc:spChg chg="add mod">
          <ac:chgData name="Yuan Xing" userId="8e574f13-7ac2-4b6b-bb29-c1f083e32c22" providerId="ADAL" clId="{EC2137E4-075A-4890-A380-512C521FD8C7}" dt="2020-12-03T14:53:51.440" v="531" actId="1076"/>
          <ac:spMkLst>
            <pc:docMk/>
            <pc:sldMk cId="22648794" sldId="264"/>
            <ac:spMk id="6" creationId="{E94EEAD6-F3AA-437E-ABF9-488A6BDCDDEA}"/>
          </ac:spMkLst>
        </pc:spChg>
        <pc:spChg chg="add mod">
          <ac:chgData name="Yuan Xing" userId="8e574f13-7ac2-4b6b-bb29-c1f083e32c22" providerId="ADAL" clId="{EC2137E4-075A-4890-A380-512C521FD8C7}" dt="2020-12-03T15:01:50.597" v="708" actId="20577"/>
          <ac:spMkLst>
            <pc:docMk/>
            <pc:sldMk cId="22648794" sldId="264"/>
            <ac:spMk id="7" creationId="{4F1A1BC4-C73E-419E-AE4D-42A2F0079E8C}"/>
          </ac:spMkLst>
        </pc:spChg>
        <pc:picChg chg="del">
          <ac:chgData name="Yuan Xing" userId="8e574f13-7ac2-4b6b-bb29-c1f083e32c22" providerId="ADAL" clId="{EC2137E4-075A-4890-A380-512C521FD8C7}" dt="2020-12-03T14:46:13.912" v="237" actId="478"/>
          <ac:picMkLst>
            <pc:docMk/>
            <pc:sldMk cId="22648794" sldId="264"/>
            <ac:picMk id="39" creationId="{722CA4A2-83CF-4758-9FA8-98D149DABB1D}"/>
          </ac:picMkLst>
        </pc:picChg>
        <pc:picChg chg="del">
          <ac:chgData name="Yuan Xing" userId="8e574f13-7ac2-4b6b-bb29-c1f083e32c22" providerId="ADAL" clId="{EC2137E4-075A-4890-A380-512C521FD8C7}" dt="2020-12-03T14:46:14.802" v="238" actId="478"/>
          <ac:picMkLst>
            <pc:docMk/>
            <pc:sldMk cId="22648794" sldId="264"/>
            <ac:picMk id="41" creationId="{6EE8D255-8E59-43C1-9F46-3EA7BE28DF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974D-77D6-475A-8CC5-41CAF10E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0178-AB60-48B7-89DD-7CC5F5DB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8A8C-B0FA-4D60-ADC6-25E857AC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FE1D-00E4-45E7-B889-EF816DB4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486-F26B-4CC6-BB6A-3C53652F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4E17-9E6E-443E-B9A6-D1FC4357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EE65-FB55-4B21-A202-66B08BDF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F298-1043-414F-B30F-C1A7A0F6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DAA4-F986-4956-B967-0C7601D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D9B2-402A-4A8C-AFE5-BB810A50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C6AE5-1CBB-430C-863C-2F7AD30C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7B3B-FFE2-485F-AB47-30384250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31E6-EA7C-468A-9329-BFD89A58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DA34-3AEE-4342-B993-6BDD3F9F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29AB-E5DE-4995-AB1A-61CCF61F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937-7FD4-4913-9E4C-B9FFDBBB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7187-DEA1-43D9-8933-FC2733E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1A49-C563-4C1B-840B-3995681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8DF9-9A74-47BD-9F71-7398D1F2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C513-5BD5-416B-8FCB-5C0DC253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5C3-7B04-45F9-BCBB-C28950A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0EFA-551F-4637-8B17-160D3471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266E-C48B-41FF-8249-2B99095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D541-1F1B-4AE6-90A9-DCF41BEA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3D43-0722-4649-B297-DCBF4E2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650F-B503-4EF1-95DA-8E038966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2CC9-506F-4EC4-A09E-1F6F044B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D634-5B82-4D6C-BFD0-3E22BDAF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D675-5A8D-4FC9-BF7C-D6FA1D36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5692-24FA-4FB8-B548-9B4EE0E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A650-118F-4B35-8836-97829F00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97A3-9F26-4A0B-89B5-0A2FB44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EF46-0D8F-476F-AEE0-9E0B6F91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2392-4DDB-4D82-B335-9E910374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07A7B-50A8-4ED1-834E-793FE0E6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F2C79-97D1-4A9E-81B4-BD0DD493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4AE45-95B8-4F9C-A73A-0C97893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BCC66-93CE-4FA5-B3CC-32FF198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1198-DB67-43B6-878D-FC7EB80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D5A1-6070-464F-81C8-A99AD95D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4EC8F-7853-4B5E-AF32-FB782B47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0CE5-3990-4239-BA6D-710AB08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9D842-AF17-4BD0-B86C-856030F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50B8E-09E4-4D26-85BB-573CC149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4A971-1A8B-4BF8-A975-A40A438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CC63-CE16-4E3F-ADEF-7E9090EB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D774-764A-499E-A726-6DA712E8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EDA-B2D3-41EE-83FA-950897E2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DF87-EBA4-4FC1-9DEA-432DB192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3949-5A2F-4FBF-993E-486E503C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FA75-8CA4-45F5-9CE6-6AB61E78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E443-A29B-4543-8084-5F4A029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CF76-A330-4E12-A099-47433E5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F94D2-330B-4C10-8519-772DF2B77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C3CAE-4F18-4545-86BE-551194C1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752E-8050-47F6-BECB-ED885201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D34E-4956-4EF5-B065-26AEB04C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F4F5-9C15-4A4A-8885-6F71149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C407A-BFA0-45E4-87B7-B47CB10D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5F04-BDE1-4399-B8A7-EE5E482D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9C63-4F8C-49C4-A83F-93301163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3808-7D07-45AB-A5CB-3A48C30C688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43F2-24F2-4137-A383-50C8F016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EF7-A228-4696-A1F9-A78657C94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0"/>
            <a:ext cx="9144000" cy="937256"/>
          </a:xfrm>
        </p:spPr>
        <p:txBody>
          <a:bodyPr>
            <a:normAutofit/>
          </a:bodyPr>
          <a:lstStyle/>
          <a:p>
            <a:r>
              <a:rPr lang="en-US" sz="3600" dirty="0"/>
              <a:t>Lab 25. Design of the Vending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AFCDF-235E-4309-B522-D64C7160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545907"/>
            <a:ext cx="8436292" cy="44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0"/>
            <a:ext cx="9144000" cy="937256"/>
          </a:xfrm>
        </p:spPr>
        <p:txBody>
          <a:bodyPr>
            <a:normAutofit/>
          </a:bodyPr>
          <a:lstStyle/>
          <a:p>
            <a:r>
              <a:rPr lang="en-US" sz="3600" dirty="0"/>
              <a:t>Lab. Design of the Vending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24143-5C29-42A9-A38F-46967392E167}"/>
              </a:ext>
            </a:extLst>
          </p:cNvPr>
          <p:cNvSpPr txBox="1"/>
          <p:nvPr/>
        </p:nvSpPr>
        <p:spPr>
          <a:xfrm>
            <a:off x="1038688" y="1811045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B978E-93F7-4CB5-8DD1-834A29D3D9E7}"/>
              </a:ext>
            </a:extLst>
          </p:cNvPr>
          <p:cNvSpPr txBox="1"/>
          <p:nvPr/>
        </p:nvSpPr>
        <p:spPr>
          <a:xfrm>
            <a:off x="1038688" y="3429000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177F1-AF0D-4F97-A1EF-31EEF9890063}"/>
              </a:ext>
            </a:extLst>
          </p:cNvPr>
          <p:cNvSpPr txBox="1"/>
          <p:nvPr/>
        </p:nvSpPr>
        <p:spPr>
          <a:xfrm>
            <a:off x="1044606" y="5046955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664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21BD-BCE9-4620-ADDE-002727EA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D73B-8E3E-FE03-BB0C-E819EE02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defining the state, input and output, draw the state diagram and create the state table, using K-map to simplify the circuit.</a:t>
            </a:r>
          </a:p>
          <a:p>
            <a:r>
              <a:rPr lang="en-US" dirty="0"/>
              <a:t>After I verify your result is correct, I’ll let you know the simulation configurations.</a:t>
            </a:r>
          </a:p>
          <a:p>
            <a:endParaRPr lang="en-US" dirty="0"/>
          </a:p>
          <a:p>
            <a:r>
              <a:rPr lang="en-US" dirty="0"/>
              <a:t>Hint: three states using BCD codeword(00,01,10)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DA7AE5-76F5-FF78-527E-BDACA08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0" y="949325"/>
            <a:ext cx="11243999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1ABAB-95A9-44EC-A9F4-AD9875AE0EBD}"/>
              </a:ext>
            </a:extLst>
          </p:cNvPr>
          <p:cNvSpPr txBox="1"/>
          <p:nvPr/>
        </p:nvSpPr>
        <p:spPr>
          <a:xfrm>
            <a:off x="746493" y="844303"/>
            <a:ext cx="3515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Draw the circuit diagram</a:t>
            </a:r>
            <a:endParaRPr lang="en-US" sz="26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EEAD6-F3AA-437E-ABF9-488A6BDCDDEA}"/>
              </a:ext>
            </a:extLst>
          </p:cNvPr>
          <p:cNvSpPr txBox="1"/>
          <p:nvPr/>
        </p:nvSpPr>
        <p:spPr>
          <a:xfrm>
            <a:off x="746493" y="1527874"/>
            <a:ext cx="4658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Implement the circuit in Simulink</a:t>
            </a:r>
            <a:endParaRPr lang="en-US" sz="26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A1BC4-C73E-419E-AE4D-42A2F0079E8C}"/>
              </a:ext>
            </a:extLst>
          </p:cNvPr>
          <p:cNvSpPr txBox="1"/>
          <p:nvPr/>
        </p:nvSpPr>
        <p:spPr>
          <a:xfrm>
            <a:off x="746493" y="2354802"/>
            <a:ext cx="8030468" cy="3826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baseline="30000" dirty="0"/>
              <a:t>1. Pulse wave generator for Y: </a:t>
            </a:r>
          </a:p>
          <a:p>
            <a:r>
              <a:rPr lang="en-US" sz="2600" baseline="30000" dirty="0"/>
              <a:t>sample based, amplitude=1, period=10, pulse width=7, phase delay=0, sample time=1</a:t>
            </a:r>
          </a:p>
          <a:p>
            <a:endParaRPr lang="en-US" sz="2600" baseline="30000" dirty="0"/>
          </a:p>
          <a:p>
            <a:r>
              <a:rPr lang="en-US" sz="2600" b="1" baseline="30000" dirty="0"/>
              <a:t>2. Pulse wave generator for Z: </a:t>
            </a:r>
          </a:p>
          <a:p>
            <a:r>
              <a:rPr lang="en-US" sz="2600" baseline="30000" dirty="0"/>
              <a:t>sample based, amplitude=1, period=10, pulse width=6, phase delay=10, sample time=1</a:t>
            </a:r>
          </a:p>
          <a:p>
            <a:endParaRPr lang="en-US" sz="2600" baseline="30000" dirty="0"/>
          </a:p>
          <a:p>
            <a:r>
              <a:rPr lang="en-US" sz="2600" b="1" baseline="30000" dirty="0"/>
              <a:t>3. Pulse wave generator for clock signal: </a:t>
            </a:r>
          </a:p>
          <a:p>
            <a:r>
              <a:rPr lang="en-US" sz="2600" baseline="30000" dirty="0"/>
              <a:t>sample based, amplitude=1, period=2, pulse width=1, phase delay=1, sample time=1</a:t>
            </a:r>
          </a:p>
          <a:p>
            <a:endParaRPr lang="en-US" sz="2600" b="1" baseline="30000" dirty="0"/>
          </a:p>
          <a:p>
            <a:r>
              <a:rPr lang="en-US" sz="2600" b="1" baseline="30000" dirty="0"/>
              <a:t>4. Observe the result on a scope:</a:t>
            </a:r>
          </a:p>
          <a:p>
            <a:r>
              <a:rPr lang="en-US" sz="2600" baseline="30000" dirty="0"/>
              <a:t>Scope has 7 input ports for: </a:t>
            </a:r>
            <a:r>
              <a:rPr lang="en-US" sz="2600" b="1" baseline="30000" dirty="0"/>
              <a:t>clock signal, Y, Z, Q1+, Q0+, change, dispense</a:t>
            </a:r>
          </a:p>
          <a:p>
            <a:endParaRPr lang="en-US" sz="2600" b="1" baseline="30000" dirty="0"/>
          </a:p>
          <a:p>
            <a:endParaRPr lang="en-US" sz="2600" baseline="30000" dirty="0"/>
          </a:p>
          <a:p>
            <a:r>
              <a:rPr lang="en-US" sz="2600" b="1" baseline="30000" dirty="0"/>
              <a:t>5. Simulation time duration: </a:t>
            </a:r>
            <a:r>
              <a:rPr lang="en-US" sz="2600" baseline="30000" dirty="0"/>
              <a:t>7s</a:t>
            </a:r>
          </a:p>
        </p:txBody>
      </p:sp>
    </p:spTree>
    <p:extLst>
      <p:ext uri="{BB962C8B-B14F-4D97-AF65-F5344CB8AC3E}">
        <p14:creationId xmlns:p14="http://schemas.microsoft.com/office/powerpoint/2010/main" val="226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25. Design of the Vending machine</vt:lpstr>
      <vt:lpstr>Lab. Design of the Vending machine</vt:lpstr>
      <vt:lpstr>Requirement</vt:lpstr>
      <vt:lpstr>PowerPoint Presentation</vt:lpstr>
      <vt:lpstr>Lab. Design of the Vending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Design of the Vending machine</dc:title>
  <dc:creator>Yuan Xing</dc:creator>
  <cp:lastModifiedBy>Xing, Yuan</cp:lastModifiedBy>
  <cp:revision>8</cp:revision>
  <dcterms:created xsi:type="dcterms:W3CDTF">2020-12-03T14:12:51Z</dcterms:created>
  <dcterms:modified xsi:type="dcterms:W3CDTF">2023-04-20T16:58:57Z</dcterms:modified>
</cp:coreProperties>
</file>