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14"/>
  </p:notesMasterIdLst>
  <p:handoutMasterIdLst>
    <p:handoutMasterId r:id="rId15"/>
  </p:handoutMasterIdLst>
  <p:sldIdLst>
    <p:sldId id="582" r:id="rId2"/>
    <p:sldId id="607" r:id="rId3"/>
    <p:sldId id="623" r:id="rId4"/>
    <p:sldId id="613" r:id="rId5"/>
    <p:sldId id="614" r:id="rId6"/>
    <p:sldId id="622" r:id="rId7"/>
    <p:sldId id="616" r:id="rId8"/>
    <p:sldId id="617" r:id="rId9"/>
    <p:sldId id="618" r:id="rId10"/>
    <p:sldId id="619" r:id="rId11"/>
    <p:sldId id="621" r:id="rId12"/>
    <p:sldId id="620"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A5DF2-6163-4AFA-BCBC-0287610D7F9F}" v="1" dt="2021-10-06T20:02:52.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71" autoAdjust="0"/>
  </p:normalViewPr>
  <p:slideViewPr>
    <p:cSldViewPr>
      <p:cViewPr varScale="1">
        <p:scale>
          <a:sx n="81" d="100"/>
          <a:sy n="81" d="100"/>
        </p:scale>
        <p:origin x="150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 Yuan" userId="8e574f13-7ac2-4b6b-bb29-c1f083e32c22" providerId="ADAL" clId="{2FFA5DF2-6163-4AFA-BCBC-0287610D7F9F}"/>
    <pc:docChg chg="modSld">
      <pc:chgData name="Xing, Yuan" userId="8e574f13-7ac2-4b6b-bb29-c1f083e32c22" providerId="ADAL" clId="{2FFA5DF2-6163-4AFA-BCBC-0287610D7F9F}" dt="2021-10-06T20:04:32.722" v="3" actId="20577"/>
      <pc:docMkLst>
        <pc:docMk/>
      </pc:docMkLst>
      <pc:sldChg chg="addSp">
        <pc:chgData name="Xing, Yuan" userId="8e574f13-7ac2-4b6b-bb29-c1f083e32c22" providerId="ADAL" clId="{2FFA5DF2-6163-4AFA-BCBC-0287610D7F9F}" dt="2021-10-06T20:02:52.708" v="0"/>
        <pc:sldMkLst>
          <pc:docMk/>
          <pc:sldMk cId="2264193905" sldId="582"/>
        </pc:sldMkLst>
        <pc:inkChg chg="add">
          <ac:chgData name="Xing, Yuan" userId="8e574f13-7ac2-4b6b-bb29-c1f083e32c22" providerId="ADAL" clId="{2FFA5DF2-6163-4AFA-BCBC-0287610D7F9F}" dt="2021-10-06T20:02:52.708" v="0"/>
          <ac:inkMkLst>
            <pc:docMk/>
            <pc:sldMk cId="2264193905" sldId="582"/>
            <ac:inkMk id="6" creationId="{899CAC02-89FF-4D27-B3B0-1E4ADC473FFB}"/>
          </ac:inkMkLst>
        </pc:inkChg>
      </pc:sldChg>
      <pc:sldChg chg="addSp">
        <pc:chgData name="Xing, Yuan" userId="8e574f13-7ac2-4b6b-bb29-c1f083e32c22" providerId="ADAL" clId="{2FFA5DF2-6163-4AFA-BCBC-0287610D7F9F}" dt="2021-10-06T20:02:52.708" v="0"/>
        <pc:sldMkLst>
          <pc:docMk/>
          <pc:sldMk cId="1746819508" sldId="617"/>
        </pc:sldMkLst>
        <pc:inkChg chg="add">
          <ac:chgData name="Xing, Yuan" userId="8e574f13-7ac2-4b6b-bb29-c1f083e32c22" providerId="ADAL" clId="{2FFA5DF2-6163-4AFA-BCBC-0287610D7F9F}" dt="2021-10-06T20:02:52.708" v="0"/>
          <ac:inkMkLst>
            <pc:docMk/>
            <pc:sldMk cId="1746819508" sldId="617"/>
            <ac:inkMk id="2" creationId="{68D02019-ACFE-44AE-88FB-0A31E4FD574C}"/>
          </ac:inkMkLst>
        </pc:inkChg>
      </pc:sldChg>
      <pc:sldChg chg="addSp">
        <pc:chgData name="Xing, Yuan" userId="8e574f13-7ac2-4b6b-bb29-c1f083e32c22" providerId="ADAL" clId="{2FFA5DF2-6163-4AFA-BCBC-0287610D7F9F}" dt="2021-10-06T20:02:52.708" v="0"/>
        <pc:sldMkLst>
          <pc:docMk/>
          <pc:sldMk cId="662160390" sldId="618"/>
        </pc:sldMkLst>
        <pc:inkChg chg="add">
          <ac:chgData name="Xing, Yuan" userId="8e574f13-7ac2-4b6b-bb29-c1f083e32c22" providerId="ADAL" clId="{2FFA5DF2-6163-4AFA-BCBC-0287610D7F9F}" dt="2021-10-06T20:02:52.708" v="0"/>
          <ac:inkMkLst>
            <pc:docMk/>
            <pc:sldMk cId="662160390" sldId="618"/>
            <ac:inkMk id="2" creationId="{A29381D5-FC38-4AAE-A9A5-3E81F8A1CB86}"/>
          </ac:inkMkLst>
        </pc:inkChg>
      </pc:sldChg>
      <pc:sldChg chg="modSp mod">
        <pc:chgData name="Xing, Yuan" userId="8e574f13-7ac2-4b6b-bb29-c1f083e32c22" providerId="ADAL" clId="{2FFA5DF2-6163-4AFA-BCBC-0287610D7F9F}" dt="2021-10-06T20:04:32.722" v="3" actId="20577"/>
        <pc:sldMkLst>
          <pc:docMk/>
          <pc:sldMk cId="3036650380" sldId="622"/>
        </pc:sldMkLst>
        <pc:spChg chg="mod">
          <ac:chgData name="Xing, Yuan" userId="8e574f13-7ac2-4b6b-bb29-c1f083e32c22" providerId="ADAL" clId="{2FFA5DF2-6163-4AFA-BCBC-0287610D7F9F}" dt="2021-10-06T20:04:32.722" v="3" actId="20577"/>
          <ac:spMkLst>
            <pc:docMk/>
            <pc:sldMk cId="3036650380" sldId="622"/>
            <ac:spMk id="8" creationId="{CCBEFE2F-D2F2-4387-A8C7-C76BC4365BC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48:46.774"/>
    </inkml:context>
    <inkml:brush xml:id="br0">
      <inkml:brushProperty name="width" value="0.05292" units="cm"/>
      <inkml:brushProperty name="height" value="0.05292" units="cm"/>
      <inkml:brushProperty name="color" value="#FF0000"/>
    </inkml:brush>
  </inkml:definitions>
  <inkml:trace contextRef="#ctx0" brushRef="#br0">11072 3635 23 0,'20'122'78'0,"-4"-27"-20"16,-6-17-34-16,7 6-15 15,-7-30-9-15,13-9-29 0</inkml:trace>
  <inkml:trace contextRef="#ctx0" brushRef="#br0" timeOffset="841.91">9552 4204 1418 0,'0'0'355'0,"0"0"-71"16,0 0 22-16,0 0 42 16,0 0-45-16,0 0-57 15,0 0-37-15,-71-67-33 16,71 65-53-16,6-1-39 15,45 2-48-15,61-2-20 16,87 3-7-16,52 0-7 16,42 0 5-16,5 4 5 15,-35 10-12-15,-28 7 11 16,-38 1-4-16,-59-2-7 0,-45-4-7 16,-32-6-3-1,-25-3-28-15,2-3-40 0,-11 1-36 16,-10-5-54-16,-17 0-16 15,-38-10-8-15,-22-10-383 16,-19-6-296-16</inkml:trace>
  <inkml:trace contextRef="#ctx0" brushRef="#br0" timeOffset="1142.96">9296 4159 1783 0,'0'0'681'16,"0"0"-371"-16,0 0-31 0,0 0-63 16,270-78-89-16,-12 41 29 15,56 7-36-15,20 19-53 16,-18 11-5-16,-39 15 2 16,-32 15-31-16,-42 4-18 15,-62-6-15-15,-51-6 0 16,-40-8 0-16,-26-3 0 15,-6-4 0-15,-4 0 0 16,-6-1 0-16,-6-4-2 16,-2-2-11-16,0 0-16 15,0 0-61-15,-4 0-96 16,-16 0-193-16,-4-2-660 0</inkml:trace>
  <inkml:trace contextRef="#ctx0" brushRef="#br0" timeOffset="15977.34">22027 2513 738 0,'0'0'699'0,"0"0"-436"16,0 0-77-16,0 0-34 15,0 0-20-15,0 0-67 16,-11 28-19-16,22 12 59 15,11 10 29-15,10 10-46 16,3 6-14-16,3 4 2 16,0 4-31-16,-6 2-17 15,-11 4-11-15,-9 1-5 16,-12 0-2-16,-2-2-1 16,-29 1 6-16,-10-4-2 15,-6-5-7-15,2-5-4 16,3-8-2-16,9-12-10 15,8-9-58-15,8-12-81 16,10-22-122-16,4-3-106 16,3-11-216-16</inkml:trace>
  <inkml:trace contextRef="#ctx0" brushRef="#br0" timeOffset="16630.55">22101 2494 962 0,'0'0'379'16,"0"0"-153"-16,0 0 33 15,0 0 0-15,0 0-50 16,0 0-26-16,0 0-21 0,19-62-49 16,27 56-55-1,41 6-25-15,48 0 19 0,52 22 26 16,27 22-16-16,-4 18-15 16,-44 3-18-16,-54-9-8 15,-39-8-9-15,-21 4-12 16,0 11 1-16,-6 8 0 15,-6 12 0-15,-22-2-1 16,-16 2 8-16,-2-5-2 16,-31-3 3-16,-13-7-2 15,-14-4 5-15,-11-4-11 16,-28-2 7-16,-34-4 1 16,-34-5 1-16,-11-13-4 15,7-18-6-15,22-14 1 0,39-4-1 16,25 0-3-16,20 0-12 15,14-3-3-15,-1-1-12 16,2-2-42-16,3 2-60 16,16 0-63-16,29-6-152 15,0 0-218-15,22-2-488 0</inkml:trace>
  <inkml:trace contextRef="#ctx0" brushRef="#br0" timeOffset="17275.47">22070 2919 747 0,'0'0'287'15,"0"0"-131"-15,0 0 47 16,0 0-1-16,0 0-33 0,0 0-31 15,0 0-5 1,-23-6-8-16,21 6-11 0,2-4-2 16,-2 0-42-16,2-2-36 15,0 1-7-15,0-1-8 16,0 1-19-16,0 1 0 16,11 1-27-16,1-2 16 15,-2 1 11-15,1 2 0 16,-7 0 7-16,0 2-1 15,-4 0 3-15,0 0 3 16,0 0-3-16,0 0 3 16,0 0 4-16,0-2-5 0,0 2-1 15,-4-4 4-15,-2 0 3 16,-7-3-8-16,-7 2-1 16,-9-4-7-16,-11 0 5 15,-14 1-5-15,-13 2 0 16,-13-1 0-16,-6 6 0 15,-8 1 0-15,3 0-1 16,4 0 1-16,10 0 0 16,17 0-1-16,14 0-9 15,17 0-49-15,15 0-83 16,14 6-135-16,0 4-308 16,18 0-75-16</inkml:trace>
  <inkml:trace contextRef="#ctx0" brushRef="#br0" timeOffset="17624.83">22357 3495 1030 0,'0'0'246'16,"0"0"-159"-16,0 0 160 16,0 0 5-16,0 0 5 15,0 0-46-15,0 0 41 16,-121-2-122-16,-5-10-91 0,-55-2-20 16,-19-1-9-16,11 8 1 15,41 3-10-15,55 2 1 16,28 0-1-16,16 2-1 15,5 0 0-15,7 0-37 16,16 0-65-16,38 0-173 16,26 0-325-16,12 0-36 0</inkml:trace>
  <inkml:trace contextRef="#ctx0" brushRef="#br0" timeOffset="22367.53">21399 3194 851 0,'0'0'207'0,"0"0"-112"16,0 0 31-16,0 0 28 16,0 0 16-16,0 0-62 15,0 0-51-15,-4-6-25 16,-1 6 4-16,-1 0 13 15,1 0-5-15,-2 0-17 16,1 0-10-16,-1 0 6 16,3 0 6-16,1 0-11 15,3 4-17-15,0 2 6 16,0 3 16-16,0-2 22 16,5 0-12-16,12 0 3 0,12 1 22 15,11-2 37-15,16-4 1 16,13-2-11-16,14 0-27 15,10 0-6-15,1-6-19 16,-1-4-12-16,-10 2-10 16,-12 4-10-16,-15 2 1 15,-17 2-2-15,-7 0 0 16,-10 0-2-16,-3 0 1 16,-2 5 1-16,3-3 0 15,1 3 1-15,-2-3 10 16,4-2-11-16,-3 0 8 15,-5 0-7-15,-1 0-1 0,-3 0-35 16,-3-4-50 0,-5-22-101-16,-3-1-157 0,0-2-392 0</inkml:trace>
  <inkml:trace contextRef="#ctx0" brushRef="#br0" timeOffset="22989.79">21332 2591 918 0,'0'0'274'0,"0"0"-92"15,0 0 35-15,0 0-42 16,0 0-30-16,0 0-44 16,0 0-41-16,25-95-16 0,-8 89 9 15,6 2-10-15,4 4-24 16,10 0-19-16,15 0 6 15,15 2-5-15,14 8 0 16,11 0 2-16,40 2-3 16,-23-2-150-16,-18-6-229 0</inkml:trace>
  <inkml:trace contextRef="#ctx0" brushRef="#br0" timeOffset="38671.99">17611 10757 1743 0,'0'0'307'0,"0"0"-56"15,0 0 35-15,0 0-53 16,0 0-94-16,0 0-97 16,-47 73 41-16,23-3 19 15,-14 12-24-15,-7 7-5 16,-6-1-28-16,0-4-22 16,2-8-18-16,3-9-5 0,9-11 0 15,8-16 0-15,12-14 0 16,10-14 0-16,7-12 7 15,3-17 26-15,34-44 8 16,32-44-31-16,27-37-2 16,-3 4-3-16,-16 24-5 15,-29 37 0-15,-21 33 0 16,-2 4 2-16,-6 7 23 16,-1 4 28-16,-6 12 4 15,-6 15-12-15,3 2-45 16,5 15-2-16,5 20 2 15,6 15 2-15,4 17 4 16,0 8 1-16,-6 6 2 0,-6-4-7 16,-3-6-1-1,-8-8-1-15,-1-9-26 0,-5-10-59 16,0-9-103-16,0-9-77 16,-9-14-89-16,-9-9-279 15,-7-3-294-15</inkml:trace>
  <inkml:trace contextRef="#ctx0" brushRef="#br0" timeOffset="38822.65">17345 11135 1527 0,'0'0'707'0,"0"0"-580"16,0 0 60-16,0 0-44 0,121 0-58 15,-36 0-85-15,60 0 0 16,-18 0-299-16,-13 0-431 0</inkml:trace>
  <inkml:trace contextRef="#ctx0" brushRef="#br0" timeOffset="39181.99">19030 10659 1536 0,'0'0'544'15,"0"0"-411"-15,0 0-23 16,0 0 71-16,0 147 31 16,0-64-76-16,0 9-74 15,0 0-38-15,0-14-15 16,-4 4-9-16,-7-9-62 16,-7-11-89-16,0-12-89 15,-6-12-68-15,4-14-239 0,7-15-383 16</inkml:trace>
  <inkml:trace contextRef="#ctx0" brushRef="#br0" timeOffset="39658.87">19140 10749 1407 0,'0'0'544'16,"0"0"-355"-16,0 0 27 15,0 0-56-15,0 0-89 16,0 0-19-16,0 0-5 15,133 57-1-15,-112-13-7 16,-6 2-14-16,-9-5-6 16,-4-6-1-16,-2-6 2 15,0-9 2-15,-10-7 2 16,-17-4 12-16,-6-5 6 0,-9-4-21 16,-1 0-11-16,1 0-8 15,8 0-1-15,10-6 0 16,11-1 6-16,13 4-1 15,0-2-6-15,21 3-1 16,29-1 1-16,16 3 0 16,15 0 0-16,1 11 0 15,-6 10 0-15,-12 4-6 16,-14 0 4-16,-19 0-7 16,-14 0-1-16,-17-2 10 15,0 0 6-15,-22-1 41 16,-27 0 24-16,-15 3 13 0,-17-1-8 15,-8-1-9-15,2-2-13 16,7-4-21-16,16-5-13 16,14-5-5-16,16-6-6 15,12-1-2-15,14 0-7 16,8-5-49-16,18-30-122 16,18 5-175-16,10-4-449 0</inkml:trace>
  <inkml:trace contextRef="#ctx0" brushRef="#br0" timeOffset="40284.48">19828 10607 590 0,'0'0'978'0,"0"0"-639"16,0 0-35-16,0 0 1 0,0 0-65 16,0 0-123-16,0 0-80 15,-40 30 26-15,40 53 103 16,0 37-46-16,7 43 11 16,6 21-39-16,1 35-11 15,-6 18-27-15,-3 3-12 16,-1 18-14-16,-2-8 35 15,0-14-18-15,-2-5-22 16,0-13-7-16,-15-10-13 16,-16-15-3-16,-7-15-5 15,-7-15 5-15,-3-17 2 16,-4-9 4-16,8-27-5 16,8-28 1-16,12-20 7 0,3-9 0 15,1 1-9 1,5 2 0-16,3 0 0 0,8-16 1 15,4-13-1-15,0-6 2 16,0-11-1-16,0-8 0 16,0-2 5-16,4 0 5 15,4-12-11-15,2-14-8 16,3-8-56-16,12-40-115 16,-2 8-204-16,-3-9-480 0</inkml:trace>
  <inkml:trace contextRef="#ctx0" brushRef="#br0" timeOffset="41245.71">21009 10692 1565 0,'0'0'558'0,"0"0"-365"0,0 0 92 15,0 0-105-15,127-56-63 16,-72 49-69-16,4 2-26 15,-8 3-14-15,-7-2-8 16,-10 1-29-16,-14 0-119 16,-20-3-193-16,-4 0-11 15,-25-1-467-15</inkml:trace>
  <inkml:trace contextRef="#ctx0" brushRef="#br0" timeOffset="41405.94">21004 10649 664 0,'0'0'362'0,"0"0"-42"0,0 0 4 15,-56 117-58-15,52-65-57 16,4 8-73-16,0 5-54 16,0 0-47-16,9 0-21 15,0-7-14-15,0-7-46 16,7-2-138-16,-1-12-217 16,-4-16-523-16</inkml:trace>
  <inkml:trace contextRef="#ctx0" brushRef="#br0" timeOffset="41569.4">20975 10975 1570 0,'0'0'542'0,"0"0"-424"0,156-32 118 16,-73 21-111-16,0 7-87 15,-4 2-38-15,4-2-151 16,-20 0-241-16,-24-4-856 0</inkml:trace>
  <inkml:trace contextRef="#ctx0" brushRef="#br0" timeOffset="42399.07">11014 13016 1844 0,'0'0'381'0,"0"0"4"15,0 0-124-15,0 0-82 0,0 0-89 16,0 0 97-16,118 187-9 16,-69-81-67-16,-6-4-39 15,-20-10-24-15,-13-22-19 16,-10 7-10-16,0 5-4 15,-12-4-3-15,-23-5-1 16,-11-8-2-16,-12-5 3 16,-5-7-12-16,-7-13-12 15,-1-13-83-15,0-12-86 16,-18-21-146-16,18-22-277 16,15-16-273-16</inkml:trace>
  <inkml:trace contextRef="#ctx0" brushRef="#br0" timeOffset="42753.69">10927 12858 1844 0,'0'0'498'0,"0"0"-174"16,0 0-135-16,129-40-2 15,18 40 17-15,67 38-32 16,23 20-42-16,-15 14-32 15,-53 0-11-15,-71-8-32 16,-32-8-26-16,-20 2-7 16,-11 11-4-16,-8 11-4 15,-13 6 2-15,-14-5 4 16,-38-4-2-16,-25-4 9 16,-37 3-12-16,-47 2 0 0,-45-1-14 15,-11-13 15-15,16-22-4 16,47-19-10-16,51-14 4 15,25-6-6-15,8-3-24 16,-4 0-48-16,-5 0-49 16,3-2-88-16,4-22-110 15,20 0-342-15,13-3-191 0</inkml:trace>
  <inkml:trace contextRef="#ctx0" brushRef="#br0" timeOffset="43075.12">11252 13289 1277 0,'0'0'695'15,"0"0"-455"-15,0 0 123 16,0 0-34-16,0 0-98 16,0 0-125-16,-134-9-52 15,45 13 10-15,-31 3-5 16,-26-7-26-16,5 0-23 0,27 0-1 16,32 0-9-16,24 0-14 15,-7 0-74-15,5 10-120 16,-2 16-135-16,19-1-291 15,21-2-266-15</inkml:trace>
  <inkml:trace contextRef="#ctx0" brushRef="#br0" timeOffset="43325.43">11114 13741 1305 0,'0'0'690'0,"0"0"-505"16,0 0 146-16,0 0-97 0,0 0-73 15,-180 0-47-15,92 0-39 16,-9 0-18-16,-6 0-14 16,-2 3-23-16,5 2-13 15,4 2-7-15,14 3-37 16,-8 2-120-16,26-1-216 15,18-9-456-15</inkml:trace>
  <inkml:trace contextRef="#ctx0" brushRef="#br0" timeOffset="43992.63">12535 13449 1285 0,'0'0'618'16,"0"0"-375"-16,0 0 25 16,0 0-64-16,0 0-121 0,0 0-65 15,0 0-12 1,-79 66-5-16,63-34 5 0,5-2-6 15,9-4 0-15,2-6 0 16,4-3-8-16,23-11 1 16,6-6 7-16,7 0 1 15,0-19 19-15,-5-11-5 16,-10-3 20-16,-13-10 10 16,-12 1 16-16,-4-2 10 15,-33 6 18-15,-9 10-32 16,-8 14-18-16,-4 14-22 15,2 0-17-15,10 22-1 16,13 9-68-16,12 0-149 16,21 1-133-16,2-6-230 15,21-12-283-15</inkml:trace>
  <inkml:trace contextRef="#ctx0" brushRef="#br0" timeOffset="44211.59">12703 13447 1766 0,'0'0'836'16,"0"0"-557"-16,0 0 32 16,0 0-113-16,0 0-141 15,0 0-32-15,200 0-18 0,-73-2-7 16,35 2-37-16,4-6-171 15,-41 2-329-15,-40-6-657 0</inkml:trace>
  <inkml:trace contextRef="#ctx0" brushRef="#br0" timeOffset="45364.91">17629 11845 1540 0,'0'0'591'0,"0"0"-479"0,0 0 150 16,0 0-65-16,0 0-108 15,0 0-75-15,-93 66-14 16,73-18 0-16,9-1-1 16,11-7-7-16,0-13-7 15,25-9-16-15,9-13 31 16,5-5 8-16,-4-10 17 16,-9-17-4-16,-6-9 18 15,-10-4 6-15,-10-2-13 16,0-2 18-16,-10 4-26 15,-10 4-16-15,3 8-8 0,2 10-26 16,3 8-80 0,4 10-173-16,7 0-432 15,1 0-947-15</inkml:trace>
  <inkml:trace contextRef="#ctx0" brushRef="#br0" timeOffset="45772.77">19228 11958 1194 0,'0'0'490'0,"0"0"-231"15,0 0 18-15,0 0-20 16,-135-77-100-16,104 77-82 16,2 0-36-16,4 22-27 15,5 8-6-15,4 2-5 16,10 2-1-16,6-4 0 16,0-3 0-16,11-10 0 15,13-7 9-15,3-7 8 16,2-3 9-16,0-4 20 15,0-19 2-15,-4-5-8 0,-8-2-1 16,-5 0-1 0,-12 0-9-16,0 5-14 0,0 10-15 15,-18 5-35-15,-20 10-119 16,5 8-336-16,2 9-429 0</inkml:trace>
  <inkml:trace contextRef="#ctx0" brushRef="#br0" timeOffset="46198.49">17586 12507 1461 0,'0'0'573'0,"0"0"-402"16,0 0 90-16,0 0-93 16,0 0-113-16,0 0-40 15,-124 37-5-15,113 0-10 16,1 3 1-16,8 0 5 15,2-4-5-15,8-4-1 16,18-9 1-16,8-11 5 0,4-11 12 16,-1-1 12-16,-3-12 7 15,-10-19 2-15,-11-4 25 16,-9-7 21-16,-4-2-21 16,0 2-37-16,-12 5-10 15,-7 12-17-15,2 9-36 16,1 7-108-16,5 9-218 15,5 0-456-15</inkml:trace>
  <inkml:trace contextRef="#ctx0" brushRef="#br0" timeOffset="46539.09">18962 12428 497 0,'0'0'1201'15,"0"0"-665"-15,0 0-170 16,0 0-94-16,0 0-178 16,0 0-72-16,0 0 13 15,-14 109-6-15,21-53-9 0,4 2-20 16,-2 2-1-16,-3 18-150 16,-1-15-235-16,-5-12-419 0</inkml:trace>
  <inkml:trace contextRef="#ctx0" brushRef="#br0" timeOffset="46930.1">17698 13139 1222 0,'0'0'536'15,"0"0"-260"-15,0 0 65 16,0 0-39-16,0 0-129 16,0 0-106-16,0 0-29 0,-14 51-2 15,6-1-8 1,-1 12-14-16,5 7-14 0,4-1-18 16,0-4-81-16,24 4-119 15,12-17-356-15,2-15-478 0</inkml:trace>
  <inkml:trace contextRef="#ctx0" brushRef="#br0" timeOffset="47326.01">18819 13248 1635 0,'0'0'572'0,"0"0"-368"15,0 0 117-15,0 0-146 16,0 0-127-16,0 0-48 16,0 0 0-16,-76 74 0 15,76-24 0-15,0 0-1 16,11-3-17-16,17-7-12 15,6-10 3-15,8-10-4 16,1-14 5-16,-5-6 23 16,-2-4 3-16,-10-24 14 15,-5-8 40-15,-13-10 14 0,-8-6 16 16,0-2 9 0,-20 6-32-16,-9 8-4 15,-7 10-45-15,1 14-12 0,-3 9-73 16,-20 7-164-16,12 18-291 15,3 4-398-15</inkml:trace>
  <inkml:trace contextRef="#ctx0" brushRef="#br0" timeOffset="47718.28">17803 14007 1564 0,'0'0'565'0,"0"0"-273"16,0 0 52-16,0 0-204 16,0 0-107-16,0 0-5 0,-15 112 13 15,15-50-16-15,0 6-13 16,0 2-12-16,0 1-31 15,0 5-149-15,6-16-323 16,0-16-364-16</inkml:trace>
  <inkml:trace contextRef="#ctx0" brushRef="#br0" timeOffset="47986.46">19041 14127 413 0,'0'0'1696'0,"0"0"-1179"0,0 0-393 15,0 0-12-15,0 0-66 16,0 0-3-16,-4 104-7 15,6-52-18-15,-2 2-18 16,0 5 0-16,-22 13-105 16,2-10-276-16,0-9-404 0</inkml:trace>
  <inkml:trace contextRef="#ctx0" brushRef="#br0" timeOffset="62762.47">21054 11671 884 0,'0'0'361'0,"0"0"-65"0,0 0 24 16,0 0-49-16,0-25-54 15,0 23-37-15,0 2-46 16,0 0-43-16,0 0-18 16,0 12-21-16,0 16 53 15,0 9 53-15,-2 11-44 16,-1 8-29-16,-2 4-19 16,1 0-15-16,-3-4-22 15,5-8-10-15,-2-8-5 0,2-10-13 16,2-5 7-1,0-10-8-15,0-6 1 0,0-5 0 16,0-4-1-16,0 0-9 16,8 0-29-16,6-10-41 15,4-5-110-15,-4 4-150 16,-8 3-475-16</inkml:trace>
  <inkml:trace contextRef="#ctx0" brushRef="#br0" timeOffset="63355.23">21066 12427 1217 0,'0'0'377'0,"0"0"-75"16,0 0 16-16,0 0-28 15,0 0-89-15,0 0-110 16,0 0-54-16,-137 12-8 16,108 21-13-16,4 6-7 15,9-2 0-15,8 2-9 16,8-4 0-16,0-2 0 15,8-7-1-15,19-8 1 16,6-8 15-16,4-8 15 16,1-2 15-16,-3-8-15 15,-2-18-3-15,-6-6-1 0,-6-4-2 16,-13-4 14-16,-6 2-1 16,-2 5 1-16,0 6-8 15,-16 6-9-15,1 5-8 16,-3 6-13-16,1 4-19 15,1 6-59-15,1 0-103 16,-1 9-166-16,3 10-269 16,1-1-279-16</inkml:trace>
  <inkml:trace contextRef="#ctx0" brushRef="#br0" timeOffset="63848.36">21176 13158 1397 0,'0'0'590'0,"0"0"-380"16,0 0 107-16,0 0-86 0,0 0-93 15,0 0-58-15,-129-72-35 16,102 88-28-16,-4 12-16 16,0 6 7-16,-2 6-8 15,4 4 2-15,6 5-2 16,7-5-1-16,12-2 0 15,4-10-5-15,12-8-14 16,19-14-11-16,11-10 16 16,7-2 15-16,0-24 12 15,-2-6 6-15,-10-6 15 16,-10-1 22-16,-7 2 15 16,-13 1 1-16,-7 1-13 15,0 9 0-15,-4 4-35 16,-16 6-23-16,-1 10-18 15,-4 6-69-15,0 0-134 0,-12 28-308 16,8 4-172-16,3 1-952 16</inkml:trace>
  <inkml:trace contextRef="#ctx0" brushRef="#br0" timeOffset="64287.05">20909 14161 1483 0,'0'0'635'0,"0"0"-405"0,0 0 136 15,0 0-132-15,0 0-99 16,0 0-75-16,0 0-39 15,-79-20-21-15,73 44 1 16,1 10-1-16,3 6 1 16,2 0 0-16,0-3-1 15,7 2-3-15,15-8-25 16,10-9 2-16,5-8 4 16,6-13 10-16,6-1 12 15,0-20 30-15,-3-15 9 16,-7-12 10-16,-10-8 2 0,-16-2 14 15,-13 1-3 1,-4 5 7-16,-32 14 11 0,-16 11-14 16,-6 11-38-16,3 15-21 15,6 0-7-15,14 4-42 16,14 15-111-16,21-4-184 16,0 0-412-16,7-14-1143 0</inkml:trace>
  <inkml:trace contextRef="#ctx0" brushRef="#br0" timeOffset="78085.53">11631 14552 1625 0,'0'0'484'15,"0"0"-310"-15,0 0 5 16,0 0-94-16,0 0 54 15,49 106 19-15,2-52-39 16,7 0-25-16,0 1 7 16,0 1-2-16,-8-4-20 15,-4-2-16-15,-8-4-39 16,-7-10-14-16,-6-4 2 0,-8-6-11 16,-3-8 0-16,-3-1-2 15,-5-8-26-15,-1-7-81 16,-2-2-75-16,-3-11-50 15,0-18-152-15,0-5-416 0</inkml:trace>
  <inkml:trace contextRef="#ctx0" brushRef="#br0" timeOffset="78332.83">12153 14539 1523 0,'0'0'546'16,"0"0"-451"-16,0 0 84 16,0 0 51-16,-121 105-51 0,74-45-77 15,-6 8-43-15,0 7-17 16,1-11-18-16,4-3-18 16,2-8 3-16,4-13-3 15,7-14-6-15,6-8-18 16,6-8-68-16,7-10-102 15,9 0-182-15,7 0-389 0</inkml:trace>
  <inkml:trace contextRef="#ctx0" brushRef="#br0" timeOffset="78611.1">12280 14824 892 0,'0'0'947'16,"0"0"-706"-16,0 0-196 16,0 0 64-16,0 0 116 15,118 14-33-15,-68-14-49 16,4 0-33-16,2 0 0 16,-4-5-7-16,-6-4-36 15,-6-3-32-15,-7 7-20 16,-11-4-9-16,-5 4-6 15,-9 1 0-15,-1 4-64 16,-1-6-96-16,-6-6-147 0,0-1-293 16,0-1-551-16</inkml:trace>
  <inkml:trace contextRef="#ctx0" brushRef="#br0" timeOffset="79224.48">12544 14541 947 0,'0'0'395'15,"0"0"-132"-15,0 0 54 16,0 0-84-16,0 0-82 16,0 0-64-16,0 0 114 15,8 69 3-15,-4-25-65 16,2 6-33-16,-2 7-25 16,-1 3-42-16,1-4-27 15,-2-2-11-15,-2-4 1 0,0-6-1 16,0-8-1-1,0-10-3-15,0-2-93 0,-4-8-135 16,-2-6-294-16,-1-6-354 0</inkml:trace>
  <inkml:trace contextRef="#ctx0" brushRef="#br0" timeOffset="79472.85">12982 14558 1868 0,'0'0'576'0,"0"0"-469"16,0 0 95-16,0 0-127 0,0 0-26 16,0 0 20-16,106 136-26 15,-75-82-31-15,-6 5 0 16,-8-7-11-16,-5-2-1 15,-1-5-76-15,8-8-135 16,-3-13-172-16,3-12-332 0</inkml:trace>
  <inkml:trace contextRef="#ctx0" brushRef="#br0" timeOffset="79679.32">13467 14530 1450 0,'0'0'688'15,"0"0"-413"-15,0 0 72 0,0 0-155 16,0 0-138-16,0 0-36 16,-57 110 55-16,30-38 4 15,-7 14-20-15,-9 4-29 16,-5 1-15-16,-1-5-13 16,1-10-96-16,-18 9-151 15,13-25-282-15,3-12-231 0</inkml:trace>
  <inkml:trace contextRef="#ctx0" brushRef="#br0" timeOffset="80120.07">11364 14323 1377 0,'0'0'511'0,"0"0"-417"16,-150 100 116-16,94-41-4 15,10 5-65-15,10 6-76 16,12 8-22-16,11 5-16 15,10 5-15-15,3-4-10 16,5 0 8-16,24-6-10 16,44 15-107-16,-6-21-158 15,9-19-328-15</inkml:trace>
  <inkml:trace contextRef="#ctx0" brushRef="#br0" timeOffset="80522.41">13848 14387 1609 0,'0'0'380'0,"0"0"-150"0,0 0 83 16,0 0-48-16,0 0-179 15,0 0-73-15,0 0 63 16,82 71 53-16,-30-23 1 16,-5 6-32-16,-12 8-30 15,-10 6-15-15,-14 0-7 16,-11 3 8-16,0-3-7 15,-16-3-19-15,-12-11-13 16,-9-5-3-16,-3-12 5 16,-9-10-11-16,-4-7-6 15,-5-1-6-15,0-5-96 16,-15-3-134-16,14 0-248 0,13-10-309 16</inkml:trace>
  <inkml:trace contextRef="#ctx0" brushRef="#br0" timeOffset="80742.92">14432 14177 1886 0,'0'0'604'0,"0"0"-443"15,0 0-2-15,0 0-102 16,0 0-39-16,-58 110-18 16,29-58-72-16,4-12-220 0,-2-5-364 0</inkml:trace>
  <inkml:trace contextRef="#ctx0" brushRef="#br0" timeOffset="99151.1">14237 15146 1677 0,'0'0'550'0,"0"0"-378"16,0 0 62-16,0 0-32 15,0 0-90-15,0 0-84 16,54 58 53-16,33 1 49 16,36 24-8-16,28 25-24 15,-8-10-35-15,-30-17-30 0,-30-23-21 16,-25-14-10-16,7 10-1 16,3-4 8-1,-1 7-9-15,-14-13-3 0,-14-11-2 16,-13-7 4-16,-7-3 1 15,-6-11-1-15,-7-6 1 16,4-3-24-16,-2-3-14 16,5 0-23-16,5 0-26 15,5-7-63-15,1-7-83 16,5-10-242-16,-5 2-138 16,-5 1-766-16</inkml:trace>
  <inkml:trace contextRef="#ctx0" brushRef="#br0" timeOffset="99533.74">15579 15601 1460 0,'0'0'758'0,"0"0"-408"16,0 0-114-16,0 0-13 15,0 0-53-15,0 0-86 16,0 0 13-16,65 80-16 16,-32-26-27-16,-4 0-15 15,-2 0-18-15,-2 1-9 16,-4-4-11-16,2-4 1 16,-3-3 10-16,-5-4 7 0,-5-6-5 15,-6-6-4-15,-4-2 5 16,-6-8 9-16,-25 0 35 15,-19 4 16-15,-19 0-26 16,-16 1-23-16,-10 4-25 16,-11-1 1-16,4 2-2 15,11-1-41-15,13-5-82 16,22-5-115-16,25-8-223 16,20-5-241-16,11-4-1297 0</inkml:trace>
  <inkml:trace contextRef="#ctx0" brushRef="#br0" timeOffset="114304.31">16217 16790 1886 0,'0'0'533'16,"0"0"-307"-16,0 0-56 15,0 0-13-15,0 0-73 16,0 0 34-16,95 112 31 15,-21-64-39-15,4 0-11 16,-3-2-28-16,-8-6-35 16,-11-4-23-16,-13-9-1 15,-14-6-7-15,-5-2-4 0,-13-9-2 16,-2-2 1-16,-5-4-85 16,-2-4-92-16,-2 0-120 15,0-8-207-15,0-14-332 0</inkml:trace>
  <inkml:trace contextRef="#ctx0" brushRef="#br0" timeOffset="114531.03">16793 16758 198 0,'0'0'1669'15,"0"0"-1159"-15,0 0-318 16,0 0 9-16,-119 76-58 15,71-18-50-15,-8 8-35 0,1 6-25 16,-2-4-13-16,5-1-10 16,7-5-10-16,5-12-6 15,9-6-71-15,6-4-83 16,10-9-157-16,9-14-228 16,6-11-421-16</inkml:trace>
  <inkml:trace contextRef="#ctx0" brushRef="#br0" timeOffset="114723.43">17117 16665 1367 0,'0'0'715'0,"0"0"-519"15,0 0-140-15,0 0-32 16,0 0-11-16,0 0-13 15,-36 137-16-15,32-91-111 16,-4-10-192-16,4-6-468 0</inkml:trace>
  <inkml:trace contextRef="#ctx0" brushRef="#br0" timeOffset="114942.4">17291 16790 1631 0,'0'0'757'0,"0"0"-629"0,0 0-63 16,0 0 95-16,0 0-51 15,95 102-68-15,-59-65-24 16,-3-6-11-16,-2 3-5 16,-1-5 0-16,-8-4-1 15,-3-3-71-15,2-8-128 16,-6-1-269-16,-3-8-246 0</inkml:trace>
  <inkml:trace contextRef="#ctx0" brushRef="#br0" timeOffset="115169.76">17848 16762 1746 0,'0'0'689'0,"0"0"-509"16,0 0 40-16,0 0-61 15,-129 134-38-15,86-66-45 16,-9 8-16-16,-1 4-27 16,0 1-18-16,1-1-6 15,6-5-8-15,1-4-1 16,3-5-24-16,3-11-72 16,-1-5-104-16,11-14-266 15,12-18-203-15</inkml:trace>
  <inkml:trace contextRef="#ctx0" brushRef="#br0" timeOffset="115379.53">18050 16780 1487 0,'0'0'675'0,"0"0"-431"15,0 0-58-15,0 0-109 16,0 0-41-16,0 0-19 16,0 0-17-16,-40 134-137 15,24-98-160-15,-1-6-310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51:46.818"/>
    </inkml:context>
    <inkml:brush xml:id="br0">
      <inkml:brushProperty name="width" value="0.05292" units="cm"/>
      <inkml:brushProperty name="height" value="0.05292" units="cm"/>
      <inkml:brushProperty name="color" value="#FF0000"/>
    </inkml:brush>
  </inkml:definitions>
  <inkml:trace contextRef="#ctx0" brushRef="#br0">10270 11318 1639 0,'0'0'511'15,"0"0"-408"-15,0 0 25 16,0 0 121-16,115 108-5 16,-55-48-74-16,3 14-16 15,-7 9-32-15,-11 7-27 16,-19 2-17-16,-15-2 5 0,-11-2-8 16,-14-4-27-1,-23-2 0-15,-13-1-20 0,-9-3-10 16,-5-3-4-1,-4-6-5-15,6-8-3 0,1-11-6 16,9-12-43-16,2-16-57 16,13-16-83-16,18-22-136 15,11-22-301-15,8-13-182 0</inkml:trace>
  <inkml:trace contextRef="#ctx0" brushRef="#br0" timeOffset="399.27">10372 11353 1413 0,'0'0'632'15,"0"0"-385"-15,0 0 89 16,0 0-47-16,0 0-103 15,0 0-66-15,216-2 43 16,-60 41-10-16,-2 7-21 16,-29 7-36-16,-40-5-26 15,-32 4-17-15,12 27-25 16,-10 1-5-16,1 15-8 16,-19-1-6-16,-18-17 1 15,-11 5 1-15,-8-9-4 0,-5-2 5 16,-25-5-10-1,-14-6 8-15,-17-4 2 0,-13-6 0 16,-12-10 0-16,-7-11 2 16,-11-13-1-16,0-14-12 15,-1-2 14-15,7-11-15 16,11-9 0-16,14 3 0 16,15-1-8-16,16 3-64 15,11 3-73-15,17-6-109 16,9 3-246-16,5-2-312 0</inkml:trace>
  <inkml:trace contextRef="#ctx0" brushRef="#br0" timeOffset="966.01">10528 11811 1071 0,'0'0'365'0,"0"0"-190"16,0 0 114-16,0 0-44 16,0 0-31-16,0 0 22 15,0 0 25-15,-49-17-34 0,9 14-78 16,-14-4-39-16,-8-1-38 16,-7 3-28-16,-6 1-25 15,-6-5-8-15,-2 4-10 16,4-5 7-16,7 1-2 15,12 3-6-15,13 3-56 16,13 3-101-16,17 6-148 16,10 16-305-16,5 0-161 0</inkml:trace>
  <inkml:trace contextRef="#ctx0" brushRef="#br0" timeOffset="1281.72">10635 12133 1018 0,'0'0'601'0,"0"0"-411"15,0 0 0-15,0 0-15 16,0 0-30-16,0 0 6 15,0 0 54-15,-84 40 10 16,32-33-49-16,-15-5-46 16,-13-2-38-16,-27 0-26 0,-29 2-22 15,7 4-12 1,15 1-10-16,16 5-4 0,29-1-8 16,3 1 0-1,1 2-71-15,20-4-115 0,34-10-147 16,11 0-338-16,7-3-1306 0</inkml:trace>
  <inkml:trace contextRef="#ctx0" brushRef="#br0" timeOffset="1931.47">11482 11969 393 0,'0'0'1141'0,"0"0"-781"16,0 0-71-16,0 0-8 15,0 0-116-15,0 0-98 16,0 0-46-16,-83 45 17 16,83-24-6-16,0 2-3 15,0-3-4-15,12-1 1 16,12-2-7-16,7-5 2 0,10-6-6 15,3-6-2 1,3 0 4-16,-5-6-7 0,-4-14 4 16,-12-8 2-16,-12-4 1 15,-14-2 4-15,0-2 2 16,-27 7-5-16,-10 3 6 16,-10 10-6-16,-5 8-12 15,1 8 0-15,8 0-6 16,10 2-18-16,14 14-145 15,16 6-189-15,3-4-308 16,0-4-706-16</inkml:trace>
  <inkml:trace contextRef="#ctx0" brushRef="#br0" timeOffset="2207.08">11796 11975 671 0,'0'0'1092'16,"0"0"-736"-16,0 0-110 15,0 0-24-15,0 0-26 16,122 0 90-16,-1-4-45 16,-3-5-54-16,-7 0-43 15,-15 1-61-15,-20 8-38 16,4 0-23-16,6 0-5 15,-11 0 22-15,-15 0-24 16,-18 2-15-16,-13 0-8 16,-9 0-106-16,-7-2-159 0,-6-2-325 15,-7-12-611-15</inkml:trace>
  <inkml:trace contextRef="#ctx0" brushRef="#br0" timeOffset="3048">15677 11059 1972 0,'0'0'595'16,"0"0"-429"-16,0 0 115 16,0 0-126-16,0 0-107 15,0 0-33-15,-118 86-7 16,96-38-2-16,0 4-5 16,-6 0 5-16,2-2-5 15,-1-1-1-15,0-8 0 0,8-4-9 16,7-11-43-16,8-12-25 15,4-14-20-15,4-2 13 16,25-36 66-16,12-17 18 16,0-13 30-16,4-4 48 15,-6-2 19-15,-8 8-7 16,-10 9 31-16,-7 12 1 16,-5 12 5-16,-7 16 2 15,-2 8-31-15,0 9-49 16,0 4-49-16,0 29 0 15,4 16 0-15,2 9 2 16,2 11-1-16,3-1 1 16,5-9-2-16,1-9 0 15,-1-17-6-15,0-11 5 0,-4-15 1 16,7-7 0-16,8-16 28 16,10-25 8-16,13-14-18 15,6-12-8-15,-1-3-10 16,-4 0-79-16,-6 12-122 15,4 12-113-15,-11 17-212 16,-10 13-372-16</inkml:trace>
  <inkml:trace contextRef="#ctx0" brushRef="#br0" timeOffset="3431.76">16416 10997 1677 0,'0'0'622'0,"0"0"-467"0,0 0 140 16,0 0-152-16,-151 29-68 16,111 16-19-16,-2 6 9 15,6 12-12-15,8 1-20 16,10-1-21-16,13-3-5 15,5-9 4-15,23-12-10 16,21-12 11-16,16-20-6 16,9-7 9-16,2-22 9 15,-5-18 24-15,-9-15 1 0,-14-9 31 16,-17-6 11-16,-15-4-29 16,-11 0-35-16,0 9-12 15,-27 14-5-15,-4 13-4 16,-4 16-6-16,-1 9-55 15,5 11-140-15,11 2-160 16,11 8-327-16,9 0-444 0</inkml:trace>
  <inkml:trace contextRef="#ctx0" brushRef="#br0" timeOffset="3640.14">16878 10896 1994 0,'0'0'710'0,"0"0"-456"16,0 0-25-16,0 0-162 0,-65 105 38 16,43-41-35-16,0 12-43 15,2 2-12-15,4 0-14 16,1-2-1-16,6-7-46 16,0-10-54-16,6-10-74 15,3-6-101-15,0-16-195 16,3-14-172-16</inkml:trace>
  <inkml:trace contextRef="#ctx0" brushRef="#br0" timeOffset="4081.14">16807 10893 1175 0,'0'0'615'16,"0"0"-360"-16,0 0 38 15,0 0 10-15,131-39-101 16,-81 41-41-16,-6 24-37 16,-7 9-41-16,-12 6-5 15,-11 5-14-15,-13 5-13 16,-1-1 1-16,-3-2-4 16,-18-6-16-16,-1-8-11 15,-7-7-12-15,-2-10 10 16,-7-5 28-16,-2-8-1 15,-5-4-13-15,1 0-9 0,3 0-7 16,10 0-16 0,12 0 7-16,7 0-8 0,10 0 0 15,2 4-1-15,0 3 1 16,24 5 19-16,10 5 64 16,11 4 26-16,8 5 16 15,0-1-125-15,-1 2 0 16,2-2 0-16,-4 2 0 15,4-4 0-15,2 0 0 16,4-5 0-16,5-4-101 16,26-2-116-16,-18-6-266 15,-13-6-576-15</inkml:trace>
  <inkml:trace contextRef="#ctx0" brushRef="#br0" timeOffset="7147.61">16379 14683 1813 0,'0'0'271'0,"0"0"-157"0,-116 71-51 16,74-31 63-16,4 7-6 16,7 0-75-16,2 6-29 15,0-1-8-15,0-2-7 16,-2-6-1-16,4-8-13 16,9-13-69-16,9-20 9 15,9-3 35-15,7-26-26 16,30-24 21-16,15-15 23 15,6-10 20-15,6-3 17 16,1 3 35-16,-3 9 22 16,-10 8 38-16,-10 16 5 15,-15 11 8-15,-9 12-17 16,-12 17-25-16,-1 2-41 16,-3 21-41-16,0 29 7 0,0 29 22 15,-2 3-12 1,0 12-12-16,0 3-5 0,2-27 0 15,8 2 0-15,1-13 0 16,2-23 0-16,1-15 1 16,3-16-2-16,10-5 25 15,8-30 40-15,19-41-19 16,2-3-26-16,2-10-17 16,4-6-3-16,-10 20-114 15,19-20-166-15,-13 25-274 16,-14 20-196-16</inkml:trace>
  <inkml:trace contextRef="#ctx0" brushRef="#br0" timeOffset="7463.65">17090 14683 1612 0,'0'0'622'15,"0"0"-366"-15,0 0-45 16,0 0-55-16,-131 133-67 15,114-66-50-15,9 5-24 16,8-2-6-16,0-6-8 16,20-7-1-16,11-21 1 15,7-13 0-15,6-15 11 16,8-8 13-16,6-20 22 16,2-26 13-16,-4-14-11 0,-14-12-1 15,-15-6 8 1,-21 2 11-16,-6 4-22 0,-23 10-9 15,-16 9-20-15,-13 23-14 16,-8 19-2-16,-2 11-24 16,2 0-108-16,7 13-90 15,17 9-151-15,16-10-427 0</inkml:trace>
  <inkml:trace contextRef="#ctx0" brushRef="#br0" timeOffset="7682.01">17368 14530 1790 0,'0'0'700'0,"0"0"-544"0,0 0-11 16,0 0 34-16,129 4 2 16,-59-2-35-16,3 2-52 15,-4-1-51-15,-7 0-22 16,-8 3-9-16,-10-6-12 15,-5 1-83-15,-6 4-141 16,-9-1-291-16,-12-2-364 0</inkml:trace>
  <inkml:trace contextRef="#ctx0" brushRef="#br0" timeOffset="7852.6">17651 14579 2016 0,'0'0'615'0,"0"0"-509"16,0 151 114-16,16-26-93 16,-1-3-73-16,-1-8-54 15,-10-19-41-15,-4-5-199 16,0-10-367-16,-2-12-604 0</inkml:trace>
  <inkml:trace contextRef="#ctx0" brushRef="#br0" timeOffset="13263.47">9737 11740 506 0,'0'0'316'15,"0"0"-196"-15,0 0-83 0,0 0 56 16,0 0 24-1,0 0-7-15,22 21 38 0,-13-17 6 16,3-4 11-16,1 0-13 16,1 0-10-16,-4 0-29 15,1 0-15-15,-4-4-1 16,-2 0-12-16,-5 1-32 16,2 3-26-16,-2 0-14 15,0 0-13-15,0 0 0 16,0 0 1-16,2 0 0 15,1-1 7-15,3 1 10 16,5 0 8-16,5 0-6 16,4 0-2-16,4 0-4 15,3 0 8-15,4 1 8 0,-2 6-3 16,1-3-9-16,0 0 1 16,-1-1 5-16,-2 1-5 15,-2-2 8-15,-4 3-7 16,0-1-7-16,-1-2 2 15,-5 0 1-15,-1 0-1 16,-1-1-3-16,1-1 9 16,-5 3-6-16,2 1-7 15,-2-2-1-15,2-2 2 16,0 0 0-16,0 0 3 16,0 0-1-16,-2 0 1 15,-1 0-2-15,0 0-1 16,-6 0-8-16,0 0-1 15,-2 0 0-15,0 0-1 0,0 0 1 16,0 0 0-16,0 0 1 16,0 0 7-16,0 0-1 15,2 0-5-15,-2 0 4 16,3 0-5-16,1 0 8 16,-2 0-9-16,2 0-28 15,-4 0-162-15,0 0-352 16,0 0-429-16</inkml:trace>
  <inkml:trace contextRef="#ctx0" brushRef="#br0" timeOffset="14062.51">10522 14323 1763 0,'0'0'623'0,"0"0"-439"16,0 0 10-16,0 0-49 16,0 0-46-16,-7 197 89 15,27-38-37-15,-2 17-73 16,-3-6-31-16,-9-41-20 16,0-43-17-16,-2-28-4 15,-2-6-5-15,3 2-1 16,-1 0-74-16,4 0-99 15,4-26-104-15,5-28-233 16,2-24-131-16,-6-19-316 0</inkml:trace>
  <inkml:trace contextRef="#ctx0" brushRef="#br0" timeOffset="14445.53">10624 14364 1594 0,'0'0'649'0,"0"0"-405"0,0 0 91 16,0 0-85-16,0 0-117 16,0 0-97-16,0 0 11 15,107 32 62-15,-27 13 6 16,30 16-17-16,27 7-20 16,26 6-21-16,-14-10-35 15,-33-20-10-15,-40-13-10 16,-29-7-1-16,-2-1 5 15,-5 4-5-15,-5 3-1 16,-14-8 1-16,-17 2-1 0,-4-2 7 16,-29 4 1-16,-42 14 5 15,-47 8-4-15,-40 16-3 16,-12 2-5-16,27-13 0 16,38-19 5-16,45-16-5 15,16-6 0-15,1-4 0 16,10-3-1-16,6-5-13 15,20 0-47-15,7-9-99 16,56-35-297-16,5 0-182 16,3-1-136-16</inkml:trace>
  <inkml:trace contextRef="#ctx0" brushRef="#br0" timeOffset="14763.6">11667 14833 1564 0,'0'0'648'16,"0"0"-460"-16,0 0 60 16,0 0-124-16,0 0-89 15,-7 112-14-15,7-58-9 16,0 2-11-16,15-6 5 16,10-9-5-16,2-14 0 15,4-9 6-15,2-10-6 16,-4-8 11-16,1-6 0 15,-10-19 43-15,-5-11 20 16,-9-9 15-16,-6-5 1 0,-4 2-8 16,-21 4-13-1,-10 10-36-15,-3 11-19 0,-4 12-13 16,6 8-2-16,5 3-50 16,9 5-133-16,22 13-167 15,0-4-360-15,2-7-979 0</inkml:trace>
  <inkml:trace contextRef="#ctx0" brushRef="#br0" timeOffset="15194.04">11796 14997 618 0,'0'0'109'0,"0"0"-99"16,0 0-10-16,0 0-382 0</inkml:trace>
  <inkml:trace contextRef="#ctx0" brushRef="#br0" timeOffset="15595.28">11796 14997 1407 0,'69'-58'665'16,"-69"58"-418"-16,0 0 69 15,0 0-71-15,24 0-68 16,19 0 30-16,14-2 12 16,17 0-65-16,29 2-50 15,33 0-32-15,29 2-20 16,11 10-14-16,-30-2-19 0,-40-1-4 16,-42-2-13-16,-18 3-2 15,-1-4 1-15,-5 2 0 16,-6 1-1-16,-14-5 0 15,-11-1 1-15,-7-3 7 16,-2 0-1-16,0 0-7 16,0-4 0-16,0-10-114 15,-22-8-145-15,0 2-255 16,-10 4-389-16</inkml:trace>
  <inkml:trace contextRef="#ctx0" brushRef="#br0" timeOffset="16683.7">9303 15009 856 0,'0'0'536'16,"0"0"-339"-16,0 0-25 15,0 0 58-15,0 0 2 16,0 0 5-16,0 0-57 15,-65-30-25-15,65 26-5 16,0 0-22-16,9-5-41 16,17 2-28-16,17-3-2 15,16-2-5-15,34 1-9 16,38-2-16-16,32 1-1 0,-12 3 2 16,-30 8-11-16,-44 1-2 15,-28 0-14-15,5 0 1 16,4 10-2-16,4 2-16 15,-1-6-135-15,21-6-145 16,-14 0-348-16,-10-4-430 0</inkml:trace>
  <inkml:trace contextRef="#ctx0" brushRef="#br0" timeOffset="34208.69">9523 11747 821 0,'0'0'247'15,"0"0"-57"-15,0 0 3 0,0 0-38 16,0 0-35-16,0 0-12 15,0 0 21-15,0 0 48 16,0 0 41-16,0 0 28 16,0-4-22-16,0 0-46 15,0 2-65-15,0-2-47 16,0 2-13-16,0 2-14 16,0 0-6-16,0 0-8 15,0 0 3-15,-2 0-2 16,0 0-10-16,2 2-7 15,0 12-9-15,0 10-5 0,0 12 5 16,0 12 14 0,0 5-7-16,0 1 1 0,0-2-7 15,2-4 0-15,2-4 5 16,1-6-5-16,-2-9-1 16,1-5 2-16,-4-5-1 15,1-9 0-15,-1-4 0 16,0-4 7-16,0-2-1 15,0 0 0-15,0 0-7 16,3 0-40-16,-1 2-93 16,0 3-147-16,17 6-86 15,-2 1-111-15,1-8-198 0</inkml:trace>
  <inkml:trace contextRef="#ctx0" brushRef="#br0" timeOffset="34757.26">9664 11718 499 0,'0'0'624'0,"0"0"-443"16,0 0-26-16,0 0-5 15,0 0-21 1,0 0-26-16,0 0-7 0,-27 0-13 16,25 0 19-16,-5 0 4 15,1 0-48-15,-6 4-39 16,-1 0-18-16,-1 1 5 15,3 1-6-15,1-3 1 16,4 1-1-16,2-1 10 16,4-2 8-16,0-1 7 15,0 3 11-15,0-3 23 16,0 0 7-16,0 0 2 16,2 0-26-16,16 0 19 15,9 0 27-15,11 0-18 16,6 0-22-16,5 0-15 0,7-3-11 15,0-5-1 1,0 2-6-16,-3 3-9 0,-2-2-4 16,-4 4 5-16,-7-2-6 15,-4 2 0-15,-3-2-1 16,1-1-4-16,-3 2-82 16,6-3-154-16,-5-2-306 15,-12 3-489-15</inkml:trace>
  <inkml:trace contextRef="#ctx0" brushRef="#br0" timeOffset="36159.01">8398 12075 1292 0,'0'0'580'0,"0"0"-295"15,0 0-5-15,0 0-29 16,0 0-96-16,0 0-52 16,0 0-7-16,181-44-26 15,-77 36-16-15,25-3-1 16,23-2-16-16,-9 1-16 16,-35 1-15-16,-29 4 2 15,-28 0-8-15,7-4-21 16,26-18-110-16,-7 2-157 15,-22-2-432-15</inkml:trace>
  <inkml:trace contextRef="#ctx0" brushRef="#br0" timeOffset="40274.46">2768 11935 1423 0,'0'0'487'15,"0"0"-268"-15,0 0 16 16,0 0-21-16,-131-14-32 15,90 14-56-15,-3 18-52 16,-6 12-17-16,-2 15-8 16,-2 10-2-16,4 16-7 15,8 7-13-15,11 6-10 16,15 1-10-16,14-6-6 16,2-8 0-16,18-7-1 15,18-10-8-15,9-4-96 0,48 6-136 16,-9-14-252-16,1-12-168 0</inkml:trace>
  <inkml:trace contextRef="#ctx0" brushRef="#br0" timeOffset="42085.66">3040 12178 1463 0,'0'0'503'0,"0"0"-246"0,0 0 39 15,0 0-71-15,0 0-113 16,0 0-75-16,0 0 79 16,97 92 18-16,-40-34-35 15,-2 3-39-15,0-2-34 16,-5-3-12-16,-6-3-8 15,-5-7-4-15,-6-6-2 16,-6-11-52-16,-8-6-89 16,-3-10-93-16,-5-20-220 15,-5-19 104-15,-3-14-185 0</inkml:trace>
  <inkml:trace contextRef="#ctx0" brushRef="#br0" timeOffset="42310.13">3526 12122 1382 0,'0'0'510'0,"0"0"-346"0,0 0-12 15,0 0-34-15,0 0 115 16,-101 125-36-16,57-64-83 16,-6 5-58-16,-3 3-21 15,-2-8-19-15,-3-3-5 16,-1-5-4-16,1-9-7 15,3-6-62-15,6-13-114 16,14-8-128-16,10-9-177 16,15-8-286-16</inkml:trace>
  <inkml:trace contextRef="#ctx0" brushRef="#br0" timeOffset="42566.21">3655 12408 1322 0,'0'0'672'16,"0"0"-453"-16,0 0-158 16,122 0 148-16,-42-14 51 15,16-2-96-15,7 2-60 16,-24 2-55-16,2 4-37 0,-14 4-12 15,-18 4-15 1,-11 0-118-16,-18-3-152 0,-13 0-205 16,-7-5-229-16</inkml:trace>
  <inkml:trace contextRef="#ctx0" brushRef="#br0" timeOffset="42738.73">3975 12136 1365 0,'0'0'575'15,"0"0"-331"-15,0 0-31 16,0 0-134-16,0 0-48 16,0 103 78-16,14-40-56 15,-1 9-25-15,-2 4-28 0,-2 2-16 16,2 13-186 0,-4-19-165-16,2-20-472 0</inkml:trace>
  <inkml:trace contextRef="#ctx0" brushRef="#br0" timeOffset="42943.58">4497 12029 1564 0,'0'0'516'16,"0"0"-276"-16,0 0-119 15,0 0-78-15,0 0 143 16,64 139-28-16,-23-75-92 15,5 0-44-15,1-2-22 0,0-6-40 16,11 2-139-16,-14-15-179 16,-5-17-262-16</inkml:trace>
  <inkml:trace contextRef="#ctx0" brushRef="#br0" timeOffset="43174.78">5217 11929 1689 0,'0'0'567'0,"0"0"-391"16,0 0 55-16,-132 90-21 15,74-12 20-15,-11 31-51 16,-4 26-52-16,6-4-51 0,15-26-38 16,19-31-22-1,6-20-8-15,-4 5-8 0,0 0-21 16,2 4-92-16,6-17-111 15,21-16-128-15,2-16-278 16,0-14-314-16</inkml:trace>
  <inkml:trace contextRef="#ctx0" brushRef="#br0" timeOffset="43488.49">5268 11976 1774 0,'0'0'576'0,"0"0"-365"0,0 0-2 15,0 0-47-15,116 47 16 16,-58-6-31-16,-1 10-59 16,-8 12-34-16,-10 3-15 15,-13 4-7-15,-10-1-1 16,-13-4-5-16,-3-2-2 15,0-9-6-15,-22-5-5 16,-9-10 2-16,-11-7-3 16,-7-6 1-16,-9-6-13 15,-1-8-63-15,-2-2-112 0,-1-10-158 16,15-8-344 0,18-16-545-16</inkml:trace>
  <inkml:trace contextRef="#ctx0" brushRef="#br0" timeOffset="43684.3">6101 11656 1739 0,'0'0'630'0,"0"0"-443"16,0 0-14-16,0 0-115 15,0 0-40-15,-98 119-18 16,60-30-16-16,5-14-211 0,0-5-417 0</inkml:trace>
  <inkml:trace contextRef="#ctx0" brushRef="#br0" timeOffset="47618.36">1903 13800 147 0,'0'0'1620'16,"0"0"-1141"-16,0 0-236 0,0 0-3 15,0 0-75-15,0 0-45 16,83-28-8-16,-24 16-35 16,7 4-43-16,-4 2-22 15,-7 1-12-15,-8 5-1 16,-11 0-136-16,-18 0-181 16,-10 11-306-16,-8-1-255 0</inkml:trace>
  <inkml:trace contextRef="#ctx0" brushRef="#br0" timeOffset="47775.89">1801 13934 1512 0,'0'0'619'0,"0"0"-443"16,0 0-29-16,0 0-22 16,0 0 33-16,121 6-90 0,-55-5-62 15,10 6-6-15,44 2-198 16,-20-2-313-16,-13-5-538 0</inkml:trace>
  <inkml:trace contextRef="#ctx0" brushRef="#br0" timeOffset="48223.38">2928 13475 1833 0,'0'0'493'0,"0"0"-281"16,-167 18 52-16,103 18-89 15,8 17-68-15,4 27-51 16,15 34-32-16,16 26-8 15,15-8-10-15,6-21-4 16,14-39-1-16,12-24-1 16,10 2-10-16,10-6-95 15,15-3-132-15,41-36-121 16,-13-5-165-16,-8-11-291 0</inkml:trace>
  <inkml:trace contextRef="#ctx0" brushRef="#br0" timeOffset="48422.15">3165 13720 1716 0,'0'0'521'15,"0"0"-299"-15,0 0-79 16,0 0-62-16,31 119 75 16,4-54-62-16,5 9-56 15,3 0-20-15,-5-5-18 16,-5-7-5-16,-2-12-122 15,8-8-174-15,-7-15-164 16,-5-18-164-16</inkml:trace>
  <inkml:trace contextRef="#ctx0" brushRef="#br0" timeOffset="48624.13">3581 13740 1603 0,'0'0'533'0,"0"0"-250"0,0 0-30 16,-132 90-97-16,86-31-9 16,-3 10-61-16,-5 3-36 15,1 0-28-15,-3-3-4 16,-2-7-18-16,-2-6-3 16,-13 2-133-16,15-14-200 15,15-13-453-15</inkml:trace>
  <inkml:trace contextRef="#ctx0" brushRef="#br0" timeOffset="48798.29">3601 14007 447 0,'0'0'1292'16,"0"0"-936"-16,154-43-54 16,-30 20-24-16,32 4-135 15,-10 1-49-15,-28 10-64 16,-43 6-30-16,-28 2-89 15,0-4-229-15,-10 3-297 16,-10-8-867-16</inkml:trace>
  <inkml:trace contextRef="#ctx0" brushRef="#br0" timeOffset="48971.58">4025 13673 1497 0,'0'0'565'0,"0"0"-486"15,0 0 67-15,-9 129 55 16,18-61-69-16,15 10-83 16,8 7-28-16,-1-3-21 15,6 19-104-15,-5-24-213 16,-8-21-335-16</inkml:trace>
  <inkml:trace contextRef="#ctx0" brushRef="#br0" timeOffset="49193.89">4604 13636 1084 0,'0'0'1074'16,"0"0"-718"-16,0 0-258 16,0 0-16-16,0 0 87 15,98 134-62-15,-36-65-62 16,3 4-30-16,-6 1-15 15,-4-5-1-15,-7-9-71 16,-5-11-76-16,-1-18-202 16,-13-10-277-16,-6-18-503 0</inkml:trace>
  <inkml:trace contextRef="#ctx0" brushRef="#br0" timeOffset="49420.21">5101 13653 1460 0,'0'0'487'16,"0"0"-392"-16,0 0 104 15,0 0 17-15,-147 137-15 16,97-75-50-16,0 8-44 16,-9-2-15-16,1 3-43 15,3-8-30-15,6-2-13 16,6-11-6-16,12-6-64 15,22-15-169-15,9-14-428 16,0-15-730-16</inkml:trace>
  <inkml:trace contextRef="#ctx0" brushRef="#br0" timeOffset="49772.24">5051 13425 1774 0,'0'0'528'0,"0"0"-240"16,0 0 45-16,0 0-175 15,0 0-99-15,139 8 44 16,-55 34 26-16,7 14-33 15,-9 13-24-15,-10 8-3 0,-18 8-27 16,-21 3-6-16,-15-2-6 16,-15-1-3-16,-3-5 7 15,-23-12-5-15,-12-6-7 16,-7-10-7-16,-8-14-4 16,-1-7-11-16,0-10-20 15,-3-8-124-15,-6-13-135 16,13 0-223-16,11 0-320 0</inkml:trace>
  <inkml:trace contextRef="#ctx0" brushRef="#br0" timeOffset="49960.77">6023 13120 1945 0,'0'0'536'0,"0"0"-450"16,0 0-13-16,0 0-55 16,-70 123-18-16,51-38-114 15,1-12-257-15,-5-9-743 0</inkml:trace>
  <inkml:trace contextRef="#ctx0" brushRef="#br0" timeOffset="50937.72">1779 15111 1317 0,'0'0'395'0,"0"0"-134"16,0 0-127-16,0 0 15 15,0 0-27-15,0 0 5 16,0 0-42-16,171-3-55 15,-106-3-16-15,-6 0-14 16,-1 6-182-16,-17 0-159 16,-21 0-312-16</inkml:trace>
  <inkml:trace contextRef="#ctx0" brushRef="#br0" timeOffset="51080.91">1812 15270 778 0,'0'0'780'0,"0"0"-539"16,0 0-46-1,0 0-19-15,0 0-110 0,0 0-27 16,0 0-5-16,185 20-15 16,-42-20-19-16,-16-6-145 15,-9-10-462-15</inkml:trace>
  <inkml:trace contextRef="#ctx0" brushRef="#br0" timeOffset="55508.99">3348 14859 1164 0,'0'0'715'15,"0"0"-449"-15,0 0-185 16,0 0-4-16,0 0 169 15,33 166-14-15,18-82-96 16,16 6-47-16,8-2-22 0,8-1-21 16,0-7-14-1,-6-10-14-15,-8-10-11 0,-11-11-7 16,-11-9-41-16,-16-14-101 16,-9-9-103-16,-8-17-78 15,-6-17-44-15,-5-14-288 0</inkml:trace>
  <inkml:trace contextRef="#ctx0" brushRef="#br0" timeOffset="55763.89">4066 14888 1487 0,'0'0'519'0,"0"0"-414"15,0 0 83 1,-124 101 43-16,49-15-34 0,-37 30-69 16,5-5-58-16,8-9-28 15,18-12-21-15,20-23-10 16,1-1-11-16,-2 6-10 16,12-17-102-16,15-20-106 15,20-26-95-15,7-9-224 16,8-9-343-16</inkml:trace>
  <inkml:trace contextRef="#ctx0" brushRef="#br0" timeOffset="58434.88">2349 3180 176 0,'0'0'1573'0,"0"0"-1176"16,0 0-123-16,0 0-68 0,0 0-31 16,0 0-50-1,-5 0-54-15,36 0-43 0,38 0 33 16,39 0 71-16,37 0-14 16,11 0-61-16,-23 0-40 15,-38 0-7-15,-34 0-10 16,-16 0-16-16,-1 0-128 15,3 0-118-15,-7 0-267 16,-15 0-117-16,-21 0-854 0</inkml:trace>
  <inkml:trace contextRef="#ctx0" brushRef="#br0" timeOffset="59167.43">2288 3138 1510 0,'0'0'404'0,"0"0"-171"16,0 0-104-16,0 0-86 15,-13 114 20-15,13-24 105 0,0 3-56 16,5 7-27-16,3 14-36 16,0-25-28-16,-2 13-11 15,-4-4 8-15,-2-20-10 16,3 4-7-16,-3-13-1 16,0-15 1-16,0-14 0 15,2-10 0-15,-2-12 0 16,0-6 1-16,2-10-1 15,-2-2 18-15,0 0 69 16,2 0 66-16,2 0-4 0,-2-4-57 16,6-4-54-1,2 0-19-15,9 1-20 0,12 2-10 16,9-1 9 0,14 0 1-16,8 2 0 0,5 0-1 15,8 0-68-15,10 0-137 16,41-8-137-16,-18 0-337 15,-14-4-406-15</inkml:trace>
  <inkml:trace contextRef="#ctx0" brushRef="#br0" timeOffset="59517.68">3247 4164 1724 0,'0'0'558'0,"0"0"-310"15,0 0 18-15,0 0-92 16,0 0-67-16,0 0-83 16,0 0-24-16,-74 31-1 15,74 5-1-15,0 4 1 16,0-2 1-16,2-6-11 15,17-8-22-15,2-7-19 16,6-14 12-16,-2-3 25 16,-3-7 15-16,-7-20 18 15,-7-3 6-15,-8-6 1 16,0-1-7-16,-14 4-7 16,-13 4-11-16,0 6-54 15,1 5-112-15,-1 0-178 0,9 5-295 16,7 3-947-16</inkml:trace>
  <inkml:trace contextRef="#ctx0" brushRef="#br0" timeOffset="59668.27">3247 4164 1363 0,'53'-73'686'16,"-41"64"-432"-16,3-13-10 15,14-10-112-15,6-4-66 16,6-2-50-16,5 1-16 15,19-14-151-15,-11 6-361 0,-11 6-392 0</inkml:trace>
  <inkml:trace contextRef="#ctx0" brushRef="#br0" timeOffset="60085.57">3327 2985 1023 0,'0'0'619'0,"0"0"-419"16,0 0-17-16,0 0-22 16,0 0-68-16,0 0-59 15,0 0-17-15,-85 134-6 16,87-97 1-16,21-3-4 16,4-5-7-16,4-12-1 15,0-9 6-15,-4-8 0 16,-5 0 14-16,-9-12 36 15,-8-10 72-15,-5-6-51 16,0-2-41-16,-5-3-36 16,-10 0-24-16,-3 3-132 15,0-3-55-15,5 9-284 16,2 4-666-16</inkml:trace>
  <inkml:trace contextRef="#ctx0" brushRef="#br0" timeOffset="60246.94">3327 2985 1597 0,'78'-72'550'0,"-78"57"-257"16,15-7-72-16,12-9-93 15,11-3-66-15,9 0-49 16,7 2-13-16,3 4-61 16,21 2-230-16,-13 6-250 15,-13 6-505-15</inkml:trace>
  <inkml:trace contextRef="#ctx0" brushRef="#br0" timeOffset="60900.19">3779 3003 1631 0,'0'0'523'0,"0"0"-269"15,0 0-7-15,0 0-88 0,0 0-93 16,0 0-17 0,159 0 32-16,-79-1-6 0,6 1-3 15,-1 0-35-15,-9 0-25 16,-13 1-4-16,-15 6-7 15,-14 0 1-15,-16-3-1 16,-10 1-1-16,-5-4 1 16,-3 1 19-16,0-2 1 15,0 3 0-15,0 1-5 16,0 6-16-16,0 10-14 16,0 12 14-16,0 14 0 15,6 14 6-15,17 12 0 16,8 9 0-16,6 7-5 15,4 6 4-15,1 2-4 16,-6 1-1-16,-7-1 0 0,-7-8 0 16,-7-6 0-16,-5-12 0 15,-6-11 0-15,-4-15 1 16,0-12 5-16,0-14 5 16,0-8 11-16,-8-7 39 15,-4-3 100-15,-5 0-29 16,-8 0-75-16,-13-7-27 15,-11 3-14-15,-14 0-8 16,-12 0-2-16,-10 4-5 16,-8 0 5-16,-3 0 1 15,0 0-7-15,0 0 0 0,4 0 0 16,11 4-1 0,9-4 0-16,12 0-38 0,15 0-66 15,16-37-94-15,15 0-164 16,14-12-429-16</inkml:trace>
  <inkml:trace contextRef="#ctx0" brushRef="#br0" timeOffset="61283.62">4895 3374 1677 0,'0'0'569'15,"0"0"-294"-15,0 0 17 16,0 0-85-16,0 0-83 15,0 0-75-15,0 0-38 16,42 24-5-16,4-13 43 16,14-2 27-16,13-2-1 15,14-3-21-15,7-2-25 16,-1-2-14-16,-6 0-6 0,-6 0-2 16,-15 0-7-1,-10 0-3-15,-14 0-67 0,-15 0-95 16,-18-2-97-16,-9-2-252 15,0-4-161-15</inkml:trace>
  <inkml:trace contextRef="#ctx0" brushRef="#br0" timeOffset="62296.51">4122 2392 1465 0,'0'0'541'0,"0"0"-399"0,0 0-86 16,0 0-50-16,0 0 37 16,0 0 59-16,74 116-11 15,-38-76-47-15,0-1-25 16,-3-2-19-16,-2 0-16 15,0 4-155-15,-10-5-167 16,-4-13-323-16</inkml:trace>
  <inkml:trace contextRef="#ctx0" brushRef="#br0" timeOffset="62463.25">4414 2394 1335 0,'0'0'529'0,"0"0"-364"15,0 0-28-15,0 0-91 16,0 0-38-16,0 0-8 16,-86 122 0-16,12-6-81 15,7-13-141-15,2-9-259 0</inkml:trace>
  <inkml:trace contextRef="#ctx0" brushRef="#br0" timeOffset="62935.69">3967 4804 1273 0,'0'0'606'0,"0"0"-401"15,0 0-34-15,0 0 15 16,0 0-68-16,0 0-55 16,0 0 83-16,108 59 14 15,-56-40-58-15,-3 3-64 16,-3 1-27-16,-5-3-3 15,-5 0-8-15,-9-3-94 16,-6-9-147-16,-5-2-225 16,-11-6-169-16</inkml:trace>
  <inkml:trace contextRef="#ctx0" brushRef="#br0" timeOffset="63131.21">4291 4642 1483 0,'0'0'621'16,"0"0"-388"-16,0 0 27 16,0 0-91-16,-124 75-31 15,79-26-36-15,-4 5-39 16,1 3-35-16,0-3-28 16,2-6-15-16,-12 1-143 15,10-14-215-15,9-13-300 0</inkml:trace>
  <inkml:trace contextRef="#ctx0" brushRef="#br0" timeOffset="63813.56">1558 3798 1267 0,'0'0'399'16,"0"0"-137"-16,0 0-90 0,0 0-56 16,0 0-29-1,0 0-13-15,0 0 69 0,136-21-54 16,-72 11-55-16,3 0-16 15,1 1-18-15,-6 3-82 16,11-1-172-16,-15 1-265 16,-16 0-389-16</inkml:trace>
  <inkml:trace contextRef="#ctx0" brushRef="#br0" timeOffset="70480.1">4642 14552 1305 0,'0'0'662'15,"0"0"-399"-15,0 0 71 16,0 0-30-16,0 0-65 15,0 0-77-15,-16 0-78 16,5 22-53-16,-7 10-25 16,-10 14 3-16,-1 10-9 15,-6 7-40-15,-8 18-204 16,11-11-372-16,1-11-271 0</inkml:trace>
  <inkml:trace contextRef="#ctx0" brushRef="#br0" timeOffset="77341.63">16082 14055 159 0,'0'0'0'0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53:17.252"/>
    </inkml:context>
    <inkml:brush xml:id="br0">
      <inkml:brushProperty name="width" value="0.05292" units="cm"/>
      <inkml:brushProperty name="height" value="0.05292" units="cm"/>
      <inkml:brushProperty name="color" value="#FF0000"/>
    </inkml:brush>
  </inkml:definitions>
  <inkml:trace contextRef="#ctx0" brushRef="#br0">7985 3136 2196 0,'0'0'550'0,"0"0"-437"15,0 0 102-15,0 0-89 16,0 0-78-16,75 121 181 16,-25-58-73-16,6 12-87 15,-2 7-30-15,-5 23-4 16,-20 22-13-16,-29 31-11 16,-22 1-4-16,-34-24 4 15,-11-35-4-15,9-40-7 16,-4-8-29-16,-9 3-71 15,-6-5-104-15,-4-30-154 16,21-20-264-16,23-13-367 0</inkml:trace>
  <inkml:trace contextRef="#ctx0" brushRef="#br0" timeOffset="359.94">8099 3014 2009 0,'0'0'577'0,"0"0"-414"0,0 0 25 15,0 0-76 1,148 38-12-16,5 6 84 0,28 16-38 16,0 10-58-16,-39-2-20 15,-47-10-10-15,-27-8-29 16,-23 9-16-16,0 11-7 15,-10 14-4-15,-16 13-1 16,-19 14 5-16,-25-10-5 16,-32-5-1-16,-39 7 1 15,-40-15 10-15,-38 10-10 16,-3-16 9-16,31-25-9 16,46-27 7-16,40-20-1 15,13-6-1-15,3-4-6 16,-1 0-7-16,7-16-67 15,36-47-103-15,2 5-293 0,15-5-391 0</inkml:trace>
  <inkml:trace contextRef="#ctx0" brushRef="#br0" timeOffset="894.19">8251 3599 1400 0,'0'0'396'16,"0"0"-147"-16,0 0-11 0,0 0 5 15,0 0-59-15,0 0-45 16,0 0 0 0,-13 2 5-16,8-2-2 0,0 0 2 15,-5 0-5 1,-9 0-14-16,-12 0-43 0,-17 0-53 16,-17 0-23-16,-17 0-5 15,-10 0 5-15,-8 6-6 16,0 0-44-16,3 2-78 15,11 3-82-15,6 2-122 16,22-1-287-16,22-3-206 0</inkml:trace>
  <inkml:trace contextRef="#ctx0" brushRef="#br0" timeOffset="1170.34">8318 4020 1303 0,'0'0'574'16,"0"0"-443"-16,0 0 42 15,0 0 58-15,0 0 17 16,0 0-48-16,0 0-26 15,-165 61-38-15,78-55-6 16,-33-1-52-16,-30 4-41 0,-6 3-20 16,25 2-17-1,38 0-8-15,34-1-101 0,6-4-166 16,9-4-331-16,10-5-444 16</inkml:trace>
  <inkml:trace contextRef="#ctx0" brushRef="#br0" timeOffset="1826.06">9325 3762 1320 0,'0'0'536'0,"0"0"-392"16,0 0 72-16,0 0-46 15,0 0-53-15,0 0-74 16,-120 80-28-16,113-46-10 16,7-1-4-16,0-4-1 15,0-3 9-15,17-6 6 0,6-6 12 16,4-5 29-16,0-7-10 15,2-2-7-15,-2-11 10 16,-4-16 13-16,-4-4 6 16,-9-6 4-16,-6 0 25 15,-4 3-49-15,0 4-21 16,0 7-27-16,-10 6-21 16,-9 1-145-16,2 4-337 15,1 1-335-15</inkml:trace>
  <inkml:trace contextRef="#ctx0" brushRef="#br0" timeOffset="2055.52">9490 3920 1785 0,'0'0'789'16,"0"0"-564"-16,0 0 1 15,0 0-99-15,134 10 28 16,-19-10 47-16,2-9-103 16,-4-3-60-16,-15-1-26 15,-25 3-5-15,1 2-8 16,2-3-49-16,-8 10-114 16,-18 1-161-16,-19 0-425 0</inkml:trace>
  <inkml:trace contextRef="#ctx0" brushRef="#br0" timeOffset="4193.6">7993 6707 1785 0,'0'0'562'0,"0"0"-262"0,0 0-73 16,0 0-44-16,0 0-93 16,0 0-70-16,13 86 112 15,47-13 7-15,7 14-34 16,-3 2-41-16,-8 1-17 15,-14-1-17-15,-17-9-14 16,-21-3-2-16,-4-8-4 16,-21-5-1-16,-25-6 3 15,-14-5-3-15,-13-7-9 16,-7-8-13-16,-4-10-86 16,3-12-119-16,-4-16-155 15,21-24-366-15,17-14-408 0</inkml:trace>
  <inkml:trace contextRef="#ctx0" brushRef="#br0" timeOffset="4558.85">7904 6635 1930 0,'0'0'634'0,"0"0"-390"15,0 0 43-15,0 0-84 16,0 0-115-16,156 20-39 15,10 27 107-15,24 12-27 16,-6 9-61-16,-47-3-25 16,-50-9-14-16,-32-2-13 0,-16 6-5 15,-8 14-4 1,-12 10 2-16,-11 13-1 0,-8-5-8 16,-25-4 1-16,-18-5 0 15,-10-9 0-15,-9-10 1 16,-14-8 7-16,-12-8-8 15,-22-8 8-15,-29-10 0 16,12-10-9-16,13-12 0 16,24-8-8-16,32-1-45 15,4-20-53-15,14-9-86 16,40-37-169-16,31 4-433 16,22 1-399-16</inkml:trace>
  <inkml:trace contextRef="#ctx0" brushRef="#br0" timeOffset="5008.14">9013 7291 1347 0,'0'0'391'16,"0"0"-47"-16,0 0 20 16,0 0-53-16,0 0-51 15,0 0-52-15,0 0-54 16,-4 0-43-16,39 0 14 16,19 0 25-16,19 0-17 15,14 0-58-15,26 1-37 16,28 8-28-16,28 3-10 0,16 0-9 15,-7 4-117 1,-10-2-187-16,-55-6-230 0,-32-4-522 0</inkml:trace>
  <inkml:trace contextRef="#ctx0" brushRef="#br0" timeOffset="5660.22">7540 7099 1446 0,'0'0'608'0,"0"0"-491"0,0 0 41 16,0 0 47-16,0 0 69 15,163-8-75-15,-87-3-99 16,4 5-63-16,-2 2-22 16,-5 4-15-16,-6 0-48 15,-5 0-136-15,-18 12-339 16,-18 3-260-16</inkml:trace>
  <inkml:trace contextRef="#ctx0" brushRef="#br0" timeOffset="5945.58">7382 7757 1015 0,'0'0'917'15,"0"0"-591"-15,0 0-68 16,0 0-19-16,0 0-54 16,0 0-54-16,169-47-26 15,-99 43-40-15,7 4-44 16,13 0-20-16,24 4-1 16,33 4-60-16,30-6-109 15,-27-2-350-15,-41 0-572 0</inkml:trace>
  <inkml:trace contextRef="#ctx0" brushRef="#br0" timeOffset="8591.75">12830 2901 1957 0,'0'0'557'16,"0"0"-356"-16,0 0 2 15,0 0-57-15,0 0-74 16,0 0-42-16,-79 102 30 0,46-39 11 16,-4 5-46-16,-3 0-13 15,1-4-5-15,8-7-7 16,7-16 0-16,8-10-52 15,12-15-53-15,4-16-25 16,6-9 63-16,30-34 65 16,15-22 2-16,7-15 0 15,3-2 0-15,-9 4 0 16,-13 16 48-16,-12 18 48 16,-12 17-11-16,-9 18-7 15,-1 9-54-15,-4 0-24 16,7 26-33-16,-1 15 33 15,-1 12 2-15,3 11 7 16,1 0-8-16,-2-3 8 0,1-9-8 16,5-16-1-16,-3-17 1 15,2-15 5-15,5-4 25 16,9-28 81-16,8-24-34 16,10-14-76-16,4-12-2 15,1-4-132-15,9-6-175 16,-12 19-308-16,-14 21-138 0</inkml:trace>
  <inkml:trace contextRef="#ctx0" brushRef="#br0" timeOffset="8861.95">13385 2861 1111 0,'0'0'578'0,"0"0"-372"16,0 0 59-16,0 0 43 0,-112 133-53 15,87-79-81-15,6 4-76 16,7 2-58-16,12-6-24 15,2-5-10-15,29-14-5 16,15-12 0-16,9-19 5 16,6-4 19-16,-6-18 11 15,-8-17 96-15,-14-7 30 16,-15-4-26-16,-13-4-64 16,-5 0-25-16,-19-1-23 15,-16 8-23-15,-7 6-1 16,-10 11-67-16,1 10-106 15,-11 6-132-15,11 6-302 16,14-1-234-16</inkml:trace>
  <inkml:trace contextRef="#ctx0" brushRef="#br0" timeOffset="9035.35">13641 2801 1787 0,'0'0'772'16,"0"0"-502"-16,0 0-77 15,0 0-117-15,-21 111-37 16,11-41 25-16,-3 14-28 16,-1 6-19-16,-1 5-17 15,-10 23-103-15,3-22-172 16,6-22-462-16</inkml:trace>
  <inkml:trace contextRef="#ctx0" brushRef="#br0" timeOffset="9407.81">13763 2799 1565 0,'0'0'583'16,"0"0"-331"-16,0 0 11 16,0 0-157-16,0 0-106 15,0 0 0-15,0 0 6 16,105 89 8-16,-65-44 3 15,-6-1-1-15,-10-5 5 16,-11-5-6-16,-13-7-3 16,0-2 12-16,-20-4 36 0,-18 0 38 15,-8-5-17-15,-12-2-37 16,0 0-28-16,-2-2-5 16,8 1-10-16,8-2 0 15,14-1 1-15,13-2-2 16,12-4 0-16,5 2-11 15,0 2 11-15,30 1 21 16,9 2 48-16,15 5-8 16,8 4-54-16,9 9-7 15,45 27-248-15,-20-5-482 16,-4-2-1321-16</inkml:trace>
  <inkml:trace contextRef="#ctx0" brushRef="#br0" timeOffset="10113.82">13219 6054 1555 0,'0'0'639'0,"0"0"-307"16,0 0-19-16,0 0-72 16,-133-11-111-16,79 52-70 15,-2 15-19-15,4 14-16 16,6 8-12-16,20-2-7 15,19-8-6-15,7-9-2 16,31-16-7-16,23-20 9 16,15-19 0-16,7-4 1 15,-1-33 14-15,-8-14-3 0,-15-5 0 16,-17-7 10-16,-19 0 29 16,-16 2-12-16,0 3-16 15,-18 7-23-15,-9 8-26 16,-2 7-88-16,2 6-133 15,8 8-223-15,7 3-227 16</inkml:trace>
  <inkml:trace contextRef="#ctx0" brushRef="#br0" timeOffset="10287.93">13591 5905 1644 0,'0'0'699'16,"0"0"-591"-16,0 0 66 15,-15 105 56-15,4-46-41 16,2 8-109-16,4 3-56 0,5-4-24 16,0-4-34-16,3-7-132 15,15-8-176-15,-5-12-258 16,1-17-393-16</inkml:trace>
  <inkml:trace contextRef="#ctx0" brushRef="#br0" timeOffset="10659.52">13678 5851 808 0,'0'0'1095'0,"0"0"-746"16,0 0-107-16,0 0-87 16,0 0-84-16,0 0 55 15,0 0-13-15,129 83-56 16,-94-51-34-16,-9-3-10 15,-10-1-6-15,-10-5 5 16,-6-5 11-16,0-3 31 16,-19-2 58-16,-10-1-4 15,-6-2-39-15,-4-2-30 16,-1 2-24-16,4-2-9 16,5 0-6-16,6 0 0 15,9 0 0-15,8-2-2 16,8 0-7-16,0 4-3 15,10 0-2-15,27 5 14 0,10 4 21 16,19 1 13 0,8 0-16-16,6 1-18 0,0 2-33 15,25 10-140-15,-18-8-367 16,-16 0-592-16</inkml:trace>
  <inkml:trace contextRef="#ctx0" brushRef="#br0" timeOffset="34234.47">5785 9293 1820 0,'0'0'503'16,"0"0"-178"-16,0 0-26 15,0 0-91-15,0 0-90 16,0 0-51-16,37 37 43 15,13 11 34-15,6 12-57 16,-4 13-32-16,-9 7-8 16,-12 5-11-16,-18 7-14 15,-13 14-10-15,-6-8-4 16,-30 2-2-16,-15-1 1 16,-5-17-1-16,-13 2-6 15,0-18-72-15,5-22-108 16,8-20-107-16,18-42-90 15,16-22-214-15,13-24-148 0</inkml:trace>
  <inkml:trace contextRef="#ctx0" brushRef="#br0" timeOffset="34635.23">5870 9216 1436 0,'0'0'489'16,"0"0"-221"-16,0 0 32 15,0 0-92-15,0 0-119 16,0 0-29-16,0 0 121 16,208 33 3-16,-44 17-34 15,14 14-33-15,-9 10-27 16,-36-3-26-16,-48-12-17 16,-27-8-20-16,-16-4-14 15,-1 13 1-15,-6 7-14 0,-8 9 0 16,-14-2-1-1,-13-2 2-15,-2-4-1 0,-29-1 2 16,-9-9 5-16,-14-4-1 16,-12-8 6-16,-13-10-3 15,-27-4 2-15,-33-10-4 16,-23-10-5-16,-5-9 8 16,31-3-2-16,36 0-2 15,37-7 3-15,7-1-3 16,-4 0-6-16,4-2-1 15,8 0-9-15,21 2-55 16,20-4-103-16,39-22-116 16,18 1-274-16,9-6-333 0</inkml:trace>
  <inkml:trace contextRef="#ctx0" brushRef="#br0" timeOffset="35105.67">6005 9726 137 0,'0'0'1317'0,"0"0"-949"15,0 0-85-15,0 0 10 16,0 0-29-16,0 0-58 16,0 0-56-16,-4 0-43 15,2 0-23-15,2 0-12 16,-3 0-27-16,-1 0-3 15,-8 0 12-15,-9 0 21 16,-20 5-27-16,-34-1-30 16,-48 4-8-16,-47-2-4 15,-19-2-6-15,8-4 1 0,44 0-1 16,52 0 1-16,33 0-1 16,21 0-13-16,12 0-62 15,12 0-113-15,31 0-179 16,28 3-342-16,10 3 118 0</inkml:trace>
  <inkml:trace contextRef="#ctx0" brushRef="#br0" timeOffset="35347.55">5996 10108 578 0,'0'0'986'0,"0"0"-655"0,0 0-85 16,-147 2 10-16,58 2-5 16,-39 0-60-16,-29 4-58 15,-11 4-33-15,31 0-31 16,37 0-18-16,42-3-24 16,10-5-16-16,2 2-10 15,6-3-1-15,8 0-56 16,32-3-169-16,3 0-355 15,26-11-549-15</inkml:trace>
  <inkml:trace contextRef="#ctx0" brushRef="#br0" timeOffset="36071.29">7052 9922 952 0,'0'0'395'0,"0"0"-105"15,0 0-6-15,0 0-35 16,0 0-42-16,0 0-27 15,0 0-79-15,-75-23-41 16,63 37-39-16,1 11-12 16,3 3-2-16,6 2-7 15,2 4 1-15,0-2-1 16,19-4 0-16,14-6 1 16,10-8 5-16,8-12 12 15,7-2-8-15,2-10 1 16,-4-20-2-16,-10-7-2 0,-9-2-5 15,-18-1 5 1,-14 2 4-16,-5 0-4 0,-16 4 4 16,-21 5-5-16,-8 6-1 15,-4 9-5-15,0 3 0 16,7 11-6-16,6 0-70 16,7 11-186-16,11 8-114 15,9-1-351-15</inkml:trace>
  <inkml:trace contextRef="#ctx0" brushRef="#br0" timeOffset="36353.01">7407 9959 1260 0,'0'0'545'0,"0"0"-312"15,0 0 35-15,0 0-41 16,0 0-103-16,0 0-66 15,0 0-25-15,40 0 70 16,3-2 79-16,18-5-13 16,12 1-33-16,12 0-46 15,0 6-28-15,-2 0-31 16,-10 0-16-16,-13 6-14 16,-13 7 0-16,-13 2 0 15,-9-5 0-15,-10-2-1 16,-1-2-9-16,3 2-108 15,-5-5-169-15,-6-3-404 0</inkml:trace>
  <inkml:trace contextRef="#ctx0" brushRef="#br0" timeOffset="39417.57">8329 9512 1287 0,'0'0'392'0,"0"0"-63"0,0 0-61 16,0 0-8 0,0 0-65-16,0 0-103 0,-34 32-74 15,21 31 27-15,-9 31 57 16,-3 26-40-16,6-7-26 16,0-13-22-16,13-16-7 15,6-20-6-15,0 5-1 16,0-1-5-16,2-13-74 15,12-16-70-15,1-11-89 16,18-28-51-16,-1 0-77 16,-3-20-178-16</inkml:trace>
  <inkml:trace contextRef="#ctx0" brushRef="#br0" timeOffset="39850.69">8507 9396 1287 0,'0'0'503'16,"0"0"-310"-16,0 0 40 16,0 0-28-16,0 0-64 15,0 0-80-15,0 0-41 16,20 30 44-16,14 2 55 15,5 7 7-15,15 2-16 16,6 6-24-16,7-1-16 16,7 2-5-16,6-1-16 0,0 5-28 15,-2-5-3 1,-4 2-12-16,-9-5-5 0,-12-5 0 16,-13-3-1-16,-13-9 1 15,-10-4-1-15,-9-9 0 16,-8-1 1-16,-8-1-1 15,-32 2 15-15,-45 7 5 16,-50 11-13-16,-39 9-7 16,-7 6 0-16,33-8 0 15,47-8 1-15,45-13-1 16,16-2 0-16,2-4 0 16,5 0 0-16,6-3 0 0,16-8-19 15,11-1-77 1,9-1-96-16,64-41-78 0,-1 4-251 15,-1-3-161-15</inkml:trace>
  <inkml:trace contextRef="#ctx0" brushRef="#br0" timeOffset="40372.69">9523 10049 1328 0,'0'0'405'15,"0"0"-140"-15,0 0-26 16,0 0-37-16,0 0-63 16,-125 47-75-16,108 3-31 15,3 8-12-15,10 7-8 16,4-8-5-16,12-4-8 0,21-14 1 15,13-18 17 1,8-13 9-16,4-8-3 0,-2-16-2 16,-8-20 20-16,-10-10-2 15,-16-6 20-15,-19-5 21 16,-3 1-2-16,-25 4-28 16,-17 8-16-16,-10 7-13 15,-4 14-21-15,-3 9-1 16,3 10 0-16,7 4-28 15,11 0-129-15,14 27-142 16,13-4-279-16,6-1-275 0</inkml:trace>
  <inkml:trace contextRef="#ctx0" brushRef="#br0" timeOffset="40603.65">9730 10100 1542 0,'0'0'600'0,"0"0"-416"16,0 0 130-16,0 0-105 15,0 0-118-15,0 0-54 16,212-49 84-16,-47 26 44 16,29-5 12-16,2 8-59 15,-13 10-67-15,-26 10-30 16,-11 2-21-16,-17 12-121 15,-35-4-242-15,-24-10-705 0</inkml:trace>
  <inkml:trace contextRef="#ctx0" brushRef="#br0" timeOffset="42801.68">13730 9890 1617 0,'0'0'304'0,"0"0"-49"15,0 0-36-15,0 0 20 16,-139-94-21-16,108 94-83 15,2 19-104-15,1 25-25 16,6 16-6-16,8 5 0 16,14 1 0-16,7-8 0 15,26-12-1-15,14-13 1 16,11-17 7-16,2-16 4 16,2-7 3-16,-10-29 1 15,-12-7-3-15,-18-10 0 16,-22-1 0-16,0 0-1 0,-37 5 1 15,-19 10 4 1,-11 8-2-16,-7 12-5 0,1 7-9 16,8 9 0-16,14 3-42 15,17 4-138-15,30 17-194 16,4-6-262-16,6-4-366 0</inkml:trace>
  <inkml:trace contextRef="#ctx0" brushRef="#br0" timeOffset="42975.52">14102 9719 1480 0,'0'0'513'16,"0"0"-218"-16,0 0 19 15,0 0-82-15,0 0-160 0,0 0-15 16,-27 199 25 0,10-68-39-16,1 13-31 0,1-24-6 15,-1-28-6-15,4-34-95 16,-8 10-176-16,5-12-260 15,4-11-207-15</inkml:trace>
  <inkml:trace contextRef="#ctx0" brushRef="#br0" timeOffset="43349.72">14154 9833 1317 0,'0'0'408'15,"0"0"-191"-15,0 0-34 0,0 0-109 16,0 0-23-16,0 0 23 16,153 35-14-16,-113 1 8 15,-4 4 39-15,-5-2-25 16,-9-2-23-16,-9-4-9 16,-5-6-1-16,-8-3 0 15,0-5 9-15,-27-1 5 16,-10-1-7-16,-9 1-21 15,-10-2-14-15,0 3-9 16,4 3-12-16,6 1-1 16,11 4-1-16,15-1-5 15,15 6 1-15,5-1 6 16,31 2 1-16,25-1 54 0,17 0 14 16,10-1-25-16,0-2-28 15,-3 2-5-15,-11-2-11 16,5 13-102-16,-19-7-194 15,-17-11-441-15</inkml:trace>
  <inkml:trace contextRef="#ctx0" brushRef="#br0" timeOffset="46334.81">8336 9494 781 0,'0'0'220'0,"0"0"-83"15,0 0 31-15,0 0 5 16,0 0-31-16,0 0-16 15,0-12-36-15,0 9 16 16,0-4 23-16,0 0-38 16,2-4-50-16,-2 1-5 15,2 4 15-15,-2 3 19 16,0 0-21-16,0 3-22 16,0 0-16-16,0 0-9 15,0 0-1-15,0 0-1 0,2 0-1 16,3 0-6-16,3 0 5 15,5 0-8-15,6 3 9 16,5 8 0-16,5 8-5 16,-2 1 6-16,2 0 1 15,0-1 0-15,-4-5 0 16,0-1 0-16,-2-5 0 16,-2-4 0-16,-3-4-1 15,-3 0-25-15,-15-4-72 16,0-11-170-16,0-3-499 0</inkml:trace>
  <inkml:trace contextRef="#ctx0" brushRef="#br0" timeOffset="49147.4">4974 12096 1497 0,'0'0'537'0,"0"0"-395"16,0 0 48-16,0 0 27 15,0 0-45-15,0 0-87 16,21 1-46-16,35 2 107 16,36-3 7-16,35 0-36 0,26 0-44 15,-7 0-37-15,-33 0-23 16,-33 0-2-16,-25 0-11 15,4-7-26-15,-1 1-140 16,0-8-136-16,-20 3-321 16,-21-2-221-16</inkml:trace>
  <inkml:trace contextRef="#ctx0" brushRef="#br0" timeOffset="49733.55">5669 11408 1698 0,'0'0'520'0,"0"0"-355"16,0 0-67-16,0 0-57 15,0 0 133-15,158 152 49 16,-67-38-90-16,-13-4-67 15,-17-5-23-15,-28-11-11 16,-24-21-4-16,-9 7-10 16,0 6-7-16,-21-11-5 15,-19-4 3-15,-10-11 4 16,-10-10-13-16,-6-12-28 16,-3-11-103-16,-18-27-136 0,16 0-247 15,11-21-246-15</inkml:trace>
  <inkml:trace contextRef="#ctx0" brushRef="#br0" timeOffset="50085.25">5814 11432 1644 0,'0'0'381'0,"0"0"-139"16,0 0-4-16,0 0-31 15,0 0-93-15,0 0-29 0,174-36 23 16,-47 68-10-16,29 29-24 16,-12 6-11-16,-33 1-9 15,-34-3-10-15,-33-6-17 16,-4 14-13-16,-3 14-4 16,-4 4 1-16,-21-3-2 15,-12-6 0-15,-2-4-2 16,-31-3 1-16,-19-3-1 15,-19-5 10-15,-32-3-4 16,-30-6 8-16,6-16-7 16,11-12-2-16,20-16 0 15,27-11-5-15,-2 0-5 16,-1-3-2-16,17 0-31 0,15 0-80 16,22-4-85-16,21-28-148 15,26 2-373-15,13-4-682 0</inkml:trace>
  <inkml:trace contextRef="#ctx0" brushRef="#br0" timeOffset="50831.13">5000 12472 993 0,'0'0'582'0,"0"0"-287"15,0 0-21-15,0 0 55 16,0 0-64-16,0 0-109 15,0 0-109-15,-15-26-28 16,75 20 10-16,49-6 48 16,44 0-11-16,21 6-39 15,-6 4-10-15,-37 2-17 16,-39 0-1-16,16 8-171 0,-30-3-368 16,-6-5-409-16</inkml:trace>
  <inkml:trace contextRef="#ctx0" brushRef="#br0" timeOffset="51413.7">7001 12197 1458 0,'0'0'513'0,"0"0"-352"16,0 0 107-1,0 0-44-15,0 0-136 0,0 0-70 16,0 0-17-16,-113 92 7 16,113-47-8-16,0-2 0 15,24-10 1-15,16-10-1 16,14-16 1-16,3-7 13 16,-1-6 7-16,-7-20-5 15,-13-8-3-15,-16-6 5 16,-20 0-1-16,0-2 23 15,-31-1 11-15,-14 7-29 16,-3 7-13-16,-2 8-9 16,6 12-9-16,7 9-42 15,3 5-150-15,16 20-261 16,4-3-190-16</inkml:trace>
  <inkml:trace contextRef="#ctx0" brushRef="#br0" timeOffset="51750.63">7237 12266 1475 0,'0'0'587'0,"0"0"-317"16,0 0 57-16,0 0-117 16,0 0-117-16,0 0-65 15,0 0 32-15,125-19 67 16,-48 18 10-16,8-1-40 16,0 2-37-16,0 0-36 15,-4 0-17-15,-6 2-6 16,-9 8-1-16,-3 2-119 15,4 0-176-15,-16-3-400 16,-9-8-531-16</inkml:trace>
  <inkml:trace contextRef="#ctx0" brushRef="#br0" timeOffset="52098.3">8104 11849 1491 0,'0'0'620'0,"0"0"-400"0,0 0 99 16,0 0-165-16,0 0-126 15,-36 116 23-15,30-28 22 16,1 0-40-16,1 5-18 16,0 1-7-16,3-16-8 15,1 6-50-15,0-12-144 16,7-12-135-16,11-17-193 15,2-23-182-15</inkml:trace>
  <inkml:trace contextRef="#ctx0" brushRef="#br0" timeOffset="52314.29">8224 11851 1360 0,'0'0'605'0,"0"0"-342"15,0 0 49-15,0 0-138 16,0 0-101-16,114-17 70 16,-34 17-22-16,7 0-58 15,2 11-39-15,-8 5-10 16,-15 6-14-16,-13 3-85 16,-33 14-224-16,-12-5-362 15,-8-3-487-15</inkml:trace>
  <inkml:trace contextRef="#ctx0" brushRef="#br0" timeOffset="52495.11">8041 12352 1560 0,'0'0'684'16,"0"0"-491"-16,0 0 37 16,0 0-81-16,0 0 79 15,181 4-37-15,-83-4-113 16,5-2-53-16,-5-2-25 15,-7 4-25-15,28 0-179 16,-26 0-343-16,-13 0-365 0</inkml:trace>
  <inkml:trace contextRef="#ctx0" brushRef="#br0" timeOffset="53014.49">8625 11494 1172 0,'0'0'661'0,"0"0"-344"15,0 0-54-15,0 0-119 16,0 0-63-16,67 103 138 16,9-26-30-16,7 11-46 15,-7 5-44-15,-10-1-30 16,-23-2-24-16,-28-1-17 0,-15-3 1 16,-31-2 7-16,-27-6-5 15,-11-6-5-15,-7-10-11 16,7-13-8-16,6-13-7 15,10-10-12-15,13-14-108 16,9-10-97-16,16-21-146 16,5-18-340-16,10-12-1191 0</inkml:trace>
  <inkml:trace contextRef="#ctx0" brushRef="#br0" timeOffset="53364.02">8731 11325 1670 0,'0'0'540'0,"0"0"-301"0,0 0 40 15,0 0-72-15,237-24-30 16,-69 92-11-16,10 27-28 16,-17 24-26-16,-39 12-44 15,-44-2-29-15,-27-1-14 16,-26-3-7-16,-25-12-4 15,0-18-5-15,-23-18 1 16,-8-22 5-16,-11-5 5 16,-16 3 10-16,-18 1 1 15,-31 0 4-15,-29-12-10 16,5-15-8-16,14-10-11 16,20-11-6-16,30-6 2 15,0 0-2-15,3 0-53 16,19-6-106-16,34-11-113 0,11 4-220 15,0-7-366-15</inkml:trace>
  <inkml:trace contextRef="#ctx0" brushRef="#br0" timeOffset="53750.74">9735 12071 1525 0,'0'0'627'0,"0"0"-388"16,0 0 38-16,0 0-176 15,0 0-64-15,0 0 10 16,22 147-23-16,7-97-11 15,9-6-13-15,2-12 6 16,-2-14 6-16,0-12 0 16,-5-6 9-16,-6-18 15 15,-7-18 23-15,-9-10 30 16,-11-6 19-16,-2-5-25 16,-29 6-34-16,-10 7-28 15,-5 9-6-15,-6 18-15 0,4 11 0 16,5 6-21-1,8 10-123-15,22 27-160 0,8-4-311 16,5-5-464-16</inkml:trace>
  <inkml:trace contextRef="#ctx0" brushRef="#br0" timeOffset="54164.02">10071 12053 1167 0,'0'0'507'15,"0"0"-326"-15,0 0 78 16,0 0-40-16,0 0-43 16,0 0-40-16,0 0 1 0,-85-18 15 15,85 18-31 1,6 0-56-16,31 0-16 0,48 0 86 15,59 0 33-15,64 0-41 16,23 0-76-16,-3 2-27 16,-21 7-24-16,-33 4-49 15,-11-3-223-15,-46-4-332 16,-25-6-642-16</inkml:trace>
  <inkml:trace contextRef="#ctx0" brushRef="#br0" timeOffset="57012.86">5920 13118 1527 0,'0'0'571'15,"0"0"-411"-15,0 0 43 16,0 0-23-16,0 0-96 15,0 0-60-15,-84 136 11 16,41-62 1-16,-1 3-4 16,-1-7-4-16,5-10-15 15,7-13-5-15,8-15-7 0,10-13 5 16,11-12-6-16,4-7 1 16,0-14-1-16,17-29 0 15,14-17-14-15,9-14 6 16,1-3 8-16,-4 7 8 15,-8 15-7-15,-6 16 0 16,-11 17 8-16,-5 14 0 16,-2 8 3-16,0 0-11 15,2 12-1-15,3 20 1 16,-1 17 10-16,3 11-2 16,-6 8-3-16,-2-2-5 15,3-8 1-15,0-12-1 16,4-13-1-16,2-20 1 0,5-13-1 15,11 0 8-15,11-33 13 16,11-18-21-16,35-41-117 16,-13 10-215-16,-11 8-381 15</inkml:trace>
  <inkml:trace contextRef="#ctx0" brushRef="#br0" timeOffset="57298.13">6444 13097 1538 0,'0'0'624'16,"0"0"-481"-16,0 0 56 16,-121 107 0-16,90-49-72 15,10 8-77-15,7 1-30 16,11-7-14-16,3-13-6 16,19-16 0-16,14-17-6 0,9-14 6 15,5-8 6-15,2-29 12 16,-6-14-1-16,-12-5-7 15,-16-2 7-15,-15 8 20 16,-7 7 29-16,-26 10-29 16,-14 11-22-16,-6 10-15 15,-1 7-15-15,7 5-107 16,12 2-137-16,15 13-234 16,15-8-313-16</inkml:trace>
  <inkml:trace contextRef="#ctx0" brushRef="#br0" timeOffset="57472.15">6631 13094 1154 0,'0'0'731'0,"0"0"-478"0,0 0-154 15,0 0 51-15,0 106 19 16,0-48-86-16,-2 9-59 16,-3-1-13-16,-1-2-11 15,-7-5-14-15,-3-8-107 16,-9-2-98-16,4-16-350 15,2-12-754-15</inkml:trace>
  <inkml:trace contextRef="#ctx0" brushRef="#br0" timeOffset="57812.27">6738 13089 1433 0,'0'0'571'0,"0"0"-422"16,0 0-45-16,0 0 25 15,0 0-10-15,0 0-45 16,136 57-35-16,-109-26-3 16,-7-1 13-16,-7-4-3 15,-9-5 6-15,-4-4 2 16,-3-5 25-16,-17-4 53 16,-15-2-38-16,-5-1-52 15,-4 2-24-15,1 3-5 16,6-1-13-16,8 2 0 15,9-1 0-15,9 0 0 16,8 0-8-16,3-1-8 16,19 8 10-16,18 2 6 0,19 0 2 15,11 7 2-15,16 6-4 16,61 18-153-16,-20-4-347 16,1-6-304-16</inkml:trace>
  <inkml:trace contextRef="#ctx0" brushRef="#br0" timeOffset="58434.95">8908 13090 1573 0,'0'0'581'15,"0"0"-463"-15,0 0 16 16,0 0-76-16,0 0 23 0,-91 144-11 16,59-76-24-1,-3 5-24-15,2-5-7 0,-1-3-9 16,1-9 0-16,6-12-6 16,7-12-24-16,7-14-36 15,11-14 8-15,2-4 23 16,6-18 18-16,25-26-7 15,14-19 11-15,6-10 7 16,5-10 7-16,-5 3 10 16,-9 12 59-16,-11 13 29 15,-10 18 21-15,-10 18-7 16,-7 13-8-16,-2 6-57 16,-2 11-54-16,2 22-18 15,4 15 18-15,-4 15 5 16,2 3-4-16,3 0 6 0,-1-10-7 15,6-12 0-15,-4-16 2 16,3-16-1-16,1-12-1 16,5-2 27-16,8-30 15 15,8-13-27-15,9-14-15 16,8-5-45-16,28-20-172 16,-11 16-307-16,-11 13-201 0</inkml:trace>
  <inkml:trace contextRef="#ctx0" brushRef="#br0" timeOffset="58733.63">9510 13080 1506 0,'0'0'639'0,"0"0"-487"16,0 0 81-16,-83 110-41 16,60-53-67-16,9 5-89 15,5 1-18-15,9-2-11 16,0-11-5-16,11-12-2 15,16-12-1-15,4-15-6 16,6-11 7-16,6-5 20 16,-3-21-8-16,-2-10 0 15,-7-8-2-15,-13-4 13 16,-11-2 32-16,-7-2 9 16,-5 2-29-16,-21 7-14 15,-10 11-21-15,-9 13 0 0,-1 12-72 16,-19 7-176-1,14 2-333-15,9 8-490 0</inkml:trace>
  <inkml:trace contextRef="#ctx0" brushRef="#br0" timeOffset="58959.38">9604 13068 35 0,'0'0'1636'0,"0"0"-1158"16,0 0-403-16,0 0 2 16,0 0 32-16,0 0 53 15,149 23 1-15,-85-23-47 16,3 0-13-16,-4 0-52 0,-12 0-31 16,-8-1-20-16,-11 1-42 15,-7 0-197-15,-12 0-371 16,-10 0-548-16</inkml:trace>
  <inkml:trace contextRef="#ctx0" brushRef="#br0" timeOffset="59169.8">9811 13116 1355 0,'0'0'590'0,"0"0"-405"15,0 0-67-15,0 0 91 16,-14 131-34-16,30-67-37 15,6 6-50-15,5 7 13 0,-1-4-51 16,1-7-34-16,-2-5-8 16,-2-11-8-16,-8-12 0 15,-5-8-48-15,0-12-110 16,-6-10-213-16,-4-8-395 0</inkml:trace>
  <inkml:trace contextRef="#ctx0" brushRef="#br0" timeOffset="68269.78">21328 3260 1585 0,'0'0'372'0,"0"0"-79"15,0 0 59-15,0 0-14 16,0 0-61-16,0 0-76 16,-116-100-62-16,105 103-86 0,-7 26-53 15,-11 38-5-15,-21 31 5 16,-7 30 6-16,1-6-6 15,9-22 0-15,18-30 1 16,8-19 0-16,0 3-1 16,5-4 0-16,1-6-1 15,9-17-25-15,3-20 2 16,3-7 12-16,7-36 12 16,35-56 6-16,29-55-6 15,18-25 0-15,5-2 9 16,-18 37-8-16,-30 51 5 15,-15 30-6-15,-15 19-6 16,-3 10 6-16,-3 2 6 0,-4 10 33 16,-3 12 0-16,-1 3-33 15,2 26-6-15,10 37-21 16,8 35 21-16,9 32 8 16,2 13-6-16,-4-21-1 15,-9-34-1-15,-3-32-5 16,-4-8 5-16,-1 3-18 15,2 1-74-15,-1-2-83 16,-5-10-71-16,0-18-103 16,-3-10-212-16,-5-12-185 0</inkml:trace>
  <inkml:trace contextRef="#ctx0" brushRef="#br0" timeOffset="68447.56">21020 3584 1640 0,'0'0'556'0,"0"0"-398"16,0 0 22-16,0 0-51 15,0 0-80-15,0 0-32 16,214-9-17-16,-64 1-18 16,10-4-199-16,-43 3-345 15,-36 2-1256-15</inkml:trace>
  <inkml:trace contextRef="#ctx0" brushRef="#br0" timeOffset="69243.25">21972 3254 1639 0,'0'0'388'15,"0"0"-121"-15,0 0-6 16,0 0-31-16,-143 62-70 15,105-14-66-15,-2 15-28 16,2 5-35-16,5 4-17 16,6 0-8-16,4-4-5 0,6-5 5 15,-1-10-6 1,3-9-5-16,1-8-18 0,5-13-19 16,5-11-25-16,4-12 3 15,0 0 20-15,2-24 25 16,18-24 6-16,9-16 1 15,11-17 3-15,4-6 8 16,1-2 1-16,-5 9 0 16,-11 7 12-16,-11 19 55 15,-7 14 40-15,-9 15 4 16,-2 11 11-16,0 7-13 16,0 7-31-16,0 0-57 0,0 21-21 15,0 19-29 1,0 32 28-16,0 36 0 0,0 28 1 15,0-5 0-15,0-25 0 16,2-34 1 0,5-24-2-16,3-2 1 0,0-4 0 15,3-6 0-15,-1-15 0 16,1-21 0-16,14-4 6 16,31-53 25-16,42-50-5 15,29-52-14-15,7-16-12 16,-27 30-52-16,-37 42-139 15,-19 38-164-15,-22 27-325 16,-6 6-362-16</inkml:trace>
  <inkml:trace contextRef="#ctx0" brushRef="#br0" timeOffset="69530.25">22706 3190 1729 0,'0'0'486'16,"0"0"-394"-16,0 0-24 15,-62 111 28-15,43-23 63 16,-2 32-63-16,6-3-56 0,3-11-18 15,8-17-13-15,-2-18-7 16,-1 1-2-16,3 5-71 16,-2-17-109-16,6-15-69 15,0-16-243-15,0-18-165 0</inkml:trace>
  <inkml:trace contextRef="#ctx0" brushRef="#br0" timeOffset="69926.73">22529 2933 1796 0,'0'0'510'0,"0"0"-329"16,0 0 100-16,0 0-93 0,0 0-92 15,167 63-6-15,-29 20 52 16,2 4-46-16,-24-7-20 15,-38-16-26-15,-27-10-19 16,3 11-11-16,-6 7-20 16,-3 9 1-16,-18-10-1 15,-16-3 7-15,-11-5-6 16,-2-5 15-16,-27-6 8 16,-11-2 12-16,-11-4-1 15,-12-6-8-15,-8-4-2 16,-5-7-5-16,3-7-10 15,2-7-2-15,8-5-2 16,10-7-5-16,8-3 13 0,7 0-14 16,7 0-15-16,4-13-81 15,7-1-122-15,13-16-122 16,7 5-366-16,0-1-966 0</inkml:trace>
  <inkml:trace contextRef="#ctx0" brushRef="#br0" timeOffset="70298.07">21120 4421 1607 0,'0'0'556'0,"0"0"-350"15,0 0 163-15,0 0-99 16,0 0-113-16,0 0-89 16,150-4-26-16,28-6 74 15,35-2 4-15,24 2-45 16,-7 3-31-16,-12 0-25 15,3 1-10-15,-19-2-1 16,-39 2-7-16,-54 4-1 16,-47 2 0-16,-23 0-24 0,-13 0-71 15,-6 0-122 1,-24 2-120-16,-28 10-226 0,-17 1-35 0</inkml:trace>
  <inkml:trace contextRef="#ctx0" brushRef="#br0" timeOffset="70509.33">20882 4653 2022 0,'0'0'620'0,"0"0"-420"16,0 0 100-16,0 0-157 0,262-25-93 15,39-3 91-15,52 1-31 16,-4 8-64-16,-43 15-32 15,-57 4-14-15,-17 17-99 16,-59 4-231-16,-40-9-580 0</inkml:trace>
  <inkml:trace contextRef="#ctx0" brushRef="#br0" timeOffset="71233.28">21087 4376 1196 0,'0'0'372'16,"0"0"-192"-16,0 0 16 15,0 0-76-15,0 0-81 0,0 0-39 16,87 0-38-1,-27 0-109-15,5 0-406 0</inkml:trace>
  <inkml:trace contextRef="#ctx0" brushRef="#br0" timeOffset="77841.36">20312 5869 1748 0,'0'0'348'15,"0"0"-180"-15,0 0 53 16,0 0 26-16,0 0-66 16,0 0-94-16,0 50 68 15,29-10-14-15,11 8-41 16,6 5-10-16,3 1-6 16,1 5-28-16,-6 4 1 15,-4 4-14-15,-7 2-13 16,-6 3-3-16,-9 3-9 15,-9-3-3-15,-9 0-7 16,0-4-7-16,-17 1 1 0,-18-6 5 16,-4-4 2-16,-10-5-8 15,-2-10 7-15,0-10-7 16,4-11-1-16,6-12-16 16,8-8-44-16,7-3-69 15,12-9-114-15,14-41-252 16,6 2-256-16,16-2-980 0</inkml:trace>
  <inkml:trace contextRef="#ctx0" brushRef="#br0" timeOffset="78762.72">20559 5823 1245 0,'0'0'701'16,"0"0"-447"-16,0 0 68 15,0 0-36-15,0 0-90 16,0 0-80-16,-41-28-42 16,41 28-1-16,17 0-11 15,22 0-9-15,24 3 31 16,35 16 17-16,38 13-37 15,26 24-28-15,-8 5 3 16,-31 2-15-16,-41-4-15 16,-29-5-3-16,3 14 3 15,-4 6-3-15,-3 10-6 0,-18-5 2 16,-16-7-2 0,-12-7 2-16,-3-8-2 0,-9-5-1 15,-22-10 0-15,-11-4 1 16,-10-5 6-16,-12-7 1 15,-13-4-1-15,-10-3-5 16,-6 0 1-16,-5-2-1 16,-2-6 5-16,0-3-5 15,1-6-1-15,6 0 6 16,4-2-4-16,9 0-1 16,9 0 5-16,10 0-5 15,12 0 1-15,7-6-2 16,11-3 0-16,8 2-19 15,10 1-20-15,6 0-51 16,5 4-65-16,2-2-84 0,16-10-218 16,11-1-361-16,4-2-760 0</inkml:trace>
  <inkml:trace contextRef="#ctx0" brushRef="#br0" timeOffset="80363.7">20595 6353 1083 0,'0'0'362'0,"0"0"-119"16,0 0 137-16,0 0 102 0,0 0-218 15,0 0-112-15,0 0-52 16,-129-35-29-16,66 21-43 16,-9 7-20-16,-3-2-8 15,-1 7 0-15,5 2-11 16,4 0-67-16,9 0-103 15,0 11-146-15,16 2-162 16,11-1-253-16</inkml:trace>
  <inkml:trace contextRef="#ctx0" brushRef="#br0" timeOffset="80603.67">20666 6703 1220 0,'0'0'359'0,"0"0"-215"16,-127 36 52-16,56-22 36 15,-10-4-9-15,-2-1-78 16,-7-8-60-16,1-1-37 16,-7 0-26-16,7-1-10 15,2-11-10-15,8-1-2 16,13 1-94-16,10 5-123 15,16-2-304-15,15 6-606 0</inkml:trace>
  <inkml:trace contextRef="#ctx0" brushRef="#br0" timeOffset="81289.83">21809 6468 1011 0,'0'0'624'0,"0"0"-368"0,0 0-33 15,-121-33-36-15,92 33-18 16,5 0-71-16,2 4-65 15,1 18-25-15,4 6-8 16,3 2 0-16,8 2 1 16,6 1-1-16,0-4-1 15,6-6 0-15,17 0 0 16,6-10-8-16,6-7 9 16,3-6 0-16,1-3 33 15,-6-17 41-15,-7-4 16 16,-8-2 10-16,-14-1 6 15,-4 0-6-15,0 4-31 16,-19 4-36-16,-8 4-21 0,-2 10-12 16,-2 5-108-16,-2 0-161 15,8 9-233-15,7 0-194 0</inkml:trace>
  <inkml:trace contextRef="#ctx0" brushRef="#br0" timeOffset="81550.14">21806 6555 1515 0,'0'0'601'16,"0"0"-440"-16,0 0 125 15,0 0-86-15,114-19-22 16,-34 8-9-16,7-3-67 16,6 6-57-16,-5 2-27 15,-6 6-18-15,-2 0-18 16,23 0-168-16,-18 0-351 16,-14 0-473-16</inkml:trace>
  <inkml:trace contextRef="#ctx0" brushRef="#br0" timeOffset="82756.61">20711 9151 1761 0,'0'0'383'0,"0"0"-187"16,0 0-120-16,-12 103 7 15,12 10 142-15,0 31-70 16,2-4-88-16,0-28-40 16,-2-33-18-16,0-21-9 15,0 4 1-15,0 6-1 16,-6 3-12-16,-1-10-47 15,3-11-59-15,2-13-96 16,-2-21-87-16,0-12-233 16,-2-4-223-16</inkml:trace>
  <inkml:trace contextRef="#ctx0" brushRef="#br0" timeOffset="83405.88">20674 9160 1467 0,'0'0'396'0,"0"0"-126"15,0 0-38-15,0 0-36 16,114-3-52-16,5 26 21 16,43 25-29-16,16 12-38 15,-8 10-18-15,-41-3-10 16,-47-13-17-16,-26-7-28 15,-18 2-7-15,-7 7-5 16,-9 10-11-16,-10 8 11 16,-12-2-1-16,-23 1-3 15,-24-3-7-15,-17-2 11 16,-36 2-4-16,-34-4 0 16,-31-12 3-16,11-19-6 0,29-23-6 15,38-12 8 1,27-9-1-16,-4-15-1 0,-1-3-6 15,-2-8 0-15,21 3-42 16,17 2-67-16,22 4-80 16,29-12-143-16,25 11-413 15,10-4-263-15</inkml:trace>
  <inkml:trace contextRef="#ctx0" brushRef="#br0" timeOffset="84010.82">21873 9707 1285 0,'0'0'500'0,"0"0"-209"0,0 0-18 16,0 0-17-16,0 0-97 15,0 0-57-15,154 0 1 16,-63 0-39-16,5 0-37 15,-5 0-21-15,-12 12-6 16,-19 4-81-16,-14 9-150 16,-17-7-312-16,-15-7-457 0</inkml:trace>
  <inkml:trace contextRef="#ctx0" brushRef="#br0" timeOffset="84448.53">20020 9512 1205 0,'0'0'514'0,"0"0"-447"16,129-9 165-16,-47-1-12 15,12 4-104-15,4 6-73 16,-7 0-29-16,-8 0-14 16,-14 12-53-16,-11 0-144 15,-21 1-277-15,-18-11-839 0</inkml:trace>
  <inkml:trace contextRef="#ctx0" brushRef="#br0" timeOffset="84671.57">20028 9970 1422 0,'0'0'540'0,"0"0"-402"15,0 0-72-15,0 0 57 16,0 0 34-16,0 0-47 16,118-7-71-16,-68 3-27 15,4 4-12-15,6 0-38 16,35 0-153-16,-15 4-343 16,-6-1-623-16</inkml:trace>
  <inkml:trace contextRef="#ctx0" brushRef="#br0" timeOffset="102467.66">20699 7367 992 0,'0'0'959'0,"0"0"-599"16,0 0-148-16,0 0-23 15,0 0-44-15,0 0 81 16,23 111-115-16,21-54-27 16,9 4-25-16,3-1-36 15,0-3-10-15,-7-2-5 16,-4-7-8-16,-5-8-64 16,-9-5-93-16,-9-13-96 15,-7-21-121-15,-5-1-168 16,-10-7-166-16</inkml:trace>
  <inkml:trace contextRef="#ctx0" brushRef="#br0" timeOffset="102694.96">21141 7361 1360 0,'0'0'531'16,"0"0"-394"-16,0 0-11 15,0 0 24-15,0 0 74 16,0 0-56-16,-141 150-47 16,87-89-27-16,-4-1-31 15,6-2-36-15,2-4-16 16,6-8-11-16,8-6-22 16,6-6-65-16,5-5-156 0,6-9-266 15,9-12-153-15</inkml:trace>
  <inkml:trace contextRef="#ctx0" brushRef="#br0" timeOffset="102913.75">21490 7288 347 0,'0'0'1376'0,"0"0"-1062"16,0 0-233-16,0 0-3 0,0 0-26 16,0 0-52-1,-87 109-6-15,52-67-147 0,4-6-159 16,-1-5-498-16</inkml:trace>
  <inkml:trace contextRef="#ctx0" brushRef="#br0" timeOffset="103218.23">21690 7409 1676 0,'0'0'599'0,"0"0"-397"16,0 0 58-16,0 0-142 16,0 0-86-16,0 0 41 15,61 115-22-15,-28-67-24 16,6-1-14-16,-4 0-6 16,-5-6-7-16,0 1-70 15,-5-9-91-15,-6-5-149 16,-5-8-224-16,-5-12-437 0</inkml:trace>
  <inkml:trace contextRef="#ctx0" brushRef="#br0" timeOffset="103468.6">22195 7338 1461 0,'0'0'621'0,"0"0"-372"16,0 0 102-16,0 0-163 15,0 0-107-15,0 0 1 16,-72 114 59-16,34-49-24 16,-6 8-25-16,-8 5-29 15,-2 1-25-15,2-2-19 16,-4-2-7-16,0-6-6 16,0-2-6-16,2-7-13 15,4-8-74-15,7-10-109 16,5-7-145-16,13-16-352 15,15-15-475-15</inkml:trace>
  <inkml:trace contextRef="#ctx0" brushRef="#br0" timeOffset="103656.1">22388 7286 390 0,'0'0'1574'15,"0"0"-1039"-15,0 0-326 16,0 0-79-16,0 0-88 0,0 0-27 16,-91 113-15-16,70-55-100 15,6-12-209-15,-5-7-322 0</inkml:trace>
  <inkml:trace contextRef="#ctx0" brushRef="#br0" timeOffset="109033.24">19685 7332 1590 0,'0'0'346'0,"0"0"-231"0,0 0-19 16,0 0 49-16,0 0 22 15,0 0 6-15,-100 25-57 16,54 13-23-16,-14 19 2 16,-27 33 3-16,-27 42-19 15,-22 47-9-15,0 25-11 16,13 8-25-16,22 5-1 16,22-10-3-16,8 9-17 15,10 11 8-15,19-3 0 16,16 7 3-16,15 20-6 0,11 1 3 15,8-1-7-15,30-3 11 16,20-19-5-16,17-19 4 16,12-13-3-16,9-18 3 15,0-19 0-15,-3-16-11 16,-12-31-12-16,-23-30 11 16,-16-29-6-16,-13-13-5 15,0-3 1-15,-6-1 5 16,-3-7-6-16,-9-15 0 15,-10-9-1-15,2-3 16 16,-3-3 10-16,0 0-26 16,4 0-8-16,23 0-169 15,0 1-443-15,0 2-282 0</inkml:trace>
  <inkml:trace contextRef="#ctx0" brushRef="#br0" timeOffset="109767.36">21577 11881 1813 0,'0'0'505'15,"0"0"-217"-15,0 0-40 0,0 0-97 16,-24 102-77-16,24 4 76 16,0 46-18-16,0 23-27 15,-7 0-41-15,-15-13-8 16,-5-24-28-16,-2-11-14 16,4-25-14-16,8-22 0 15,1-19 0-15,5-7-44 16,0 2-61-16,2-5-30 15,4-2-131-15,5-43-286 16,0-6-145-16,0-26-832 0</inkml:trace>
  <inkml:trace contextRef="#ctx0" brushRef="#br0" timeOffset="110167.03">21459 11881 1659 0,'0'0'582'0,"0"0"-330"15,0 0 65-15,0 0-105 16,181-84-47-16,-48 96-26 16,37 48-7-16,7 22-30 15,-11 14-14-15,-22 4-34 16,-28-3-4-16,-11 5 7 15,-23 6-8-15,-26 0-23 16,-25-11-11-16,-22-19 0 16,-9-16 4-16,0-3-4 0,-26 6-1 15,-19 8-7-15,-15 5 2 16,-20-11 11-16,-32-5 2 16,-37-12 2-16,-34-16-7 15,-6-12-7-15,33-16-1 16,42-6 0-16,50 0-2 15,5 0-7-15,-3-14 0 16,0-4 0-16,-1-4-73 16,17-5-65-16,19 1-99 15,27-20-143-15,27 6-358 16,11 1-486-16</inkml:trace>
  <inkml:trace contextRef="#ctx0" brushRef="#br0" timeOffset="110499.62">22903 12561 1815 0,'0'0'633'16,"0"0"-289"-16,0 0 27 0,0 0-166 16,0 0-102-1,0 0-71-15,0 0-32 0,0-2-5 16,15 2-1-16,14 2 6 16,18 3 50-16,17 0 12 15,17-5-16-15,8 0-22 16,6 0-24-16,-5 1-1 15,-5 8-107-15,2 11-154 16,-23 0-204-16,-24-2-227 0</inkml:trace>
  <inkml:trace contextRef="#ctx0" brushRef="#br0" timeOffset="111165.58">21577 12268 1185 0,'0'0'561'16,"0"0"-375"-16,0 0 106 16,0 0-25-16,0 0-87 15,0 0-105-15,0 0-35 16,13-77 35-16,-19 45 1 15,-23 1-10-15,-17 0-10 0,-12 7-27 16,-9 10-13-16,1 11 10 16,4 3-4-16,14 3-10 15,10 20-11-15,15 7-1 16,17 4-6-16,6 0 0 16,13-5 0-16,24 1-1 15,17-13 4-15,6-7 3 16,7-6 9-16,-5-4-2 15,-6 0 1-15,-14-8-2 16,-13-2-5-16,-8-2 8 16,-8 0-9-16,-9 4-59 15,-4 8-105-15,-7 0-200 16,-17 2-399-16</inkml:trace>
  <inkml:trace contextRef="#ctx0" brushRef="#br0" timeOffset="111565.64">21381 12868 1491 0,'0'0'388'0,"0"0"-72"16,0 0-8-16,-115-65-101 0,72 64-79 16,-4 1-56-16,0 9-27 15,1 19-30-15,5 9-3 16,9 3-6-16,13 3-5 16,17 1-1-16,2-3-2 15,27-7 1-15,22-12-14 16,13-14 4-16,12-8 11 15,1-8 15-15,-4-20-8 16,-13-10 19-16,-10-6 33 16,-17-5-15-16,-14-2-16 15,-17 0-4-15,0 5-24 16,-31 5-43-16,-49 0-180 16,4 13-334-16,3 6-533 0</inkml:trace>
  <inkml:trace contextRef="#ctx0" brushRef="#br0" timeOffset="112032.16">21181 12156 743 0,'0'0'348'0,"0"0"-210"15,0 0 81-15,0 0-74 16,122-4-17-16,-91-1-27 15,-8 2-19-15,-8 0 22 16,-8 3 21-16,-7-1 51 16,0-2 51-16,-20-1-38 15,-19 3-92-15,-13-2-36 16,-18 2-1-16,-34-1-2 16,-37-1-6-16,-35-1-2 15,-18 0-14-15,11-2-21 16,41 5-6-16,47-1-8 0,32 2 0 15,22 0 1-15,6 0-2 16,13 0-29-16,13 2-114 16,38 18-383-16,24-2 44 15,3 0-386-15</inkml:trace>
  <inkml:trace contextRef="#ctx0" brushRef="#br0" timeOffset="112583.57">21065 12976 582 0,'0'0'541'15,"0"0"-394"-15,0 0-22 16,0 0 60-16,0 0 16 16,0 0 11-16,0 0 69 15,-34 4 47-15,-1-4-118 16,-17 0-96-16,-17 0-2 15,-33-8-7-15,-36 0-54 16,-31 2-26-16,11 1 8 16,35 5-7-16,42 0-14 0,34 0-5 15,3 0-7 1,6 0-11-16,7 0-91 0,31 0-169 16,27 0-424-16,15 0-180 15</inkml:trace>
  <inkml:trace contextRef="#ctx0" brushRef="#br0" timeOffset="113035.79">21384 12745 785 0,'0'0'265'0,"0"0"-37"0,0 0 31 16,0 0-46-16,0 0-18 15,0 0-21-15,0 0-22 16,-105 0-11-16,86 0-21 15,2 0-36-15,1 0-38 16,5 0-31-16,0 0-14 16,0 4-1-16,2 6-68 15,0 0-132-15,5-1-290 16,-1-8-543-16</inkml:trace>
  <inkml:trace contextRef="#ctx0" brushRef="#br0" timeOffset="124529.62">22424 10267 1290 0,'0'0'328'15,"0"0"-167"-15,0 0-43 16,0 0-21-16,0 0-31 16,-67 107 22-16,29-52-21 0,-2 3-36 15,-3 1-14 1,8-9-8-16,4-9-7 0,6-4-1 16,8-12 5-16,7-11-4 15,6-7 5-15,4-7 6 16,0-7 12-16,4-24 57 15,23-18-70-15,11-15-11 16,9-10 5-16,5-3-6 16,-2 0-5-16,-3 10 5 15,-9 11 6-15,-11 16-5 16,-10 16 27-16,-5 13 14 16,-3 11-12-16,-1 0-30 0,4 24-3 15,5 17 3 1,2 16 23-16,1 4 3 0,-3 6-3 15,1-5-14-15,-5-4-8 16,-1-6-1-16,-5-5-44 16,-5-8-86-16,-2 0-85 15,-5-13-178-15,-13-12-314 0</inkml:trace>
  <inkml:trace contextRef="#ctx0" brushRef="#br0" timeOffset="124665.52">22357 10521 1152 0,'0'0'402'16,"0"0"-293"-16,0 0-99 15,0 0 8-15,116-3-18 0,-54 3-109 16,-6 0-425-16</inkml:trace>
  <inkml:trace contextRef="#ctx0" brushRef="#br0" timeOffset="125113.39">23023 10232 1333 0,'0'0'324'16,"0"0"-213"-16,0 0 74 16,0 0-32-16,-120 79-38 15,98-33-60-15,1 2-31 16,4 0-15-16,3-6-8 0,5-6 0 15,1-8-1-15,3-8-10 16,3-9-9-16,2-11-2 16,0 0 11-16,2-15 9 15,18-21-26-15,9-8 27 16,4-10 0-16,0-2 9 16,-6 3 20-16,-6 9 48 15,-10 13 58-15,-4 12-13 16,-7 13-22-16,0 6-62 15,0 11-38-15,0 21-6 16,0 12 6-16,0 8 7 16,-5-2-5-16,3-2-1 15,2-10 0-15,0-8 1 16,0-10-2-16,18-9 2 16,6-11 8-16,14 0 20 0,6-26-3 15,10-10-14-15,0-11-13 16,-1-9 0-16,-2-10-110 15,1-33-173-15,-13 19-339 16,-14 12-839-16</inkml:trace>
  <inkml:trace contextRef="#ctx0" brushRef="#br0" timeOffset="125431.68">23373 10305 1332 0,'0'0'350'15,"0"0"-145"-15,0 0-79 16,0 0-56-16,0 0 63 16,-9 130-49-16,9-72-56 15,-2 0-21-15,0 0-7 16,-3-5-99-16,-6-3-152 0,2-16-282 16,3-16-651-16</inkml:trace>
  <inkml:trace contextRef="#ctx0" brushRef="#br0" timeOffset="125696.16">23422 10243 1213 0,'0'0'511'16,"0"0"-277"-16,0 0-2 16,0 0-153-16,0 0-16 15,0 0 75-15,125 116-25 16,-81-60-34-16,-6-2-12 0,-5 1-35 15,-10-8-17 1,-9-3 11-16,-14-6 10 0,0-3-3 16,-16-7 9-16,-20-6 4 15,-8-3-14-15,-5-2-26 16,-5-2-6-16,-18 8-112 16,15-3-272-16,7-3-375 0</inkml:trace>
  <inkml:trace contextRef="#ctx0" brushRef="#br0" timeOffset="126429.32">22413 13629 1431 0,'0'0'563'0,"0"0"-306"16,0 0 86-16,0 0-103 15,0 0-161-15,0 0-65 16,0 0 11-16,-14 118-1 16,3-55-6-16,-2 1-3 15,-5-5-7-15,3-6-2 16,-1-11-5-16,3-9 0 16,3-16 5-16,6-8 2 0,4-9 3 15,0-18 27-15,12-29-28 16,23-35-8-16,3-2-2 15,8-6 0-15,3-3 1 16,-13 29 5-16,-5 8 0 16,-10 22 53-16,-11 18 14 15,-3 16-31-15,-2 2-42 16,-1 28-13-16,1 12 13 16,-1 10 6-16,3 5-5 15,-1-4 7-15,4-9-8 16,-3-11 0-16,7-10 0 15,0-12 0-15,3-11 1 16,10 0 13-16,8-17 27 16,11-16-18-16,3-7-23 0,2-4-3 15,-2-3-109-15,0 5-137 16,7-2-278-16,-13 10-105 16,-12 10-717-16</inkml:trace>
  <inkml:trace contextRef="#ctx0" brushRef="#br0" timeOffset="126713.54">23168 13586 1681 0,'0'0'558'0,"0"0"-419"16,0 0 91-16,-118 110-94 16,91-60-57-16,11 4-54 15,12-4-16-15,4-6-9 16,11-11-10-16,20-14-1 15,14-13-1-15,9-6 12 0,6-18 15 16,0-18-3-16,-9-10 5 16,-11 0 33-16,-16-7 21 15,-14 5-4-15,-10 11-12 16,-10 1-16-16,-19 12-30 16,-8 12-9-16,-7 9-22 15,1 3-119-15,5 12-144 16,13 6-223-16,12-4-412 0</inkml:trace>
  <inkml:trace contextRef="#ctx0" brushRef="#br0" timeOffset="126902.03">23691 13569 1677 0,'0'0'546'15,"0"0"-479"-15,0 0 105 16,-53 115-44-16,27-55-76 15,3 6-39-15,8 2-13 16,1-5-44-16,8-2-28 16,3-6-85-16,3-10-47 15,0-12-124-15,0-17-377 0</inkml:trace>
  <inkml:trace contextRef="#ctx0" brushRef="#br0" timeOffset="127279.26">23757 13459 1247 0,'0'0'671'0,"0"0"-503"16,0 0-35-16,0 0 62 16,121 16-54-16,-76 18-59 15,-7 3-29-15,-12-1-19 16,-9-3 14-16,-13-1 17 15,-4-3 4-15,-7-3 25 16,-19-6 3-16,-5-2-5 16,-8-6-37-16,1-2-20 15,3-2-14-15,2 0-12 0,6-2-8 16,6 1 1-16,8 2-2 16,5 3 0-16,6 0-6 15,2 4-4-15,10 4 10 16,24 3 15-16,17 2 7 15,16 6 5-15,16 4-2 16,7 3-25-16,9 5-10 16,37 9-107-16,-27-12-255 15,-17-10-545-15</inkml:trace>
  <inkml:trace contextRef="#ctx0" brushRef="#br0" timeOffset="152722.87">16697 14119 1446 0,'0'0'484'15,"0"0"-254"-15,0 0 52 16,0 0-22-16,0 0-72 15,0 0-103-15,23-5-43 0,26 0 67 16,14 1 19 0,8 0-15-16,1 4-39 0,1 0-17 15,-4 0-33-15,-5 0-11 16,-1 1-4-16,-13 6-1 16,-5-2-8-16,-16-4-14 15,-8-1-110-15,-17 0-104 16,-13 0-62-16,-22 0-77 15,-12 0-361-15</inkml:trace>
  <inkml:trace contextRef="#ctx0" brushRef="#br0" timeOffset="153055.6">16851 14114 1181 0,'0'0'567'0,"0"0"-399"0,0 0 21 16,0 0-90-16,0 0 82 15,-19 147-19-15,11-83-51 16,2 7-12-16,-1-9-40 16,1 0-30-16,-1-8-16 15,2-10-7-15,1-8-5 16,-1-7 0-16,3-12 0 16,0-5 0-16,2-6 0 15,0-3 5-15,0-3 22 16,2 0 35-16,23 0 5 15,10 0 15-15,15-7-5 16,7 1-37-16,5 6-26 16,-4 0-8-16,-2 0-7 0,-2 4-14 15,-2 5-101-15,21-3-130 16,-13-3-238-16,-14-3-153 0</inkml:trace>
  <inkml:trace contextRef="#ctx0" brushRef="#br0" timeOffset="153355.49">17275 13824 1415 0,'0'0'349'15,"0"0"-37"-15,0 0-113 16,0 0-74-16,0 0 89 0,0 0-33 15,40 170-46-15,-22-69-44 16,-6-7-21-16,-2 4-34 16,-3 2-12-16,-1-15-13 15,-1 3-10-15,-3-2 0 16,-2-5 1-16,0-11-1 16,0-8 8-16,0-12-9 15,-5-10-8-15,-3-14-76 16,1-12-83-16,5-14-72 15,0-18-120-15,2-8-371 0</inkml:trace>
  <inkml:trace contextRef="#ctx0" brushRef="#br0" timeOffset="154122.71">17197 13740 447 0,'0'0'840'0,"0"0"-522"16,0 0-17-16,0 0-3 15,0 0-15-15,0 0-111 16,0 0-106-16,38-28 5 16,29 48 71-16,33 22-35 15,31 28-16-15,-3 4-19 16,-15 2-14-16,-18 1-28 16,-25-11-6-16,-1 13-9 15,-9 7-14-15,-22-5 8 0,-22-2-8 16,-16-5 6-1,-12-4 5-15,-23-4 0 0,-13-8-1 16,-9-4-1 0,-9-5 1-16,-6-10-5 0,-8 0 3 15,-8-5-8-15,2-4 0 16,3-1 0-16,4-8 0 16,8-3 5-16,9-9-5 15,10-3 1-15,6-6-2 16,13 0-44-16,6-11-66 15,11-15-94-15,15-37-171 16,1 4-325-16,0-6-409 0</inkml:trace>
  <inkml:trace contextRef="#ctx0" brushRef="#br0" timeOffset="154673.6">17067 13762 856 0,'0'0'353'0,"0"0"-116"15,0 0 11-15,0 0-11 16,0 0-26-16,0 0-18 16,0 0 14-16,25-42-61 15,-16 42-39-15,2 10-43 16,4 12-7-16,6 9 12 16,1 10 1-16,0 3-15 15,5 10-11-15,2 7-2 16,0 7 3-16,2 5 13 15,-2 8-15-15,2 1-19 16,-6 0 0-16,-2 2-9 16,-12-3-13-16,-11-5 7 15,0-2 1-15,-11-1 2 16,-21-6 2-16,-4-3 1 16,-2-7-2-16,1-9 1 0,-1-10-7 15,5-8-1 1,-1-12 6-16,3-6-4 0,3-6-1 15,2-1 1-15,4-5-2 16,1 0 3-16,4-5-9 16,1-9-11-16,12-8-104 15,20-31-173-15,21 7-341 16,8-5-211-16</inkml:trace>
  <inkml:trace contextRef="#ctx0" brushRef="#br0" timeOffset="155071.7">18153 14373 1425 0,'0'0'597'16,"0"0"-440"-16,0 0 158 15,0 0-111-15,0 0-128 16,-116 63-49-16,109-23-26 0,7 4 0 16,0 0 6-16,11-4-7 15,12-5 0-15,3-12 0 16,-2-8 1-16,1-9 8 15,-7-6-3-15,-4-3 33 16,-4-21 71-16,-2-10-31 16,-6-4-25-16,-2 0-9 15,0 4-9-15,-14 6-22 16,1 10-14-16,-1 11-27 16,10 7-171-16,4 9-329 15,0 3-125-15</inkml:trace>
  <inkml:trace contextRef="#ctx0" brushRef="#br0" timeOffset="155322.41">18282 14516 1472 0,'0'0'673'0,"0"0"-440"16,0 0 224-16,0 0-285 15,0 0-111-15,0 0-19 16,113-13 110-16,-32 9-21 16,8 2-32-16,4-2-36 15,1 4-37-15,-7 0-14 16,-2 0-12-16,-10 0-53 16,19 9-183-16,-21 7-294 15,-17 0-362-15</inkml:trace>
  <inkml:trace contextRef="#ctx0" brushRef="#br0" timeOffset="155876.78">16479 16298 1311 0,'0'0'566'0,"0"0"-383"16,0 0 0-16,0 0-26 15,0 0 90-15,181-14-100 16,-92 3-87-16,4 0-43 15,-3 7-17-15,-8-2-18 16,0 6-142-16,-19 0-192 16,-23 0-294-16</inkml:trace>
  <inkml:trace contextRef="#ctx0" brushRef="#br0" timeOffset="156188.75">16620 16284 1124 0,'0'0'671'0,"0"0"-425"16,0 0-92-16,0 0 33 16,-81 104-77-16,77-63-63 15,2 3-20-15,2-5 24 16,0 3 1-16,-2-11-17 16,2-5-3-16,0-10-10 15,0-1 15-15,0-6 1 16,0-5-7-16,2 4-7 0,20-2 24 15,10 2 13 1,16-4 6-16,17-2 2 0,15-2-16 16,12 0-32-16,3 0-9 15,-1 0-12-15,-3 0-87 16,9 0-151-16,-24 0-323 16,-20 0-450-16</inkml:trace>
  <inkml:trace contextRef="#ctx0" brushRef="#br0" timeOffset="156455.81">17081 15873 1129 0,'0'0'792'16,"0"0"-488"-16,0 0-181 15,0 0 20-15,0 0 81 16,104 139-76-16,-52-64-33 15,-1 30-22-15,-8 27-24 16,-14-9-14-16,-12-14 14 16,-17-19-21-16,0-27-14 15,-4 4-7-15,-16-1-15 16,-5-8-4-16,-6-18-1 16,-4-4-7-16,-6-14-49 15,-15-16-156-15,12-2-279 16,4-4-321-16</inkml:trace>
  <inkml:trace contextRef="#ctx0" brushRef="#br0" timeOffset="156788.14">17046 15691 1850 0,'0'0'635'0,"0"0"-452"15,0 0-28-15,151 58 63 16,-26 18-43-16,0 4-48 16,10 37-38-16,-19 13-32 15,-43-2-30-15,-10 19-12 16,-41-35-9-16,-22-32 1 0,0-22 1 16,-16-9-1-1,-15 9 5-15,-15 0 5 0,-17 6 1 16,-11-16 31-16,-7-12-8 15,-9-6-11-15,-3-12-14 16,1-8-5-16,7-2-11 16,8-8-9-16,13 0-92 15,21 0-124-15,16 0-258 16,22-8-214-16</inkml:trace>
  <inkml:trace contextRef="#ctx0" brushRef="#br0" timeOffset="157088.35">17896 16485 1565 0,'0'0'717'0,"0"0"-476"16,0 0-166-16,0 0-49 16,25 113-12-16,13-65-7 15,2-2-7-15,-1-16-28 16,0-12-1-16,-10-18 23 15,-5 0 6-15,-4-22 97 16,-6-15 34-16,-8 2 32 16,-6-6-30-16,0 1-1 15,-13 6-29-15,-16 9-53 16,-9 4-34-16,-11 4-10 16,-2 11-6-16,-2 3-74 15,-1 3-145-15,13 8-236 16,16 2-297-16</inkml:trace>
  <inkml:trace contextRef="#ctx0" brushRef="#br0" timeOffset="157788.67">18210 16579 168 0,'0'0'1363'16,"0"0"-880"-16,0 0-229 15,0 0 40-15,0 0-144 16,0 0-85-16,0 0-18 16,-40-25 4-16,36 20 0 15,2 4 1-15,0 1-1 16,2 0-15-16,0 0-12 0,0 0-9 16,0 0-15-16,6 0-1 15,21 0 1-15,17 0 27 16,18 0 43-16,37 0 5 15,1 0-30-15,7 0-24 16,0 0-12-16,-25 0-3 16,1-5 3-16,-23 5-9 15,-22 0 0-15,-16 0 0 16,-13 0 6-16,-9 0 8 16,0 0 62-16,0-8-2 15,0-2-8-15,0-6-21 16,-9-12-26-16,-9-12-11 15,-4-8-7-15,-4-12 5 16,-1-6-5-16,2-11 0 16,2-3 0-16,4 0 0 0,3 4 5 15,5 14-5-15,3 12 0 16,0 14-1-16,8 15 0 16,0 7-1-16,3 5-13 15,21 3-4-15,11 4 9 16,15 2 8-16,9 0-8 15,9 0 7-15,6 12 1 16,-1 7 0-16,-2 0 1 16,-4-4-1-16,-9 1-101 15,14-8-172-15,-20 1-268 16,-4-9-288-16</inkml:trace>
  <inkml:trace contextRef="#ctx0" brushRef="#br0" timeOffset="158487.72">19224 14591 1031 0,'0'0'556'0,"0"0"-323"16,0 0 79-16,0 0-37 15,0 0-52-15,0 0-42 16,-13-102-17-16,9 95-25 0,-1 2-31 15,0 4-19-15,3 1-31 16,-2 0-36-16,-5 17-20 16,-4 12-2-16,-5 19 6 15,-3 9 4-15,2 12 4 16,-1 7-7-16,1 3-5 16,6-3-1-16,1-6-1 15,-2-6 6-15,3-10-5 16,-1-10 0-16,8-16-1 15,-1-7 1-15,5-11 1 16,0-6-1-16,0-4 44 16,0 0 66-16,0 0-10 15,0-4-32-15,16-9-44 0,10-2-11 16,13 1-7-16,5 1 1 16,12 4-8-16,4 2 2 15,5 7-2-15,10 0 0 16,6 0-91-16,43 0-149 15,-18 5-310-15,-18-3-412 0</inkml:trace>
  <inkml:trace contextRef="#ctx0" brushRef="#br0" timeOffset="159361.32">19745 15105 469 0,'0'0'808'0,"0"0"-493"16,0 0-26-16,0 0-27 0,0 0-56 16,0 0-77-16,0 0-79 15,-71 27-36-15,63 4 0 16,0 5-5-16,8 1-8 15,3-7-1-15,23-6 0 16,11-8 1-16,5-12 6 16,7-4 5-16,0-12 8 15,-2-20 20-15,-12-2 25 16,-12-7 29-16,-19 4 27 16,-4-4-8-16,-18 5-33 15,-20 6-44-15,-7 10-25 16,-5 18-11-16,-4 2-8 0,-6 36-152 15,16 5-216 1,7-2-324-16</inkml:trace>
  <inkml:trace contextRef="#ctx0" brushRef="#br0" timeOffset="159720.69">19716 15766 1373 0,'0'0'625'16,"0"0"-394"-16,0 0 52 15,0 0-158-15,-131 32-89 0,100 3-27 16,2 13-3 0,9 7-6-16,9-5-1 0,11-2 1 15,0-6-6-15,31-12 6 16,16-7 13-16,16-23 16 15,8 0 35-15,7-27-3 16,-5-19 3-16,-8-6-1 16,-16-6-1-16,-20-1-9 15,-22-3 34-15,-7 8 3 16,-29 1-52-16,-21 14-26 16,-12 11-5-16,-7 14-7 15,0 6-99-15,-5 8-169 16,21 0-248-16,17 0-176 0</inkml:trace>
  <inkml:trace contextRef="#ctx0" brushRef="#br0" timeOffset="160155.12">20088 14580 1104 0,'0'0'603'0,"0"0"-283"16,0 0-8-16,0 0-93 15,-66 192-23-15,66-19 10 16,4 19-66-16,25 1-35 16,2-29-40-16,-6-34-40 15,-5-27-10-15,-7-31-14 16,-6-19 7-16,-2-13-7 15,-1 4-1-15,-1-4 0 16,-1 0-30-16,0-8-140 16,0-18-5-16,7-14-126 0,0-19-72 15,2-12-380-15</inkml:trace>
  <inkml:trace contextRef="#ctx0" brushRef="#br0" timeOffset="160555.06">20165 14518 1587 0,'0'0'478'0,"0"0"-203"16,0 0-6-16,0 0-122 15,166 22 44-15,-2 40 19 0,17 20-48 16,0 23-53-16,-22 5-27 15,-46-20-32-15,-26-14-20 16,-22-18-6-16,-18-5 1 16,-5 14-10-16,-9 10 5 15,-10 11 5-15,-23 4 8 16,-12 5 14-16,-34-7-4 16,-17 0-16-16,-32 2-4 15,-34-2-2-15,-30-9-6 16,-10-15 3-16,6-22 0 15,18-15-3-15,34-14-6 16,21-5 0-16,28-4-3 16,16-2-6-16,4-4-29 15,7 0-78-15,16 0-104 16,38-22-238-16,29-10-244 0,12-14-582 16</inkml:trace>
  <inkml:trace contextRef="#ctx0" brushRef="#br0" timeOffset="160787.57">21638 15341 1164 0,'0'0'1136'0,"0"0"-825"16,204 0-10-16,-43-4-3 0,-5 4-120 15,-25 0-94-15,-35 0-50 16,-27 0-20-16,9 0-14 16,4 6-17-16,15 1-168 15,-29-1-371-15,-21-6-631 0</inkml:trace>
  <inkml:trace contextRef="#ctx0" brushRef="#br0" timeOffset="161477.07">16001 14321 922 0,'0'0'631'0,"0"0"-402"15,0 0-40-15,0 0-1 16,0 0 111-16,120 26 18 16,-20-26-91-16,29 0-98 15,25 0-81-15,6 0-47 0,-31 0-8 16,-11 0-191-1,-44 0-414-15,-23 0-509 0</inkml:trace>
  <inkml:trace contextRef="#ctx0" brushRef="#br0" timeOffset="162170.32">15814 16681 1322 0,'0'0'717'15,"0"0"-328"-15,0 0 83 16,0 0-208-16,0 0-40 15,0 0-116-15,64-110-66 16,32 95-25-16,46 8-7 16,43 6-9-16,22-4-1 15,-13-7-99-15,-54 2-262 16,-50-7-712-16</inkml:trace>
  <inkml:trace contextRef="#ctx0" brushRef="#br0" timeOffset="162784.78">14873 13699 1600 0,'0'0'565'15,"0"0"-520"-15,0 0 15 16,80 109 189-16,-29-53-39 15,11 7-107-15,3 0-64 16,-2-2-25-16,-4-5-14 16,-10-4-12-16,-6-8-160 15,-12-6-183-15,-11-13-256 16,-13-16-770-16</inkml:trace>
  <inkml:trace contextRef="#ctx0" brushRef="#br0" timeOffset="162948.9">15528 13641 1612 0,'0'0'376'16,"0"0"-165"-16,0 0-134 15,-176 85 0-15,81 15 24 16,-17 36-64-16,4 13-37 16,22-2-22-16,19-32-135 15,29-45-183-15,5-16-573 0</inkml:trace>
  <inkml:trace contextRef="#ctx0" brushRef="#br0" timeOffset="163453.5">15107 16338 1646 0,'0'0'590'0,"0"0"-365"16,0 0 35-16,0 0-113 16,0 0-17-16,0 0-45 15,123 80-39-15,-83-31-20 0,-3 1-16 16,-6-2-10-16,-4-2-19 16,-2-6-150-16,4-10-154 15,-10-7-297-15,-3-18-308 0</inkml:trace>
  <inkml:trace contextRef="#ctx0" brushRef="#br0" timeOffset="163669.26">15710 16244 1505 0,'0'0'567'0,"0"0"-397"15,0 0 71-15,-160 193-13 16,83-47-45-16,-6 11-79 0,12-18-34 15,15-45-31 1,23-37-21-16,8-8-12 0,-2 1-6 16,-4 4-8-16,0-2-113 15,-7-10-145-15,7-20-309 16,8-10-493-16</inkml:trace>
  <inkml:trace contextRef="#ctx0" brushRef="#br0" timeOffset="164781.01">23250 15498 1832 0,'0'0'549'0,"0"0"-426"15,0 0 77-15,0 0-66 16,183-4-70-16,-108 12-38 0,0 6-26 16,-15 4-55-1,-16-5-165-15,-19-3-256 0,-17-6-239 0</inkml:trace>
  <inkml:trace contextRef="#ctx0" brushRef="#br0" timeOffset="164961.48">23197 15745 1582 0,'0'0'393'0,"0"0"-121"15,-42 138-21-15,33-63-94 16,5 3-70-16,1 0-57 16,3-2-30-16,-4-8-6 0,1-9-132 15,-12-2-110 1,1-16-113-16,-1-11-329 0</inkml:trace>
  <inkml:trace contextRef="#ctx0" brushRef="#br0" timeOffset="165148.9">23230 16012 1758 0,'0'0'711'16,"0"0"-443"-16,0 0 62 15,116-31-118-15,-64 31-115 16,4 0-69-16,2 9-28 16,4 5-51-16,29-2-190 15,-15-6-434-15,-8-6-1215 0</inkml:trace>
  <inkml:trace contextRef="#ctx0" brushRef="#br0" timeOffset="167267.03">16236 1658 1685 0,'0'0'482'15,"0"0"-459"-15,0 0-8 16,25 125 77-16,20-23 135 16,3 2-19-16,2-5-78 15,-4-14-40-15,-5-16-24 16,3 1-39-16,3 4-16 15,-5-12-2-15,-6-9-9 16,-7-13-15-16,-7-7-113 0,-4-8-127 16,-7-11-243-16,-6-13-109 15</inkml:trace>
  <inkml:trace contextRef="#ctx0" brushRef="#br0" timeOffset="167490.63">16884 1730 358 0,'0'0'1373'16,"0"0"-995"-16,0 0-105 15,0 0-44-15,0 0-120 16,-135 77-32-16,81-1 16 16,-8 12-39-16,-5 6-30 0,7-14-14 15,-5 4-4 1,5-9-6-16,7-10-48 0,6-13-113 15,-4-2-172-15,13-13-245 16,7-17-316-16</inkml:trace>
  <inkml:trace contextRef="#ctx0" brushRef="#br0" timeOffset="167708.76">17183 1177 1647 0,'0'0'537'15,"0"0"-364"-15,0 0-22 0,0 0-60 16,0 0-58-16,0 0-27 16,0 0-6-16,-104 142-106 15,84-67-124-15,1-16-262 16,0-4-359-16</inkml:trace>
  <inkml:trace contextRef="#ctx0" brushRef="#br0" timeOffset="168055.66">17366 1570 1452 0,'0'0'543'15,"0"0"-369"-15,0 0 128 16,0 0-65-16,0 0-128 15,0 0-99-15,0 0-10 16,-44 126 1-16,61-46 1 16,6 8 5-16,4 0-7 15,0-7-55-15,2-7-95 16,-1-12-112-16,6-4-77 0,-8-18-186 16,-4-15-620-16</inkml:trace>
  <inkml:trace contextRef="#ctx0" brushRef="#br0" timeOffset="168355.8">17794 1619 1190 0,'0'0'509'0,"0"0"-338"16,0 0 78-16,0 0-35 15,0 0-70-15,0 0-53 0,-85 119 70 16,14 6 15-16,-27 47-43 16,-11 20-27-16,9-9-28 15,23-45-31-15,33-51-34 16,13-27-1-16,11-14-10 16,-2 4-1-16,-1 3-1 15,1-3-12-15,5-12-61 16,1-13-70-16,7-19-94 15,5-6-140-15,4 0-297 0</inkml:trace>
  <inkml:trace contextRef="#ctx0" brushRef="#br0" timeOffset="168573.58">18072 1571 1572 0,'0'0'566'0,"0"0"-408"15,0 0 50-15,0 0-110 16,0 0-76-16,0 0-22 16,-42 163-8-16,-7-51-190 15,5-12-283-15,-8-11-483 0</inkml:trace>
  <inkml:trace contextRef="#ctx0" brushRef="#br0" timeOffset="173158.38">15953 3994 1624 0,'0'0'550'0,"0"0"-466"0,0 0 23 15,0 0-33 1,0 0 23-16,37 159 101 0,9-78-39 16,10 8-31-16,6 5-37 15,3 0-9-15,-3-1-35 16,-2-9-28-16,-4-8-13 15,-7-12-4-15,-6-7-2 16,-10-15-46-16,-9-12-79 16,-6-10-68-16,-7-16-100 15,3-20-87-15,-6-20 20 16,-4-12-592-16</inkml:trace>
  <inkml:trace contextRef="#ctx0" brushRef="#br0" timeOffset="173414.22">16678 3994 629 0,'0'0'1000'15,"0"0"-699"-15,0 0-70 16,0 0-25-16,0 0-37 16,-141 93-10-16,85-19-20 15,-6 13-43-15,-7 6-18 16,0 1-26-16,5-3-27 15,4-8-13-15,6-10-6 16,4-8 5-16,8-11-11 16,7-10-26-16,4-11-69 15,10-10-83-15,17-20-148 16,4-3-197-16,0-3-290 0</inkml:trace>
  <inkml:trace contextRef="#ctx0" brushRef="#br0" timeOffset="174210.25">16961 3732 1026 0,'0'0'317'16,"0"0"-170"-16,0 0-28 16,0 0 34-16,-98 127-21 15,88-94-68-15,4-5-34 16,4-2-21-16,2-8-2 16,-3-2-7-16,3-6 8 0,0 1-8 15,0-2-31-15,0-1-168 16,0-3-321-16</inkml:trace>
  <inkml:trace contextRef="#ctx0" brushRef="#br0" timeOffset="174433.66">17181 3677 1450 0,'0'0'379'0,"0"0"-262"16,0 0 9 0,0 0-37-16,0 0-41 0,-42 112-28 15,26-67-20-15,-1 7 0 16,-20 22-118-16,6-11-205 16,0-12-612-16</inkml:trace>
  <inkml:trace contextRef="#ctx0" brushRef="#br0" timeOffset="175179.13">17422 3994 408 0,'0'0'1159'0,"0"0"-853"15,0 0-197-15,0 0-18 16,0 0 44-16,-14 148 74 15,16-73-75-15,15 0-63 16,9-4-38-16,3-6-15 16,0-9-11-16,-2-12 2 15,-3-6-9-15,-6-10-39 0,-3-8-144 16,-5-12-60-16,-4-7-127 16,-5-1-384-16</inkml:trace>
  <inkml:trace contextRef="#ctx0" brushRef="#br0" timeOffset="175450.4">17903 4028 1303 0,'0'0'407'16,"0"0"-171"-16,0 0 74 16,0 0-101-16,0 0-114 15,0 0 0-15,-67 151 78 16,21-52-31-16,-26 30-13 0,-17 30-32 15,-4 1-34-15,19-30-28 16,22-39-19-16,26-37-7 16,4-13-8-16,-3 3 0 15,-2 4-1-15,0-3 0 16,4-7-51-16,4-10-67 16,3-7-68-16,10-14-90 15,4-7-232-15,2 0-191 0</inkml:trace>
  <inkml:trace contextRef="#ctx0" brushRef="#br0" timeOffset="175691.17">18114 3867 1169 0,'0'0'614'16,"0"0"-364"-16,0 0-85 16,0 0-41-16,0 0-78 15,0 0 2-15,0 0 1 16,-26 149-27-16,10-97-22 16,-18 12-36-16,6-14-178 15,-1-11-306-15</inkml:trace>
  <inkml:trace contextRef="#ctx0" brushRef="#br0" timeOffset="175876.95">18438 3798 1423 0,'0'0'597'15,"0"0"-399"-15,0 0 73 16,0 0-140-16,0 0-103 15,0 0-20-15,-45 130-8 16,12-42-82-16,1-12-176 16,-1-9-294-16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57:25.402"/>
    </inkml:context>
    <inkml:brush xml:id="br0">
      <inkml:brushProperty name="width" value="0.05292" units="cm"/>
      <inkml:brushProperty name="height" value="0.05292" units="cm"/>
      <inkml:brushProperty name="color" value="#FF0000"/>
    </inkml:brush>
  </inkml:definitions>
  <inkml:trace contextRef="#ctx0" brushRef="#br0">19924 12334 887 0,'0'0'378'15,"0"0"-98"-15,0 0-5 0,0 0-39 16,0 0-18 0,0 0-21-16,0-76-9 0,2 70-38 15,0 4-29-15,0 2-38 16,6 0-27-16,5 0-24 15,14 0 5-15,12 0 17 16,13 0-1-16,8 0-16 16,5 0-11-16,-3 0-7 15,-8 0-7-15,-12-3-11 16,-11 3-1-16,-14 0 1 16,-7 0 0-16,-8 0-1 15,-2 0 1-15,0 0 0 16,-9-3 0-16,-20-2-1 15,-16-4-13-15,-9 1-5 16,-7-2 11-16,3 0 6 0,2 2 0 16,9 1 1-16,9 2 1 15,14 3-1-15,8 0 1 16,7 2-1-16,7 0 9 16,2 0-8-16,0 0 0 15,0 0 10-15,9 0-3 16,15 0 13-16,12 4 23 15,9 4 5-15,8-1-2 16,3-2-17-16,-3-1-15 16,-6-2-8-16,-7-1-6 0,-13 2 7 15,-7-1-8-15,-7-2 0 16,-6 2-1 0,-1 0 0-16,-1-2 1 0,0 2 0 15,-1-2 1-15,-2 0 1 16,0 0-1-16,-2 0 1 15,3 0-1-15,-3 0-1 16,2 0-7-16,0 0-58 16,5 0-77-16,25 0-108 15,-1 0-311-15,2 0-233 0</inkml:trace>
  <inkml:trace contextRef="#ctx0" brushRef="#br0" timeOffset="692.61">21352 12444 1088 0,'0'0'616'0,"0"0"-389"16,0 0 15-16,0 0 24 15,0 0-49-15,151-20-56 16,-81 8-41-16,5 4-30 15,4 2-4-15,-6 4-29 16,-6 2-21-16,-9 0-15 16,-14 4-7-16,-6 6-8 0,-9-2 0 15,-5-2-5-15,-3 1 0 16,-3-4 7-16,-1-1-1 16,-4 1-5-16,1-3 5 15,0 0-1-15,-5 0 0 16,-3 0-4-16,-2 0-1 15,-2 0 0-15,-2 0 5 16,0 0 2-16,0 0-1 16,0 0 8-16,0 0-3 15,0 0-3-15,0 0-3 16,0 0-5-16,0 0 0 16,0 0 1-16,0 0 5 0,0 0-7 15,-4 0-73-15,-36 0-100 16,3 0-319-16,-8-8-266 0</inkml:trace>
  <inkml:trace contextRef="#ctx0" brushRef="#br0" timeOffset="16095.08">13861 7242 1181 0,'0'0'237'15,"0"0"-112"-15,0 0-8 0,0 0 26 16,0 0 82-16,0 0-39 16,-19 0-89-16,19 2-72 15,13 12-13-15,14 7 46 16,10 7 16-16,13 3 3 16,12 6-26-16,15-3-3 15,35-7-5-15,38-11 14 16,41-16-11-16,19-37-13 15,-10-33-9-15,-24-31-8 16,-45-11-1-16,-23-17 6 16,-33-22-5-16,-28-17-2 15,-27-35 10-15,-18-24 3 16,-2-7-8-16,-29-2-11 16,-20 26-8-16,-27 36 1 0,-41 19 1 15,-37 32 13-15,-31 14-8 16,-27 13-7-16,-4 21-11 15,2 27 5-15,7 32 6 16,18 26-12-16,1 56-5 16,12 39-8-16,14 35 2 15,21 33 14-15,37 22-4 16,37 17-1-16,41 2 2 16,26-7-23-16,41-15-24 15,33-13-5-15,14-19 0 16,13-18-106-16,-1-9-3 15,-15-9-33-15,-24-32-136 16,-24-23-315-16</inkml:trace>
  <inkml:trace contextRef="#ctx0" brushRef="#br0" timeOffset="17211.73">23065 13600 1092 0,'0'0'277'16,"0"0"25"-16,188 80-56 15,-77-52-41-15,29-10-22 0,23-18-35 16,6-8-55-16,-15-37-26 15,-15-23-3-15,-22-28-23 16,1-32-3-16,-4-35-22 16,-12-39 8-16,-15-35-5 15,-33-21 11-15,-39-11-9 16,-23 18-12-16,-59 34-1 16,-33 39 2-16,-37 36 0 15,-21 29 19-15,-29 30-14 16,-18 29-5-16,-7 31-4 15,1 23-5-15,6 58-1 16,4 49 0-16,7 45 0 16,14 48-7-16,26 33-4 15,43 16 10-15,51-5-11 0,48-14 11 16,28-22-1-16,51-22 2 16,24-19-8-16,14-26 2 15,9-28 0-15,-14-31-6 16,-15-29-28-16,17-9-111 15,-28-18-146-15,-10-8-322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58:01.526"/>
    </inkml:context>
    <inkml:brush xml:id="br0">
      <inkml:brushProperty name="width" value="0.05292" units="cm"/>
      <inkml:brushProperty name="height" value="0.05292" units="cm"/>
      <inkml:brushProperty name="color" value="#FF0000"/>
    </inkml:brush>
  </inkml:definitions>
  <inkml:trace contextRef="#ctx0" brushRef="#br0">13304 4044 1859 0,'0'0'491'0,"0"0"-292"15,0 0 11-15,0 0-29 16,0 0-62-16,0 0-69 16,-11 74-13-16,11 50 119 15,5 63-50-15,1 37-14 16,-6 20-4-16,0 16-16 16,-15-3-30-16,-7 2-19 15,-1-9-16-15,4-27-1 16,5-37-5-16,6-27-1 15,3-41-12-15,3-38-58 0,2-27-70 16,0-20-92 0,0-11-117-16,10-44-210 0,9-22-4 15,-2-30-504-15</inkml:trace>
  <inkml:trace contextRef="#ctx0" brushRef="#br0" timeOffset="524.37">13400 3876 1612 0,'0'0'622'0,"0"0"-548"15,0 0-42-15,0 0 72 16,0 0 69-16,181-26 38 15,26-1 3-15,80-3-76 16,76 1-33-16,59 7-7 16,25 9 0-16,35 13-32 15,10 0-32-15,-1 23-2 16,-13 9-7-16,-25 7-24 16,-34 2 13-16,-41 1 22 15,-57-8-9-15,-51-7-26 16,-61-8 12-16,-65-9-7 15,-54-5 3-15,-46-3 0 16,-26-1 2-16,-6-1 17 0,-8 3 13 16,-2 3 16-16,-2 9-36 15,0 14-20-15,0 17-1 16,0 37 1-16,9 56 7 16,18 64-2-16,6 43 6 15,3 22 7-15,-10 10-8 16,-10-21-11-16,-5-6-2 15,-6-13 1-15,-3-24-6 16,-2-17 7-16,0-23-22 16,0-19-35-16,-5-25-63 15,-8-32-32-15,-3-29-73 16,-13-31-110-16,3-26-252 16,-3-12-285-16</inkml:trace>
  <inkml:trace contextRef="#ctx0" brushRef="#br0" timeOffset="1184.05">13192 6926 694 0,'0'0'1227'0,"0"0"-881"15,0 0-161-15,0 0 47 16,0 0-53-16,0 0-52 16,0 0-45-16,154 28 91 15,7-8 9-15,95-6-41 16,70-8-12-16,52-6-31 16,30 0-22-16,2-4 31 15,15 4-41-15,1 7-45 0,-2 16-14 16,-17 6 17-16,-17-4-24 15,-24-2 0-15,-29-3 0 16,-28-6 0-16,-36-7 0 16,-32-7 0-16,-38 0 0 15,-55 0 0-15,-46-6 0 16,-36-2 0-16,-24 2 0 16,-1 1 0-16,-5-2 0 15,-5 1 0-15,-11 3 0 16,-3 0 0-16,0 1 0 15,0 2 0-15,3 0 0 16,3 0 0-16,-2 0 0 16,2 0 0-16,-3 0 0 15,-2 0 0-15,-5 0 0 16,-2 0 0-16,-6 0 0 0,-1 0-57 16,-1-6-143-16,4-26-170 15,-3 4-474-15,-2-8-322 0</inkml:trace>
  <inkml:trace contextRef="#ctx0" brushRef="#br0" timeOffset="2365.14">13349 5157 1242 0,'0'0'636'0,"0"0"-516"16,0 0-96-16,0 0 136 16,0 0 146-16,158 16-24 15,-82-16-78-15,13 0-44 16,29-12-31-16,39-6-26 15,38-2-8-15,14 2-31 16,-2 4-16-16,-10 4-9 16,-17 4-12-16,7 2 3 15,0 2-6-15,3 0 0 16,6 2 9-16,11 0-3 16,10 0 0-16,-1 0 6 0,4 4-4 15,-1 3-10-15,-5-1-22 16,-10 1 6-16,-17-1 2 15,-21 4-2-15,-21 0-5 16,-35 1 10-16,-25-4-4 16,-22-1-5-16,-5 0 7 15,11 2 1-15,6 0 1 16,10 2-10-16,-2 1 16 16,-3-2-10-16,-2 0-1 15,-2-2 3-15,-5 0-7 16,-2 0-1-16,-5 1 5 15,-6 3-6-15,-2-1 0 0,-2-2 1 16,-6 2-1-16,2-2 0 16,-2-1 1-16,-1 1 0 15,5-1-1-15,-4-5 1 16,0 0 7-16,-2 0-8 16,-1-2 1-16,-3 0 0 15,0 0 0-15,-1 0 0 16,1 0 5-16,0 0-6 15,-1 0 1-15,-6 0 0 16,-2 0-1-16,-4 0 0 16,-8 0 0-16,-6 0 0 15,-6 0 0-15,-5 0 0 16,1 0 1-16,-3 0 0 0,5 0-1 16,4 0 0-1,7 0 0-15,7 0 0 0,4 0 0 16,0 0-1-16,-1 0-14 15,-8 0-34-15,-8 0-64 16,-26-4-92-16,-19 2-179 16,-21-6-469-16</inkml:trace>
  <inkml:trace contextRef="#ctx0" brushRef="#br0" timeOffset="4014.6">13369 5574 540 0,'0'0'230'15,"0"0"-128"-15,0 0 1 16,0 0 4-16,0 0 1 0,0 0 73 15,0 0 5-15,6 17 12 16,7-16 15-16,1-1-27 16,6 0 0-16,3 0 9 15,4 0-43-15,4 0-44 16,5-1-30-16,1-6-8 16,3 4-11-16,3-1 11 15,3 1-16-15,4 2-6 16,2 1 3-16,6 0-5 15,5 0-1-15,8 0 15 16,5 0 0-16,3 0-12 16,2 0-12-16,0 0-11 0,0 0 8 15,-4 1 0-15,1 7-13 16,0 1-8-16,0 3-3 16,0-2 1-16,5 0-4 15,-3-1 5-15,2 0 5 16,1-3 2-16,-4 0-6 15,6 0 2-15,2-2-1 16,7 0 16-16,1-3 10 16,5 2-21-16,4 1-8 15,-2 0 1-15,-2-1-5 16,1 1-5-16,-5 1 20 0,-7-1-6 16,-3 1 0-1,-6-1 2-15,-3 1-5 0,-6 1-11 16,-5 0 0-16,1 0 7 15,-5 2-7-15,3-1 0 16,-3 2 5-16,3-3-6 16,-1 0 1-16,2-2 0 15,3-2 14-15,-1-2 6 16,1 0-7-16,3 0-4 16,-3 0-4-16,2 0 3 15,-2 0-1-15,-4-4 2 16,-2 0-1-16,-6 2-3 15,-6 0 0-15,1 2-4 16,-6 0 12-16,4 0-14 16,-2 0 0-16,2 0 0 0,1 0 0 15,2 0 0-15,1 0 0 16,-1 0 0-16,3 4 0 16,0 2 0-16,-1 0 0 15,3 0 0-15,0 0 0 16,5 0 0-16,-1 0 0 15,-1-2 0-15,3 0 0 16,-9 0 0-16,-1 0 0 16,-10 0 0-16,-3 0 0 15,-1 0 0-15,-5 0 0 16,5 1 0-16,1-4 0 16,3-1 0-16,3 0 0 15,2 0 0-15,0 0 0 16,0 0 0-16,2 0 0 15,-3 0 0-15,0 0 0 0,-1 0 0 16,-5 0 0-16,-1 0 0 16,1 1 0-16,-4 4 0 15,-5-4 0-15,-2 4 0 16,-2-1 0-16,-2 0 0 16,-4-2 0-16,-2 2 0 15,-3-2 0-15,0 0 0 16,-5 0 0-16,-2-2 0 15,-4 2 0-15,-2-2 0 16,-5 0 0-16,0 0 0 16,0 0 0-16,-9 0-50 15,-52-16-167-15,3-8-504 0,-11-7-492 16</inkml:trace>
  <inkml:trace contextRef="#ctx0" brushRef="#br0" timeOffset="5597.86">14327 4909 1416 0,'0'0'620'0,"0"0"-384"16,0 0 123-16,0 0-65 16,0 0-70-16,0 0-84 15,-15-17-60-15,15 17-33 16,-3 0-1-16,3 0 8 15,0 5-15-15,-2 16-25 16,-2 22 10-16,-4 30 52 16,-2 38 8-16,-3 37-39 15,1 12-18-15,8-29-10 16,4-38-10-16,0-41-6 16,0-14 5-16,0 0-6 0,0-4 0 15,4-4-9 1,-2-13-31-16,-2-10-41 0,0-7-24 15,0 0-12-15,0-32-48 16,2-4-334-16,6-11-355 16</inkml:trace>
  <inkml:trace contextRef="#ctx0" brushRef="#br0" timeOffset="6247.86">14407 4901 1333 0,'0'0'551'0,"0"0"-272"16,0 0 63-16,0 0-72 15,0 0-76-15,0 0-66 16,0 0-33-16,0-9 4 15,0 9-8-15,0 0-16 16,9-1-18-16,11 1-5 16,11 0 2-16,11-2 5 15,12-1-14-15,9 3-8 16,8 0-7-16,9 0-4 16,7 0-16-16,2 0 4 15,1 0-7-15,-6 6-5 16,-4 5-1-16,-11 0 1 0,-11-2 5 15,-12-1-5-15,-9-4-1 16,-10 0 1-16,-12-4 4 16,-9 0 3-16,-1 0 1 15,-5 0 5-15,0 0 11 16,0 0 14-16,0 0-2 16,0 0-7-16,0 2-8 15,0-1-11-15,0 2-11 16,0 3-1-16,0 2-7 15,-7 6-5-15,1 10 11 16,-3 7 0-16,5 10 0 16,-2 9 0-16,4 10-5 15,2 10 0-15,0 10 5 16,0 7 1-16,8 6-1 0,0-2 1 16,-3-2-1-16,-1-13-25 15,-2-7-14-15,-2-12-4 16,2-9-20-16,-2-9-14 15,2-11-24-15,4-6-41 16,-2-12-80-16,5-10-87 16,-1-9-247-16,-1-13-98 0</inkml:trace>
  <inkml:trace contextRef="#ctx0" brushRef="#br0" timeOffset="6732.74">14212 5829 1035 0,'0'0'488'16,"0"0"-281"-16,0 0 26 16,0 0-16-16,0 0-14 15,0 0-49-15,0 0-56 0,-37-18 2 16,37 18 3-16,0 0-15 16,12 6 44-16,21 8 30 15,16 0-14-15,36 2-10 16,39 2-11-16,42-4-34 15,13 0-57-15,-2-4-16 16,-19 1-10-16,-42-4-8 16,-29 1-1-16,-29-2 1 15,-16-2 7-15,-4 0-8 16,-5 2 1-16,-4-3 4 16,-13-2 0-16,-12-1 9 15,-1 0 39-15,-3 0 6 16,0 0-12-16,0 0-17 15,-5 0-31-15,-11-6-57 16,-8-8-112-16,-25-17-146 0,5 0-279 16,-1-5-430-16</inkml:trace>
  <inkml:trace contextRef="#ctx0" brushRef="#br0" timeOffset="8618.2">14295 4907 175 0,'0'0'401'0,"0"0"-107"16,0 0-28-16,0 0-12 16,0 0-48-16,0 0-18 15,0 0 4-15,0 0-9 16,0 0 16-16,0 0 2 16,0 0-37-16,0 0-55 15,0-4-34-15,0-2-27 16,0-2-12-16,0 0-3 15,0 0 7-15,0-1-12 16,0-1-4-16,0 3 3 16,0-2-6-16,5-1-9 15,0 2-4-15,-1-1-7 0,1 4 1 16,-2-3 3-16,2 1-5 16,0 0-1-16,2-1 1 15,2 2-1-15,-3 0 1 16,1 1-1-16,-1 0 0 15,2 2 1-15,-4 0-1 16,-2 2 1-16,-2 1 2 16,2 0 10-16,-2-3-3 15,0 3 3-15,2 0 0 16,-2 0-5-16,0 0-6 16,0 0 0-16,0 0 0 15,0 0 0-15,0 0 14 0,0 0-5 16,0 0-10-16,0 0-11 15,0 7-2-15,0 3 11 16,5 5 1-16,3 1 1 16,2 2 0-16,-1 0 1 15,-1 1 1-15,2-6 4 16,-6 0-5-16,0-4 0 16,-1-2 0-16,-1-4 0 15,-2 0 0-15,2-1 1 16,-2-1-1-16,2 4-1 15,0-1 1-15,-1-1-1 16,3 1-25-16,3 0-71 16,4 7-67-16,0-5-177 15,-4-2-365-15</inkml:trace>
  <inkml:trace contextRef="#ctx0" brushRef="#br0" timeOffset="9397.62">15238 4868 872 0,'0'0'414'16,"0"0"-205"-16,0 0 2 15,0 0-24-15,0 0-62 16,0 0-58-16,0 0-27 16,-4 3 19-16,4-3 38 15,0 0 38-15,7 0-1 16,11-12-5-16,1-5-17 0,5-2-49 15,-1-1-19 1,-5 1-9-16,-4 3 13 0,-6 7 1 16,-3 1-7-16,-3 5 0 15,-2 2-9-15,2 1-26 16,-2 0-7-16,0 0-12 16,0 0-1-16,2 0 2 15,5 0-8-15,2 10 4 16,2 5 13-16,3 7 1 15,1 2-8-15,1 3 9 16,-1-4 7-16,-1-2-5 16,-4-6-2-16,2-2-39 15,-5-7-42-15,-3-4-67 16,-4-2-150-16,0-8-213 16,-2-11-475-16</inkml:trace>
  <inkml:trace contextRef="#ctx0" brushRef="#br0" timeOffset="10081.76">14648 4882 700 0,'0'0'312'0,"0"0"-80"16,0 0 33-16,0 0-35 15,0 0-28-15,0 0-14 16,0 0-18-16,2-22 0 16,7 7-15-16,2-3-42 15,3 0-44-15,-1-3-26 16,0 3-11-16,-2 5-10 16,-2 0-13-16,-2 5-2 15,-2 2-1-15,-4 4-5 16,2 0 0-16,-3 2-1 15,0 0 0-15,0 0-7 0,0 0-4 16,0 0-5 0,2 0-8-16,2 8 5 0,3 5 11 15,0 0 8-15,2 5 1 16,2-2 9-16,-2-1-9 16,-2-1-1-16,-1-6 0 15,1-3-19-15,1 0-77 16,2-5-65-16,7 0-82 15,2 0-235-15,-4-7-401 0</inkml:trace>
  <inkml:trace contextRef="#ctx0" brushRef="#br0" timeOffset="10665.71">14980 4831 598 0,'0'0'346'16,"0"0"-103"-16,0 0-6 0,0 0-11 16,0 0-40-1,0 0-44-15,0 0-9 0,-7 0-9 16,7 0 5-16,0 0-16 16,0 0-23-16,0 0-18 15,0-8-36-15,0-4-20 16,0 2-16-16,0-3 0 15,4 1-1-15,6-3 1 16,-2 5-6-16,1-1 6 16,-4 1 0-16,6 4 0 15,-7-1 0-15,1 6-1 16,-3-1 1-16,0 2-1 16,-2 0-12-16,0 0 1 0,0 0-11 15,2 0 0 1,0 0 12-16,6 3 11 0,-2 6 1 15,3 3-1-15,-3 1 0 16,2-3-12-16,0 7 12 16,-1-4 0-16,-1 0 0 15,-1-6 0-15,0 2-11 16,-1-5-39-16,1-1-57 16,3-3-78-16,-1 0-172 15,0-7-219-15</inkml:trace>
  <inkml:trace contextRef="#ctx0" brushRef="#br0" timeOffset="11297.51">14467 4828 697 0,'0'0'337'16,"0"0"-242"-16,0 0-95 15,0 0-48-15,0 0-239 0</inkml:trace>
  <inkml:trace contextRef="#ctx0" brushRef="#br0" timeOffset="14863.06">14251 5945 1141 0,'0'0'498'16,"0"0"-294"-16,0 0 33 16,0 0-101-16,0 0-99 15,0 0-37-15,0 0 6 16,0 39 19-16,0-20 18 15,0 1 4-15,3 0-5 16,5 1 4-16,2-1 0 16,1 0-22-16,-1-1-11 15,2 0 3-15,-3-5-4 16,-1-6-1-16,-1-2-10 16,-2-6 16-16,-1 0 20 0,3 0 75 15,2-11 6 1,2-10-56-16,4-1-42 0,2-2-19 15,0 1-1-15,3 1-104 16,9 0-206-16,-2 7-268 16,-5 0-275-16</inkml:trace>
  <inkml:trace contextRef="#ctx0" brushRef="#br0" timeOffset="15333.07">14541 6034 386 0,'0'0'836'16,"0"0"-502"-16,0 0-67 15,0 0 4-15,0 0-71 16,0 0-77-16,0 0-60 16,0-6-48-16,0 6-15 15,0 7-24-15,0 10 22 0,4 4 1 16,6 3 1-16,-2 2 0 15,3-3 6-15,1-5-5 16,-4-4 8-16,-1-6-8 16,-5-4 5-16,0-4 11 15,0 0 34-15,4 0 52 16,-2-2 7-16,5-16-31 16,3-6-58-16,7-6-12 15,-1-7-9-15,4 1-8 16,-2 0-72-16,2 1-124 15,-4 10-155-15,-6 9-210 0</inkml:trace>
  <inkml:trace contextRef="#ctx0" brushRef="#br0" timeOffset="15728.04">14881 6002 1124 0,'0'0'495'0,"0"0"-231"16,0 0 21-16,0 0-66 15,0 0-102-15,0 0-104 16,0 0-13-16,0 5-3 0,3 13 3 15,6 4 15-15,4 4 2 16,1-2-4-16,1 1-6 16,-1-3 5-16,-1-5-10 15,-4-2-2-15,-3-7 8 16,1-4-7-16,-2-4 36 16,-1 0 69-16,5-6 6 15,3-15-49-15,1-4-38 16,3-7-25-16,-3-3-12 15,0 5-79-15,-2 5-131 16,-2 3-94-16,-7 5-213 16,-2 9-648-16</inkml:trace>
  <inkml:trace contextRef="#ctx0" brushRef="#br0" timeOffset="16046.49">15149 5970 1124 0,'0'0'532'0,"0"0"-350"15,0 0-12-15,0 0-100 16,0 0-52-16,0 0 44 16,0 0 0-16,36 86-7 15,-20-60-18-15,-3 1-14 16,3-4-11-16,-3-2-3 0,-3-10-7 15,2-3 9 1,-5-8 10-16,1 0 68 0,2-6 66 16,1-18-60-16,-3-8-57 15,2-9-25-15,-8 0-13 16,-2-2-24-16,0 7-125 16,0 12-68-16,0 12-86 15,0 10-294-15</inkml:trace>
  <inkml:trace contextRef="#ctx0" brushRef="#br0" timeOffset="16305.35">15392 6052 208 0,'0'0'956'0,"0"0"-742"16,0 0-108-16,0 0 61 0,0 0-40 15,0 0-39-15,0 0-12 16,33 96-1-16,-24-83-2 15,-1-2-8-15,-2-5-4 16,0-4-1-16,3-2 75 16,3-2 74-16,0-16-74 15,0-6-64-15,-1-1-24 16,-6 0-16-16,-3 0-31 16,-2 7-6-16,0 7-116 15,-13 8-163-15,-8 3-317 16,1 0-571-16</inkml:trace>
  <inkml:trace contextRef="#ctx0" brushRef="#br0" timeOffset="23980.95">14383 5635 392 0,'0'0'301'15,"0"0"-109"-15,0 0-11 0,0 0-15 16,0 0-21-16,0 0-24 15,0-7-31-15,0 7 0 16,0-1 23-16,0 1 31 16,0 0 21-16,0 0-34 15,0 0-35-15,0 0-32 16,0 0-27-16,2 0-15 16,16 0-22-16,13 8 22 15,15 4 59-15,15 4-3 16,15 2 3-16,13-1-8 15,9 0-31-15,6 2-11 16,4-6-7-16,-4 3-8 16,-6-4-7-16,-14-1-3 0,-16-2-5 15,-19-3 0 1,-16-2 5-16,-18-2-6 0,-7 0 2 16,-8-2 10-16,0 0 10 15,-29 0 8-15,-21 0-29 16,-39-6-1-16,-38-5-1 15,-31 0-11-15,11 1 1 16,27 4 6-16,38 2 5 16,24 2 0-16,-2 0 6 15,2 0-6-15,8 2-1 16,21 0 1-16,18 0 0 16,11 0-10-16,0 0-8 15,29 0 0-15,18 0 18 16,15 0 8-16,19 4 6 15,10 2-2-15,7-2 1 0,0 0-12 16,-5 1 7 0,-8-2-7-16,-14 2-1 0,-15 1 1 15,-15-1-1-15,-18-4 1 16,-11 2-1-16,-10-3 0 16,-2 0 6-16,-8 0 16 15,-35-3-20-15,-37-10-2 16,-48-5-15-16,-34-2 1 15,8 2 4-15,32 6 10 16,44 6 0-16,33 2 0 16,1 1-1-16,5-1 0 15,11 2 1-15,14 2-1 0,14 0-10 16,0 0-10-16,16 0-4 16,18 0 14-16,15 0 11 15,17 5 0-15,15-1 1 16,10-2 0-16,5 0-1 15,-4-2 1-15,-8 0 1 16,-17 0-1-16,-22 0 0 16,-24 0-1-16,-14 0 0 15,-7 0 7-15,-20 0 13 16,-27 0-20-16,-40-4-6 16,-38-3 5-16,3 2 1 15,9 1 0-15,19 4 6 16,26 0-6-16,6 0-1 15,7 0 0-15,22 0-5 16,17 1 0-16,14 5-11 0,2 5 0 16,29-2 8-16,17 7 9 15,37-8 11-15,37-2 6 16,27-6 9-16,-7 0-8 16,-28 0-11-16,-41-1-5 15,-30-4-1-15,-8 2 0 16,-4 0 1-16,-7 2-1 15,-15-3-1-15,-7 2 15 16,-7-5 14-16,-29 0-17 16,-22-5-12-16,-17-2-7 15,-21-4 6-15,-7 1 1 16,3 4 0-16,9-1 1 16,18 5 0-16,21 5-1 0,19 3-1 15,18 1 0-15,15 0-17 16,0 4-14-16,27 14 16 15,27 0 9-15,40 2 7 16,47-4 7-16,44-7 2 16,6-3-7-16,-35-6 4 15,-49 0-6-15,-54 0 1 16,-24 0 0-16,-4 0 0 16,-11 0-1-16,-14 0 0 15,-6 0 22-15,-58 0-22 16,-51-9 0-16,-49-4-9 15,-14 4 8-15,30 3 1 16,41 3 0-16,51 3 0 0,22 0 1 16,3 0 6-16,11 0-6 15,6 0-1-15,14 7-9 16,16-1-14-16,24-1 23 16,18 4 32-16,13-5 16 15,10-2-4-15,-2 1-23 16,-2 0-13-16,-8 1-8 15,-5 2 0-15,10 3-99 16,-15 0-203-16,-13-5-492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58:54.157"/>
    </inkml:context>
    <inkml:brush xml:id="br0">
      <inkml:brushProperty name="width" value="0.05292" units="cm"/>
      <inkml:brushProperty name="height" value="0.05292" units="cm"/>
      <inkml:brushProperty name="color" value="#FF0000"/>
    </inkml:brush>
  </inkml:definitions>
  <inkml:trace contextRef="#ctx0" brushRef="#br0">6919 8855 46 0,'0'0'8'0,"0"0"-8"0,0 0-54 0</inkml:trace>
  <inkml:trace contextRef="#ctx0" brushRef="#br0" timeOffset="2287.37">6912 8420 497 0,'0'0'153'0,"0"0"-48"16,0 0-7-16,0 0-27 16,0 0-23-16,0 0-25 15,0 0-10-15,0-2-1 16,0 2-2-16,0 0-9 15,0 0 0-15,0 0 0 16,0 0 0-16,0 0-1 16,0 0-29-16,0 0 4 15,0 0 18-15,0 0 7 16,0 0 5-16,0 0 11 16,3 0 6-16,-3 0-1 0,0 0 3 15,2-2 16-15,-2-2 9 16,0-2 0-16,0-1-4 15,0-2 5-15,0 1 5 16,-5 0-2-16,-4 3-6 16,2 2 4-16,1-1-25 15,2 4-3-15,-4 0 8 16,2 0-21-16,-1 0-10 16,1 0 2-16,1 0-1 15,-2 4-1-15,3 8-1 0,-1 4 0 16,5 3 0-1,0 4-1-15,0 1 1 0,0-2 0 16,14 0 0-16,1-6 0 16,6-4 1-16,-2-7 0 15,4-5 0-15,-1 0-7 16,1-9 7-16,-4-9-2 16,-3-4 1-16,-5 0 1 15,-4-2 0-15,-7 2 1 16,0 1 0-16,0-2 0 15,-16 7 1-15,0-1 17 16,1 7 11-16,-5 5-2 16,3 1-3-16,-4 4-18 15,3 0-6-15,1 0-1 16,3 0 0-16,1 5-1 0,-1 6 1 16,5 0-1-1,3 1 0-15,2 3-1 0,1-1-6 16,3 1 7-16,0 0-5 15,0-1 6-15,7-4 0 16,6-2-1-16,3-5 1 16,-1 0-13-16,1-3 0 15,-1 0 0-15,-1 0 7 16,-3-11 5-16,-5-2-1 16,0 1 2-16,-4-2-1 15,-2-2 1-15,0 2 1 16,-2 2-1-16,-10 1 1 15,-3 4 12-15,-1 3-11 16,1 1-1-16,-4 3-1 16,4 0 0-16,1 0-1 0,4 11-1 15,1 3-5-15,4 4 6 16,5 0-5-16,0 4 4 16,0 1 1-16,9-4-1 15,8-1 1-15,4-5 0 16,1-5 1-16,-2-5-8 15,2-3-2-15,-3 0 0 16,-4-6 0-16,-5-10 9 16,-2 0 0-16,-4-5-1 15,-4 6 2-15,0 1 0 16,0 4 0-16,-20 2-58 16,3 5-158-16,-4 2-597 0</inkml:trace>
  <inkml:trace contextRef="#ctx0" brushRef="#br0" timeOffset="9526.28">7253 9796 45 0,'0'0'76'0,"176"-7"-51"16,-69-1-25-16,2 1-144 0</inkml:trace>
  <inkml:trace contextRef="#ctx0" brushRef="#br0" timeOffset="47859.95">15748 12246 1016 0,'0'0'393'0,"0"0"-255"16,0 0 50-16,0 0 44 15,0 0-25-15,0 0 9 0,37-100 9 16,-37 100-29-16,0 0-39 16,-3 0-25-16,-11 4-32 15,-8 18-40-15,-7 14-21 16,-11 32-16-16,-4 45 0 15,3 42-3-15,8 20-5 16,11 2 3-16,6-15-5 16,8-24-13-16,-4-7 1 15,-2-23 0-15,0-22-1 16,-5-21 1-16,-10-10 0 16,-10 16 0-16,-19 7 11 15,-19 15 0-15,-25 4-4 16,-27 7-2-16,-29-1-5 15,15-21-1-15,29-32-43 0,41-28-123 16,38-36-132-16,10-16-191 16,18-18-314-16</inkml:trace>
  <inkml:trace contextRef="#ctx0" brushRef="#br0" timeOffset="48495.16">16729 12147 1341 0,'0'0'370'0,"0"0"-198"16,0 0 77-16,0 0-74 15,0 0-54-15,0 0-11 16,0 0-25-16,-24-64-19 16,24 64 11-16,-8 0-4 15,2 14-12-15,-7 17 11 16,-3 14 30-16,-5 21-18 15,4 25-11-15,6 32 4 16,11 29-9-16,0 4-18 16,20-9-14-16,7-19-2 15,-4-16-11-15,-6 5-13 16,-8-17-5-16,-9-16-4 16,0-18 16-16,-14-12 16 15,-13 10-5-15,-10 6 1 0,-15 10-5 16,-12-9 9-16,-10-7-12 15,-6-10-3-15,-4-14-5 16,1-8-13-16,5-10-7 16,8-4-101-16,4 13-162 15,17-3-413-15,7 0-631 0</inkml:trace>
  <inkml:trace contextRef="#ctx0" brushRef="#br0" timeOffset="49046.32">14289 15199 1393 0,'0'0'589'16,"0"0"-351"-16,0 0 7 15,0 0-83-15,0 0-37 16,-42 125 23-16,40-63-40 0,-4 6-43 16,2 1-35-16,0-8-15 15,0-4-7-15,-5-11-2 16,3-6-6-16,-2-18-5 16,4-10-102-16,4-19-155 15,0-20-204-15,0-19-366 0</inkml:trace>
  <inkml:trace contextRef="#ctx0" brushRef="#br0" timeOffset="49188.33">14407 14716 1388 0,'0'0'532'16,"0"0"-349"-16,0 0-34 15,0 0-77-15,0 0-72 16,0 0-93-16,0 0-143 0,2 61-334 0</inkml:trace>
  <inkml:trace contextRef="#ctx0" brushRef="#br0" timeOffset="49376.63">14588 15176 1500 0,'0'0'503'0,"0"0"-268"16,-14 157 77-16,-2-80-122 15,3 7-90-15,4-4-58 16,1-7-21-16,6-8-14 16,-1-6-7-16,3-14-98 0,0-6-174 15,11-17-245-15,5-12-609 16</inkml:trace>
  <inkml:trace contextRef="#ctx0" brushRef="#br0" timeOffset="49713.98">15606 14966 1192 0,'0'0'839'0,"0"0"-591"0,0 0-100 16,-43 105 54-16,43-53-86 15,0 1-64-15,0 1-29 16,0-4-23-16,0-4-17 15,0-8-135-15,0-16-189 16,0-8-248-16,0-14-796 0</inkml:trace>
  <inkml:trace contextRef="#ctx0" brushRef="#br0" timeOffset="49848.84">15706 14462 129 0,'0'0'1676'0,"0"0"-1335"15,0 0-218-15,0 0-46 16,0 0-77-16,0 0-119 16,0 0-391-16</inkml:trace>
  <inkml:trace contextRef="#ctx0" brushRef="#br0" timeOffset="50157.39">15951 14852 1490 0,'0'0'621'0,"0"0"-444"0,0 0 175 16,150 47-145-16,-106-15-117 15,-6 5-41-15,-14 7-25 16,-8 5-7-16,-16-2-5 16,0-3 4-16,-22-3 14 15,-16-2 13-15,-6-5 2 16,-3-7 21-16,5 0-3 15,5-10-8-15,18-6-2 16,7-3-11-16,12-8-21 16,0 0 4-16,14 0 7 15,15 0 16-15,9-6-12 16,9-3-36-16,3 1-23 16,38-9-203-16,-12 3-564 0,-7-4-995 15</inkml:trace>
  <inkml:trace contextRef="#ctx0" brushRef="#br0" timeOffset="51144.12">17927 12196 1335 0,'0'0'350'0,"0"0"-20"15,0 0 145-15,0 0-199 0,0 0-64 16,0 0-123-16,0 0-68 15,-31 94 20-15,27 26 62 16,4 39-19-16,33 15-5 16,30-8-17-16,21-19-26 15,12-26-15-15,11-4-6 16,-16-20-2-16,-15-17-1 16,-22-18-4-16,-10-8-8 15,1 9 1-15,-1 9 0 16,-4 6 0-16,-15-1 0 15,-19-4 6-15,-6-2-6 16,-4-8 8-16,-23-4-3 16,-8-7 0-16,-6-8-6 0,0-4-12 15,4-11-61-15,8 0-108 16,14-8-271-16,11-6-430 0</inkml:trace>
  <inkml:trace contextRef="#ctx0" brushRef="#br0" timeOffset="51509.33">18690 14774 1974 0,'0'0'581'16,"0"0"-484"-16,0 0 49 16,0 0-44-16,-94 157-57 15,112-84-24-15,26-11-11 16,10-5 1-16,4-25-10 16,-5-15 7-16,-10-17-1 15,-12-9 5-15,-14-27 36 16,-15-12 61-16,-2-6 4 15,-21-5-6-15,-22 8-21 16,-8 8-43-16,-7 12-28 16,0 11-15-16,9 10 0 15,13 10-120-15,29 0-187 0,7 0-392 16,7 0-529-16</inkml:trace>
  <inkml:trace contextRef="#ctx0" brushRef="#br0" timeOffset="51827.99">19037 14740 1689 0,'0'0'577'0,"0"0"-464"15,-36 107 189-15,36-57-149 16,5-2-103-16,26-4-28 16,4-18-22-16,6-16-12 0,-5-10-13 15,-3-21 13-15,-6-25 12 16,-5-7 1-16,-9 0 0 15,-4 12 34-15,-5 13 37 16,-4 16 31-16,0 12-10 16,0 0-58-16,0 31-34 15,-8 14 1-15,1 5-2 16,5 2 0-16,2-4 1 16,0-12-1-16,0-8 0 15,2-18 0-15,11-8-25 16,8-2-64-16,20-36-102 15,2-2-334-15,-3-7-392 0</inkml:trace>
  <inkml:trace contextRef="#ctx0" brushRef="#br0" timeOffset="51974.41">19655 14560 814 0,'0'0'984'15,"0"0"-744"-15,0 0-81 16,0 0 57-16,0 0-113 15,0 0-103-15,146 58-14 16,-81-58-269-16,-14-4-224 16,-9-17-419-16</inkml:trace>
  <inkml:trace contextRef="#ctx0" brushRef="#br0" timeOffset="52359.36">19801 14482 1341 0,'0'0'484'0,"0"0"-383"15,-73 128 132-15,53-66-73 16,11 10-25-16,9-1-68 16,0 1-37-16,4-14-17 15,14-6-7-15,4-16 1 16,3-15-7-16,6-21-54 16,5-5 39-16,3-35 0 15,0-14 15-15,-6-10 0 16,-4 3 1-16,-9 11 23 15,-6 13 49-15,-8 21 55 16,-6 16-12-16,0 0-68 16,-2 44-32-16,-20 36 10 0,-3 40 11 15,3 41-16 1,8 13 61-16,14-7-11 0,0-22-49 16,0-26-11-16,0-23 1 15,0-24-6-15,0-22-5 16,0-15 5-16,0-3-5 15,0-11-1-15,0-8-19 16,0-13-73-16,0-63-96 16,2-7-344-16,6-14-159 0</inkml:trace>
  <inkml:trace contextRef="#ctx0" brushRef="#br0" timeOffset="52995.61">19928 14772 1750 0,'0'0'348'0,"0"0"-152"16,0 0 104-16,0 0-90 16,153 46-50-16,-105 1-92 15,-12 4-42-15,-16 4-14 16,-20-5-1-16,0-2 14 16,-31-6 14-16,-16-1 8 15,-11-3-16-15,-3-6-10 16,5-5-15-16,15-8-6 15,18-11-12-15,23-8-73 16,10-14-99-16,38-26-63 16,23-14-41-16,10-9 70 15,-1-5 82-15,-11 8 94 0,-17 10 42 16,-19 18 59-16,-18 14 121 16,-8 12 64-16,-7 6-70 15,0 0-72-15,0 17-59 16,0 6 29-16,0 3-20 15,0-4-34-15,0-2-10 16,0-4-8-16,0-3 8 16,0-6-8-16,0 3 0 15,0 0 1-15,0 4-1 16,0 2 15-16,0 6-1 16,0-4-13-16,0 0-1 15,5-4 0-15,19-4-5 16,7-3-13-16,7-7 6 15,-2 0 11-15,-1-2-10 16,-8-9 5-16,-7-7 5 0,-9 6 1 16,-8 3 0-16,-3 4 2 15,0 4 5-15,0 1 2 16,-7 0-8-16,2 9 0 16,5 1 0-16,0 2 9 15,3-3 1-15,16-4 7 16,10-5 10-16,11 0-1 15,7 0-14-15,5-18-13 16,1 0-42-16,-4-4-121 16,9-18-162-16,-16 8-204 15,-8-2-547-15</inkml:trace>
  <inkml:trace contextRef="#ctx0" brushRef="#br0" timeOffset="53183.65">20959 14614 1532 0,'0'0'553'15,"0"0"-447"-15,0 0 262 16,151 20-128-16,-87-14-100 16,-4 0-80-16,-5 0-60 15,-7-2-13-15,-9-4-141 16,-12 0-184-16,-13 0-314 0</inkml:trace>
  <inkml:trace contextRef="#ctx0" brushRef="#br0" timeOffset="53339.07">21251 14396 1345 0,'0'0'634'0,"0"0"-542"15,0 0 125-15,-57 174-12 16,54-54-86-16,1 33-66 15,0 8-53-15,-4-19-65 16,-5-45-237-16,-1-38-540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6:59:58.381"/>
    </inkml:context>
    <inkml:brush xml:id="br0">
      <inkml:brushProperty name="width" value="0.05292" units="cm"/>
      <inkml:brushProperty name="height" value="0.05292" units="cm"/>
      <inkml:brushProperty name="color" value="#FF0000"/>
    </inkml:brush>
  </inkml:definitions>
  <inkml:trace contextRef="#ctx0" brushRef="#br0">8839 11828 333 0,'0'0'922'16,"0"0"-623"-16,0 0-66 15,0 0 16-15,0 0-12 16,0 0 17-16,-48-35-49 16,42 33-60-16,2 0-12 15,2 2-21-15,2 0-19 16,-2 0-24-16,2 0-30 16,0 0-26-16,0 14-13 15,0 11-1-15,6 13 1 16,12 7 21-16,5 6-5 15,1 1 2-15,5 2 6 16,2 0 2-16,5 0-5 16,-1 0-8-16,6-4 1 0,1-4-13 15,3-6 8-15,-3-6 0 16,1-6-3-16,-6-6 3 16,-3-4 0-16,-7-5 0 15,-3-4-7-15,-4-2-1 16,-6-3 5-16,-1-2-5 15,-3-2 1-15,0 0 4 16,-4 0 1-16,1 0-5 16,-3 0 7-16,1 0-8 15,-4 0 1-15,3 0-1 16,-4 0 5-16,0 0 0 16,0 0 3-16,0 0 4 15,0 0 5-15,0 0-4 0,0 0-2 16,-8-6-12-16,-2-5-51 15,-3 0-54-15,-1-2-82 16,-1-9-142-16,1 3-402 16,1-2-1214-16</inkml:trace>
  <inkml:trace contextRef="#ctx0" brushRef="#br0" timeOffset="5368.32">8933 13200 834 0,'0'0'324'15,"0"0"-127"-15,0 0 9 16,0 0-6-16,0 0-10 15,0 0-10-15,2-17-32 0,-2 17-7 16,0-3 0 0,0 1-38-16,0 1-38 0,0-4-30 15,0 1 3-15,0 2-15 16,0 2-7-16,0 0-5 16,0 0-5-16,0 0-6 15,0 0-12-15,0 0 11 16,-2 0-7-16,0 0 7 15,-3 5-8-15,1 7 9 16,-5 5 8-16,-3 8 7 16,-3 1-1-16,-7 6 2 15,-3 4 6-15,-6 2 4 16,-7 2 1-16,-1 0-2 16,-7 0-2-16,0-3-2 15,-8-5-5-15,-4-3-1 0,-6-1-5 16,-15-4-1-16,-10 1 2 15,-9-4-2-15,-24 0 0 16,-22-1 4-16,-20-4-7 16,-2 0 3-16,4-4 2 15,16-4-5-15,17-4-5 16,19-4-1-16,21 0 0 16,-11-8 1-16,-25-27 0 15,-24-8 7-15,-24-5-7 16,7 5 0-16,15 21 1 15,-12 15 8-15,-13 7-10 16,-9 15 0-16,2 15 0 16,15 7-1-16,18-3-5 0,17 2 6 15,23-5-1 1,23 0 1-16,18-3 0 0,7 5 0 16,-7 8-1-16,-9 15 1 15,-9 12-1-15,5 8 1 16,5 3 0-16,6 1 1 15,5-4-1-15,3-4 1 16,8-6-1-16,5-7-7 16,8-9 6-16,9-8 0 15,4-10 0-15,8-6 0 16,6-5 0-16,4-8 0 16,2-5 0-16,5 0-13 0,-1-8-11 15,1 2-26 1,-3 0-72-16,0-2-90 0,-10-8-95 15,1-16-166-15,-4-4-1171 16</inkml:trace>
  <inkml:trace contextRef="#ctx0" brushRef="#br0" timeOffset="7348.95">3151 15054 1295 0,'0'0'611'0,"0"0"-339"15,0 0-27-15,0 0 13 16,0 0-52-16,0 0-69 15,-5-29-82-15,5 47-55 0,0 16 6 16,0 12 8 0,0 17 22-16,2 0-12 0,-2 8-12 15,0-7-3-15,0-4-8 16,0-10-1-16,0-10-13 16,-2-13-48-16,2-9-63 15,0-14-71-15,0-16-122 16,12-25 6-16,1-9-274 0</inkml:trace>
  <inkml:trace contextRef="#ctx0" brushRef="#br0" timeOffset="7524.43">3281 14614 1681 0,'0'0'563'0,"0"0"-433"15,0 0 54-15,0 0-87 16,0 0-64-16,0 0-33 16,0 0-106-16,-8 13-185 15,16 10-75-15,-8 1-320 0</inkml:trace>
  <inkml:trace contextRef="#ctx0" brushRef="#br0" timeOffset="8180.34">3507 15049 74 0,'0'0'1653'0,"0"0"-1327"16,0 0-243-16,-16 105 70 16,12-55 13-16,4 4-39 15,0-4-68-15,0-2-32 16,0-8-18-16,0-13-3 15,2-10 0-15,0-11-5 16,4-6 2-16,2-6 6 16,5-24 3-16,8-14-6 15,3-6 4-15,2-4-4 16,-1 10 2-16,-5 8-7 16,-4 13-1-16,-7 10 2 15,-2 8-1-15,-5 5-1 16,0 0-16-16,2 5-1 0,1 12 17 15,-2 11 11-15,1 7 1 16,-4 1 1-16,0 4-2 16,0-5-5-16,2-10-5 15,2-4-1-15,3-17-11 16,5-4-7-16,3 0 0 16,5-13 18-16,8-20 14 15,7-10-8-15,-2-1 4 16,-4-1-4-16,-7 8 3 15,-11 6 0-15,-4 13 19 16,-5 4 43-16,-2 10 24 16,0 4-33-16,0 0-46 15,0 10-16-15,-4 21 0 0,-9 19 9 16,-6 34 23-16,1 38 10 16,9 41 12-16,9 13 9 15,5 2-11-15,26-13-21 16,2-26-7-16,-2-32-4 15,-6-22-19-15,-9-33 9 16,-5-10-9-16,-3-3 0 16,0-12-1-16,-4-4-22 15,-4-23-36-15,0-23-3 16,-4-85-198-16,-10-3-262 16,1-5-185-16</inkml:trace>
  <inkml:trace contextRef="#ctx0" brushRef="#br0" timeOffset="8764.79">3917 15254 481 0,'0'0'1284'15,"0"0"-1005"-15,0 0-163 16,0 0 40-16,0 0 13 16,0 0-3-16,118 87-35 15,-95-45-30-15,-8-2-18 16,-7-5-6-16,-6-5-15 15,-2-6-26-15,0-9-10 16,-17-8 20-16,-5-3 2 16,-2-4-33-16,0 0-15 15,5 0-70-15,13 0-52 16,6-8-94-16,16-15-157 16,26-16 58-16,14-6 121 0,0-12 128 15,-6 7 66 1,-14 10 88-16,-14 13 84 0,-13 18 54 15,-7 5 1-15,-2 4-97 16,0 18-66-16,-4 18 0 16,-11 15 38-16,-6 8-27 15,0 3-44-15,7-1-20 16,3-5-11-16,9-17 1 16,2-10-1-16,0-17-12 15,17-12-15-15,10-16 27 16,4-26 21-16,3-12-3 15,-1-5-7-15,-2 4-5 0,-4 9-6 16,-9 19 0-16,-7 10 0 16,-9 15-2-16,-2 2-8 15,0 19 2-15,2 11 8 16,5 9 24-16,11 5-16 16,13-9-7-16,13-3 0 15,16-10 14-15,10-10 18 16,6-12 0-16,-5 0-12 15,-7-12-13-15,-8-12-8 16,-11-10-70-16,-5-20-180 16,-11 8-388-16,-13 4-615 0</inkml:trace>
  <inkml:trace contextRef="#ctx0" brushRef="#br0" timeOffset="8890.58">4902 15146 1679 0,'0'0'394'0,"0"0"-296"16,0 0-73-16,0 0-25 16,0 0-113-16,139-63-214 15,-93 41-653-15</inkml:trace>
  <inkml:trace contextRef="#ctx0" brushRef="#br0" timeOffset="9082.77">5107 14949 1448 0,'0'0'536'15,"0"0"-391"-15,0 0 141 0,0 0-41 16,-64 106-36 0,57-53-34-16,7 4-51 0,0 8-71 15,0 3-29-15,0-6-15 16,9-4-8-16,0-8-1 16,0-11-9-16,8-8-100 15,-3-12-171-15,-1-15-434 0</inkml:trace>
  <inkml:trace contextRef="#ctx0" brushRef="#br0" timeOffset="10747.31">9788 12203 720 0,'0'0'260'16,"0"0"-159"-16,0 0-2 0,0 0 2 15,0 0-30 1,0 0-7-16,0 0 22 0,0 0 5 16,0 0 46-16,0 0-8 15,0 0-35-15,0 0-34 16,9 11 53-16,7 3-6 15,4 4-22-15,6 4 27 16,6 4 0-16,1 0-22 16,8 1-24-16,-1 7-8 15,7-3-3-15,-1 1-20 16,8 5 5-16,2-2 9 16,6 2-20-16,7 1-4 15,2-1 8-15,5 1 1 16,2-1-2-16,4-1-11 15,5-4 4-15,3-1 10 0,5-4 8 16,21 2-5-16,29-4-2 16,33 1-9-16,16-1 53 15,-5-7-24-15,-15-2-26 16,-22-6-20-16,-7-6-4 16,-1-2 6-16,-1-2-4 15,2 0-7-15,9 0 5 16,17-8-5-16,30-2 7 15,17 3-7-15,23 7 27 16,13 0 10-16,8 25-23 16,12 11-14-16,9 14 5 15,-2 10 9-15,-4 17-15 0,-13 14-1 16,-12 10-1-16,-20 8 1 16,-20 2 1-16,-23 6 1 15,-20 5 8-15,-24 6-9 16,-20 5 2-16,-23-7-1 15,-19-3 9-15,-23-25 2 16,-15-23 9-16,-17-16-6 16,-1-9-1-16,0 2-4 15,0 3 10-15,-3-1-1 16,-3-14-5-16,-10-17-5 16,-3-9-2-16,-3-7-1 15,-3-7 9-15,-2 0 14 16,2-16-4-16,3-11-25 15,-3 4-46-15,-2-22-122 16,-2 9-210-16,-16 2-626 0</inkml:trace>
  <inkml:trace contextRef="#ctx0" brushRef="#br0" timeOffset="11283.45">17591 14472 742 0,'0'0'723'0,"0"0"-455"16,0 0 6-16,0 0 51 15,0 0-53-15,-98 144-95 0,75-83-73 16,10 6-30-16,9 7-29 16,4-1-19-16,15-9-21 15,22-11-5-15,7-18 0 16,5-20 6-16,0-15 7 16,-2-11 3-16,-7-32 8 15,-9-12-3-15,-11-13 11 16,-13-2 5-16,-7 3 22 15,-7 13-11-15,-22 8-20 16,-4 16-19-16,-3 9-9 16,0 11-43-16,5 6-119 15,18 1-154-15,9 3-347 16,4-6-524-16</inkml:trace>
  <inkml:trace contextRef="#ctx0" brushRef="#br0" timeOffset="11663.08">17834 14562 1741 0,'0'0'361'16,"0"0"-222"-16,0 0 135 16,12 140-99-16,7-94-92 15,8-5-49-15,2-15-34 16,6-12-4-16,1-14-21 16,-1-18 18-16,4-22 7 15,-4-13 1-15,-3 3 8 16,-5 2-9-16,-12 14 8 15,-6 14 41-15,-9 16 50 16,0 4-48-16,0 22-36 16,-7 21 0-16,-6 9 13 0,2 5-19 15,6 4-8-15,5-7-1 16,0-10 0-16,7-12-11 16,8-10-7-16,4-12-11 15,2-7-14-15,2-3 1 16,1 0-15-16,-1 0 9 15,-4-7-20-15,-3-3 10 16,-3 0 31-16,-1-3 10 16,1-4-78-16,3-1-40 15,4-14-52-15,-4 6-87 16,-3 4-276-16</inkml:trace>
  <inkml:trace contextRef="#ctx0" brushRef="#br0" timeOffset="11947.43">18260 14618 1413 0,'0'0'542'15,"0"0"-474"-15,0 0 102 16,0 0 79-16,133 78 24 16,-11-66-56-16,1-8-24 15,-9-4-58-15,-14 0-41 0,-33 0-58 16,-2 0-36-16,-6-12-5 16,-14 2-101-16,-16-18-113 15,-11 2-281-15,-11 0-220 0</inkml:trace>
  <inkml:trace contextRef="#ctx0" brushRef="#br0" timeOffset="12429.38">18858 14299 1437 0,'0'0'390'16,"0"0"-235"-16,0 0 75 16,-106 131 36-16,70-27-5 0,12 30-79 15,15-4-65-15,9-23-59 16,11-40-42-16,18-24-7 15,9-6-7-15,7-6-2 16,5-12-6-16,2-19-2 16,-3-6-7-16,-2-29 3 15,-8-11-12-15,-6-1 7 16,-12 8 11-16,-7 9 5 16,-8 10 0-16,-3 9 0 15,-3 8 0-15,2 3-5 16,2 0-14-16,3 0-2 15,9 9-16-15,4 0-14 16,4-5 10-16,7-4 27 16,0 0 15-16,-2-10 1 15,-6-6-1-15,-7 6 0 0,-10 2 35 16,-6 8 27-16,0 9 0 16,-12 30-23-16,-20 36 14 15,-15 46 0-15,-13 41-4 16,2 25-14-16,8-5 31 15,19-17-35-15,20-33-19 16,7-25-3-16,2-36-9 16,2-18 1-16,0-20-1 15,0-4-20-15,0-11-48 16,0-14-97-16,11-44-59 16,9-21-162-16,-1-16-493 0</inkml:trace>
  <inkml:trace contextRef="#ctx0" brushRef="#br0" timeOffset="12995.6">19263 14985 1365 0,'0'0'402'0,"0"0"-243"16,0 0 123-16,150-26-63 16,-107 46-67-16,-12 17-42 15,-10 12 11-15,-17 1-21 16,-4 3-9-16,-12-3 14 15,-23-2-17-15,-7-6-29 16,1-4-23-16,6-10-21 16,11-12-14-16,18-10-1 15,6-6-61-15,34-22-48 0,26-23-20 16,14-8-14-16,8-14-2 16,-4 5 35-16,-13 4 72 15,-16 8 38-15,-15 15 15 16,-15 10 60-16,-11 14 65 15,-8 11 21-15,0 3-62 16,-10 30-63-16,-9 2-21 16,-4 13 3-16,3 2-9 15,2 0-8-15,9-5 1 16,9-9-2-16,0-6 0 16,0-16 0-16,16-10 0 15,4-4 1-15,9-6 19 16,13-24-5-16,8-4-8 15,2-3-7-15,0 5 0 0,-14 9-12 16,-12 10 6-16,-13 4 6 16,-5 6 0-16,-8 3 1 15,0 0 6-15,0 0-7 16,4 12-1-16,6 1 1 16,9-2 0-16,10 1 6 15,11-3 0-15,14-9 6 16,10 0-6-16,7-4-6 15,3-15-54-15,6-11-144 16,-18 2-291-16,-19 2-287 0</inkml:trace>
  <inkml:trace contextRef="#ctx0" brushRef="#br0" timeOffset="13222.81">20547 14727 995 0,'0'0'1264'0,"0"0"-979"16,0 0-81-16,0 0-17 16,0 0-121-16,0 0 52 15,-12 168-16-15,9-84-54 16,-8 3-9-16,2 2-8 16,3-8-18-16,3-7-5 15,3-10-7-15,0-9-1 16,7-11-64-16,15-15-140 0,-4-10-308 15,0-16-344-15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1T17:00:22.374"/>
    </inkml:context>
    <inkml:brush xml:id="br0">
      <inkml:brushProperty name="width" value="0.05292" units="cm"/>
      <inkml:brushProperty name="height" value="0.05292" units="cm"/>
      <inkml:brushProperty name="color" value="#FF0000"/>
    </inkml:brush>
  </inkml:definitions>
  <inkml:trace contextRef="#ctx0" brushRef="#br0">17671 13091 1335 0,'0'0'575'0,"0"0"-371"15,0 0 10-15,0 0-2 16,0 0-54-16,0 0-97 15,-31 65 24-15,31-13 14 16,5 15-29-16,1 5 0 16,-2 3-23-16,-4 5-13 15,0-7-8-15,-10 4 1 16,-17-3-5-16,-2-3-11 16,-3 0-10-16,1-5 0 15,10-10-1-15,2-7-46 16,11-11-125-16,8-6-149 0,0-10-304 15,0-8-361-15</inkml:trace>
  <inkml:trace contextRef="#ctx0" brushRef="#br0" timeOffset="1083.53">18634 13100 129 0,'0'0'1291'16,"0"0"-917"-16,0 0-96 0,0 0 20 15,22-109-45 1,-17 98-64-16,-3 5-27 16,0 6-55-16,0 10-56 0,2 26-13 15,4 33 52-15,-2 40-16 16,9 40-23-16,6 7-13 15,-1-22-16-15,4-37-8 16,-7-37-13-16,0-8 5 16,0 6-5-16,-3 2 0 15,-1 4-1-15,-13-5 1 16,0-5-1-16,-18-2-9 16,-15-6-42-16,-9-4-61 15,-8-14-125-15,11-10-289 16,7-16-232-16</inkml:trace>
  <inkml:trace contextRef="#ctx0" brushRef="#br0" timeOffset="1572.66">17502 14646 1523 0,'0'0'588'0,"0"0"-460"15,0 0 50-15,0 0 5 16,-26 133-2-16,20-61-76 0,2-1-62 16,2 2-26-16,-2-10-7 15,1-12-9-15,1-11-1 16,0-12-47-16,0-12-77 16,0-16-150-16,0-7-44 15,2-20-303-15</inkml:trace>
  <inkml:trace contextRef="#ctx0" brushRef="#br0" timeOffset="1727.9">17509 14437 1480 0,'0'0'533'16,"0"0"-385"-16,0 0-11 0,0 0-54 15,0 0-83-15,0 0-31 16,0 0-98-16,0 71-182 15,0-43-299-15</inkml:trace>
  <inkml:trace contextRef="#ctx0" brushRef="#br0" timeOffset="1955.15">17698 14829 1778 0,'0'0'369'0,"0"0"-280"16,0 0 151-16,-4 120-81 0,0-65-68 16,1 2-51-16,3-7-22 15,0 2-12-15,0-11 0 16,0-2-6-16,0-10-6 16,0 1-91-16,3-8-183 15,3-9-359-15</inkml:trace>
  <inkml:trace contextRef="#ctx0" brushRef="#br0" timeOffset="2351.86">18593 14888 1292 0,'0'0'692'0,"0"0"-429"0,0 0 90 15,0 0-131-15,0 0-149 16,0 0-50-16,-53 109-2 16,49-57-14-16,0 1-6 15,-1-3-1-15,3-3-70 16,0-3-136-16,-1-7-170 15,3-19-346-15</inkml:trace>
  <inkml:trace contextRef="#ctx0" brushRef="#br0" timeOffset="2508.38">18654 14640 1655 0,'0'0'593'0,"0"0"-437"0,0 0 73 15,0 0-175-15,0 0-54 16,0 0-277-16,0 0-294 16,-67 108-669-16</inkml:trace>
  <inkml:trace contextRef="#ctx0" brushRef="#br0" timeOffset="2800.05">18794 14939 1001 0,'0'0'516'15,"0"0"-216"-15,0 0 52 16,134 42-147-16,-95-15-61 16,-2 0-53-16,-8 3-28 0,-7 1-16 15,-11-4-3 1,-7-1 17-16,-4-3 19 0,-4-4 18 16,-21-1-4-16,-6 0-19 15,-7 1-30-15,1-2-8 16,3 4-5-16,8-7-14 15,7-6-12-15,13-2-6 16,6-2 0-16,2-4-5 16,25 0 5-16,8 0 0 15,13 0-48-15,45 0-184 16,-10-10-438-16,5-10-1351 0</inkml:trace>
  <inkml:trace contextRef="#ctx0" brushRef="#br0" timeOffset="7581.58">19779 12997 942 0,'0'0'272'16,"0"0"-107"-16,0 0 8 15,0 0 8-15,0 0-13 0,0 0-48 16,0-25-45-1,0 25-14-15,0 0 22 0,0 0 28 16,0 0-7-16,-2 0-9 16,2 0 2-16,0 0-14 15,0 0-28-15,0 2-31 16,0 8-18-16,0 3 5 16,0 4 17-16,0 5 2 15,0 0-6-15,0 3-9 16,2-2 0-16,5-1 1 15,-2 0 4-15,-1 0-10 16,2-5 2-16,-4-2 0 16,3-3-3-16,-3-1 0 15,0-4 2-15,1 3-10 16,-1-1 11-16,-2-1-5 0,3 0 4 16,-3 1-4-16,0 0 4 15,2 1-1-15,-2 2 2 16,2 0 3-16,0 1-1 15,-2 2-1-15,2 1-5 16,0-3-2-16,3 6 0 16,-3-1 0-16,0 2-5 15,2 3 8-15,-3 0-7 16,6 1 4-16,-3-2 0 16,0 3-5-16,1-2 13 15,1 2-5-15,2 1 3 16,0 1-6-16,-1 2 9 15,1 1 0-15,0-1-2 16,-2 2-1-16,1 3 2 16,-1-4-4-16,1 2-2 0,2 4 3 15,0-4 1-15,0 6-3 16,2 0 0-16,0 5 2 16,2 3-2-16,3-4-2 15,0 2 4-15,4-2-5 16,0 0-5-16,-1 2 0 15,4-4 0-15,4 1 0 16,0 0-1-16,4 4 0 16,2 1 0-16,3 0 0 15,7 0-1-15,3 2 0 16,8-4 1-16,4 2 1 16,0-3 0-16,1-1 7 15,-2-4-8-15,4-4 0 0,-3 0 2 16,0-11-1-16,-2 2 0 15,-2-1 0-15,-1-8 8 16,-2 2-9-16,3-4 1 16,-1 0 0-16,0-6 9 15,3 3-1-15,-4-5-3 16,1-3-4-16,0 1 4 16,-1-4-5-16,-4 0 8 15,2 0-3-15,-1-4 2 16,-2-5-7-16,0-6 11 15,-1-1-5-15,-1 0-5 16,-3 0 4-16,2-2-6 0,-1 5 9 16,-3-6-9-1,0-2 8-15,-2 4-7 0,-2-5 0 16,-1 2 8-16,1-2 6 16,-3-4-3-16,-3 2-6 15,0-1 9-15,-3 2-2 16,-2 0 1-16,-6-3-2 15,2 4 0-15,-3 0 1 16,-1 0 1-16,-1-2-2 16,4-2 1-16,0-2-2 15,7-2-4-15,2-6-6 16,4-1 0-16,1-3 0 16,-1 2 7-16,-4 0-7 15,-4 4 0-15,0 0 5 16,-6 0-6-16,-1 2 6 0,3-2-6 15,-4-4 0-15,1 0 0 16,2-2 2-16,0-2-2 16,-2 2 0-16,-3 0 0 15,-4 3 0-15,-1-1 1 16,-6 6 1-16,-4-4-1 16,0 4 1-16,0 4-1 15,0 1 0-15,0 4 1 16,0 2-1-16,0 6 1 15,-4 1-1-15,2-1-1 16,-3 2 1-16,2-1 0 16,1-3 4-16,-2 1-5 15,1-2 0-15,-2-2 0 0,2 0 0 16,-1-1 1-16,-1-4-1 16,0 2 1-16,1 2-1 15,1-2 1-15,3 4-1 16,0-1 1-16,0 1 0 15,0 0-1-15,0 1 0 16,0 3 0-16,0 1 1 16,0 0-1-16,0 2 0 15,0 1 1-15,0-3 0 16,0-3-1-16,-2-1 1 16,0-1-1-16,-2-2 1 15,-1-1 0-15,1 5 0 16,2 4 0-16,-3 5 0 15,3 6-1-15,2 2-1 0,0 0-16 16,0 0 4-16,0 0 2 16,0 0 10-16,0 0-5 15,0 0 5-15,0 0 1 16,0 0-26-16,0 0-88 16,0 0-120-16,0 4-237 15,0 6-134-15,0-1-419 0</inkml:trace>
  <inkml:trace contextRef="#ctx0" brushRef="#br0" timeOffset="11113.47">21758 13039 1005 0,'0'0'404'16,"0"0"-159"-16,0 0 48 15,0 0-64-15,0 0-16 16,0 0-19-16,0 0-37 0,-29-15-17 16,29 15-19-1,-2-2-13-15,0 2-9 0,2 0-21 16,-3 0-17-16,3 0-18 15,-3 0-17-15,3 0-19 16,0 0-6-16,0 0-1 16,0 0 0-16,0 0-1 15,0 8 1-15,0 6 0 16,0 4 0-16,0 6 8 16,10 4-2-16,1 4 3 15,2 5-2-15,1 2 2 16,-1 4-1-16,1 1 7 15,-2 4 3-15,0 0-3 16,1-2-9-16,0-2-5 0,1-4 1 16,1-6 4-16,3-6-6 15,1-2 1-15,-2-3 0 16,1-5 1-16,1-5-1 16,2 1 0-16,1-6 1 15,2-2 4-15,5-2 1 16,2-4 2-16,7 0 3 15,3-4-3-15,1-10 0 16,-1 0-9-16,-4 1 1 16,-6-1 0-16,-2 0 0 15,-4 0 1-15,-1 0-1 16,3-3 0-16,0-1 1 16,-1-2-1-16,6-6 1 0,-1-4 8 15,2-6-9-15,-2-3 0 16,-2 0 6-16,-2-1-6 15,-5-1 5-15,-2 5 5 16,-4 3-4-16,-3 3-6 16,-3 4 11-16,1-1 2 15,-3 5-8-15,2-2-6 16,1 0 0-16,-3 2 1 16,1 0 0-16,-4 4 5 15,-3 2-5-15,1 3-1 16,-3-2-22-16,0 0-68 15,0-4-125-15,0 1-251 16,0 2-298-16</inkml:trace>
  <inkml:trace contextRef="#ctx0" brushRef="#br0" timeOffset="13781.13">20825 13060 1013 0,'0'0'376'16,"0"0"-206"-16,0 0 78 15,0 0-2-15,0 0-54 16,0 0-68-16,0 0-56 15,0 4-26-15,0-2-10 16,0 4 22-16,0 0 20 16,0 6 28-16,0 6 10 15,0 7-14-15,5 6-20 0,5 9 1 16,1 10-23 0,3 12-10-16,1 9-8 0,5 7-4 15,5 4-13-15,-2 3 3 16,7 1 6-16,1 2 1 15,4 4-2-15,6 3-5 16,5-1-2-16,8-3 1 16,6 2-1-16,7-6-5 15,11-4 14-15,8-2 4 16,30 11-20-16,32 8 0 16,28 15-6-16,3 1-2 15,-33-22-6-15,-41-22 0 16,-43-20-1-16,-9-3 1 15,7 15 0-15,8 10 0 16,5 12 0-16,-4 1 8 0,-2 1-3 16,-5-4-6-16,-4-4 11 15,-4-7-2-15,-7-3-2 16,-9-8-6-16,-7-8-1 16,-12-14-1-16,-5-16 1 15,-5-8 1-15,-7-10 7 16,-2-6 2-16,0 0 43 15,0-6-20-15,-11-10-33 16,0 2-77-16,-2 4-152 16,-6 2-258-16,6 4-233 15,0 0-1114-15</inkml:trace>
  <inkml:trace contextRef="#ctx0" brushRef="#br0" timeOffset="14182.14">22031 16762 1455 0,'0'0'748'15,"0"0"-649"-15,0 0-11 16,0 0 91-16,0 0-86 16,0 0-40-16,-69 119-20 0,79-71-19 15,9-9-9-15,8-9-4 16,0-16-1-16,6-9 6 16,3-5 6-16,2-23 16 15,0-17-2-15,-4-8-4 16,-10-6 21-16,-13 4 5 15,-11 10 24-15,0 9 48 16,-25 18-14-16,-12 13-53 16,-11 0-35-16,2 8-18 15,1 15-40-15,14 0-102 16,20 3-159-16,9-4-285 16,2-8-261-16</inkml:trace>
  <inkml:trace contextRef="#ctx0" brushRef="#br0" timeOffset="14529.14">22353 16758 1460 0,'0'0'612'0,"0"0"-479"15,0 0 127-15,-5 108-114 16,5-74-97-16,15-5-44 16,12-12-5-16,7-13-35 15,-3-4 9-15,-2-8 20 16,-2-20 6-16,-5-5 6 15,-5 0 0-15,-5 5 17 16,-7 6 7-16,-3 14 21 16,-2 8 19-16,0 0-34 0,0 12-27 15,0 12-8 1,-2 6 5-16,2-5-5 0,0 4 0 16,8-10-1-16,15-8-1 15,4-1 1-15,2-10 1 16,0 0-1-16,2 0 1 15,-2-14-2-15,-3-4-14 16,-4-4-32-16,-6 5-71 16,-11-6-145-16,-5 9-130 15,0 2-548-15</inkml:trace>
  <inkml:trace contextRef="#ctx0" brushRef="#br0" timeOffset="14707.36">22729 16705 1588 0,'0'0'528'16,"0"0"-480"-16,0 0 82 15,0 0 27-15,114 53-72 16,-64-39-54-16,2-2-31 16,0-6-4-16,-6-6-102 15,8 0-73-15,-16-18-321 16,-5-5-73-16</inkml:trace>
  <inkml:trace contextRef="#ctx0" brushRef="#br0" timeOffset="15113.15">23058 16583 1114 0,'0'0'383'0,"0"0"-212"0,0 0 103 16,-111 130-69-16,96-80-63 15,11 3-67-15,4-7-46 16,8-6-20-16,21-11-7 15,9-6 6-15,9-19-1 16,2-4-6-16,2-8-2 16,-2-22-4-16,-6-3 5 15,-10-2 0-15,-10 3 0 16,-10 10 1-16,-7 8 46 16,-6 6 60-16,0 8-29 15,0 0-36-15,0 4-23 16,0 24-18-16,-11 7 1 0,-5 22 10 15,-5 24 33 1,-8 36 61-16,-5 39-36 16,3 13-15-16,6-8 6 0,10-15-8 15,12-42 11-15,3-27-17 16,0-26-4-16,0-14-7 16,3-9-22-16,6-6-14 15,-3-15-2-15,1-7-64 16,4-44-63-16,7-76-186 15,0 8-323-15,-7-8-271 0</inkml:trace>
  <inkml:trace contextRef="#ctx0" brushRef="#br0" timeOffset="15846.13">23197 16842 1687 0,'0'0'350'0,"0"0"-240"15,0 0 134-15,147 24-91 16,-105-3-56-16,-8-2-45 16,-14-1-25-16,-9-6 25 15,-11-2 32-15,0 2 41 16,-11-2-14-16,-14 2-38 16,-4 2-29-16,-4 0-25 15,1-2-13-15,6-2-6 16,8-2-6-16,7-2-48 15,11-6-66-15,3 0-52 0,26-4 35 16,10-19 79-16,10-8-4 16,0-1-15-16,-7 2 32 15,-11 8 37-15,-10 7 8 16,-15 9 53-16,-6 6 44 16,0 0-3-16,0 19-21 15,-10 5-1-15,-7 6-11 16,2 6-31-16,2-3-18 15,6-8-11-15,7-6 0 16,0-12-1-16,7-7-17 16,17-4 17-16,3-18 0 15,3-6 0-15,0 2-6 16,-7 5 0-16,-6 6 6 16,-7 7-1-16,-6 0 1 15,-2 8 1-15,0 0 1 0,0 0-1 16,1 4 5-16,3 8 6 15,3 3 0-15,2-7-10 16,3 5-1-16,4-3 5 16,-2-2 1-16,2-8-6 15,1 0 5-15,4 0-5 16,-2-4 7-16,4-14-8 16,0 1-36-16,-6-2-17 15,-5 5 14-15,-5-2-13 16,-9 6 15-16,0 2 6 15,0 2-1-15,-4 6 7 16,-5 0-5-16,1 0 3 16,6 6 12-16,2 2-1 0,2 2 8 15,25-5 8-15,18-5 14 16,16 0 28-16,12 0 49 16,7 0-33-16,0 0-58 15,9 0-94-15,-22 0-133 16,-20 0-415-16</inkml:trace>
  <inkml:trace contextRef="#ctx0" brushRef="#br0" timeOffset="16021.62">24119 16740 1780 0,'0'0'619'0,"0"0"-452"16,0 0 72-16,0 0-54 15,0 144-52-15,0-74-88 16,0 6-45-16,0-4-7 16,-2 21-150-16,-5-21-338 15,1-14-380-15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7315200"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NOR Gates</a:t>
            </a:r>
          </a:p>
        </p:txBody>
      </p:sp>
      <p:sp>
        <p:nvSpPr>
          <p:cNvPr id="3" name="Subtitle 2"/>
          <p:cNvSpPr>
            <a:spLocks noGrp="1"/>
          </p:cNvSpPr>
          <p:nvPr>
            <p:ph type="subTitle" idx="1"/>
          </p:nvPr>
        </p:nvSpPr>
        <p:spPr>
          <a:xfrm>
            <a:off x="685800" y="1905000"/>
            <a:ext cx="7853265" cy="3962400"/>
          </a:xfrm>
        </p:spPr>
        <p:txBody>
          <a:bodyPr>
            <a:noAutofit/>
          </a:bodyPr>
          <a:lstStyle/>
          <a:p>
            <a:pPr algn="l"/>
            <a:r>
              <a:rPr lang="en-US" sz="2200" b="1" dirty="0"/>
              <a:t>NOR Gates:</a:t>
            </a:r>
          </a:p>
          <a:p>
            <a:pPr algn="l"/>
            <a:endParaRPr lang="en-US" sz="2200" b="1" dirty="0"/>
          </a:p>
          <a:p>
            <a:pPr algn="l"/>
            <a:endParaRPr lang="en-US" sz="2200" b="1" dirty="0"/>
          </a:p>
          <a:p>
            <a:pPr algn="l"/>
            <a:endParaRPr lang="en-US" sz="2200" b="1" dirty="0"/>
          </a:p>
          <a:p>
            <a:pPr algn="l"/>
            <a:endParaRPr lang="en-US" sz="2200" b="1" dirty="0"/>
          </a:p>
          <a:p>
            <a:pPr algn="l"/>
            <a:r>
              <a:rPr lang="en-US" sz="2200" dirty="0"/>
              <a:t>A </a:t>
            </a:r>
            <a:r>
              <a:rPr lang="en-US" sz="2200" b="1" dirty="0">
                <a:solidFill>
                  <a:schemeClr val="bg1">
                    <a:lumMod val="50000"/>
                  </a:schemeClr>
                </a:solidFill>
              </a:rPr>
              <a:t>NOR Gate </a:t>
            </a:r>
            <a:r>
              <a:rPr lang="en-US" sz="2200" dirty="0"/>
              <a:t>is shown above</a:t>
            </a:r>
          </a:p>
          <a:p>
            <a:pPr algn="l"/>
            <a:endParaRPr lang="en-US" sz="2200" dirty="0"/>
          </a:p>
          <a:p>
            <a:pPr algn="l"/>
            <a:r>
              <a:rPr lang="en-US" sz="2200" dirty="0"/>
              <a:t>The Truth Table</a:t>
            </a:r>
          </a:p>
          <a:p>
            <a:pPr algn="l"/>
            <a:endParaRPr lang="en-US" sz="2200" dirty="0"/>
          </a:p>
          <a:p>
            <a:pPr algn="l"/>
            <a:r>
              <a:rPr lang="en-US" sz="2200" dirty="0"/>
              <a:t>By applying </a:t>
            </a:r>
            <a:r>
              <a:rPr lang="en-US" sz="2200" dirty="0" err="1"/>
              <a:t>DeMorgan’s</a:t>
            </a:r>
            <a:r>
              <a:rPr lang="en-US" sz="2200" dirty="0"/>
              <a:t> Theorem, the NOR function can also be expressed as:</a:t>
            </a:r>
          </a:p>
          <a:p>
            <a:pPr algn="l"/>
            <a:endParaRPr lang="en-US" sz="2200" dirty="0"/>
          </a:p>
          <a:p>
            <a:pPr algn="l"/>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pic>
        <p:nvPicPr>
          <p:cNvPr id="5" name="Picture 4" descr="Three circuit diagrams, a, b, and c. Diagram a shows a three-input NOR gate. A NOR gate has three inputs, A, B, and C. The output from this gate is F. Diagram b shows a NOR gate equivalent. Gate 1. An OR gate has three inputs, A, B, and C. Gate 2. An INVERTER gate with an input, the output from Gate 1, and an output, F. Diagram c shows an n-input NOR gate. A NOR gate has multiple inputs, X_1, X_2, and so on, until X_n. The output from this gate is F."/>
          <p:cNvPicPr>
            <a:picLocks noChangeAspect="1"/>
          </p:cNvPicPr>
          <p:nvPr/>
        </p:nvPicPr>
        <p:blipFill>
          <a:blip r:embed="rId2"/>
          <a:stretch>
            <a:fillRect/>
          </a:stretch>
        </p:blipFill>
        <p:spPr>
          <a:xfrm>
            <a:off x="304800" y="2358736"/>
            <a:ext cx="8068656" cy="133091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2B2299D-C8AB-4C14-6A2A-C6DE2D695D6E}"/>
                  </a:ext>
                </a:extLst>
              </p14:cNvPr>
              <p14:cNvContentPartPr/>
              <p14:nvPr/>
            </p14:nvContentPartPr>
            <p14:xfrm>
              <a:off x="3346560" y="873360"/>
              <a:ext cx="5135400" cy="5481720"/>
            </p14:xfrm>
          </p:contentPart>
        </mc:Choice>
        <mc:Fallback>
          <p:pic>
            <p:nvPicPr>
              <p:cNvPr id="6" name="Ink 5">
                <a:extLst>
                  <a:ext uri="{FF2B5EF4-FFF2-40B4-BE49-F238E27FC236}">
                    <a16:creationId xmlns:a16="http://schemas.microsoft.com/office/drawing/2014/main" id="{62B2299D-C8AB-4C14-6A2A-C6DE2D695D6E}"/>
                  </a:ext>
                </a:extLst>
              </p:cNvPr>
              <p:cNvPicPr/>
              <p:nvPr/>
            </p:nvPicPr>
            <p:blipFill>
              <a:blip r:embed="rId4"/>
              <a:stretch>
                <a:fillRect/>
              </a:stretch>
            </p:blipFill>
            <p:spPr>
              <a:xfrm>
                <a:off x="3337200" y="864000"/>
                <a:ext cx="5154120" cy="5500440"/>
              </a:xfrm>
              <a:prstGeom prst="rect">
                <a:avLst/>
              </a:prstGeom>
            </p:spPr>
          </p:pic>
        </mc:Fallback>
      </mc:AlternateContent>
    </p:spTree>
    <p:extLst>
      <p:ext uri="{BB962C8B-B14F-4D97-AF65-F5344CB8AC3E}">
        <p14:creationId xmlns:p14="http://schemas.microsoft.com/office/powerpoint/2010/main" val="226419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10</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sz="3200" b="1" dirty="0"/>
              <a:t>AND gate</a:t>
            </a:r>
          </a:p>
          <a:p>
            <a:pPr algn="l"/>
            <a:endParaRPr lang="en-US" sz="2800" dirty="0"/>
          </a:p>
        </p:txBody>
      </p:sp>
      <p:pic>
        <p:nvPicPr>
          <p:cNvPr id="11" name="Picture 10" descr="Diagram&#10;&#10;Description automatically generated">
            <a:extLst>
              <a:ext uri="{FF2B5EF4-FFF2-40B4-BE49-F238E27FC236}">
                <a16:creationId xmlns:a16="http://schemas.microsoft.com/office/drawing/2014/main" id="{31D2B085-3E57-4A4F-AB28-99B88997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062" y="2819400"/>
            <a:ext cx="2590800" cy="2059846"/>
          </a:xfrm>
          <a:prstGeom prst="rect">
            <a:avLst/>
          </a:prstGeom>
        </p:spPr>
      </p:pic>
      <p:pic>
        <p:nvPicPr>
          <p:cNvPr id="15" name="Picture 14">
            <a:extLst>
              <a:ext uri="{FF2B5EF4-FFF2-40B4-BE49-F238E27FC236}">
                <a16:creationId xmlns:a16="http://schemas.microsoft.com/office/drawing/2014/main" id="{49F0D107-70F9-4DB5-9C99-A20100371F6A}"/>
              </a:ext>
            </a:extLst>
          </p:cNvPr>
          <p:cNvPicPr>
            <a:picLocks noChangeAspect="1"/>
          </p:cNvPicPr>
          <p:nvPr/>
        </p:nvPicPr>
        <p:blipFill>
          <a:blip r:embed="rId3"/>
          <a:stretch>
            <a:fillRect/>
          </a:stretch>
        </p:blipFill>
        <p:spPr>
          <a:xfrm>
            <a:off x="304800" y="1981200"/>
            <a:ext cx="5684275" cy="3915834"/>
          </a:xfrm>
          <a:prstGeom prst="rect">
            <a:avLst/>
          </a:prstGeom>
        </p:spPr>
      </p:pic>
      <p:sp>
        <p:nvSpPr>
          <p:cNvPr id="16" name="Rectangle 15">
            <a:extLst>
              <a:ext uri="{FF2B5EF4-FFF2-40B4-BE49-F238E27FC236}">
                <a16:creationId xmlns:a16="http://schemas.microsoft.com/office/drawing/2014/main" id="{D20A8B7F-22B5-4FAE-9DB9-10782FF4BE7E}"/>
              </a:ext>
            </a:extLst>
          </p:cNvPr>
          <p:cNvSpPr/>
          <p:nvPr/>
        </p:nvSpPr>
        <p:spPr>
          <a:xfrm>
            <a:off x="304800" y="1981200"/>
            <a:ext cx="1447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connections</a:t>
            </a:r>
          </a:p>
        </p:txBody>
      </p:sp>
    </p:spTree>
    <p:extLst>
      <p:ext uri="{BB962C8B-B14F-4D97-AF65-F5344CB8AC3E}">
        <p14:creationId xmlns:p14="http://schemas.microsoft.com/office/powerpoint/2010/main" val="333621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11</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altLang="zh-CN" sz="3200" b="1" dirty="0"/>
              <a:t>Bonus: N</a:t>
            </a:r>
            <a:r>
              <a:rPr lang="en-US" sz="3200" b="1" dirty="0"/>
              <a:t>AND gate</a:t>
            </a:r>
          </a:p>
          <a:p>
            <a:pPr algn="l"/>
            <a:endParaRPr lang="en-US" sz="2800" dirty="0"/>
          </a:p>
        </p:txBody>
      </p:sp>
      <p:pic>
        <p:nvPicPr>
          <p:cNvPr id="11" name="Picture 10" descr="Diagram&#10;&#10;Description automatically generated">
            <a:extLst>
              <a:ext uri="{FF2B5EF4-FFF2-40B4-BE49-F238E27FC236}">
                <a16:creationId xmlns:a16="http://schemas.microsoft.com/office/drawing/2014/main" id="{31D2B085-3E57-4A4F-AB28-99B88997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062" y="2819400"/>
            <a:ext cx="2590800" cy="2059846"/>
          </a:xfrm>
          <a:prstGeom prst="rect">
            <a:avLst/>
          </a:prstGeom>
        </p:spPr>
      </p:pic>
      <p:pic>
        <p:nvPicPr>
          <p:cNvPr id="15" name="Picture 14">
            <a:extLst>
              <a:ext uri="{FF2B5EF4-FFF2-40B4-BE49-F238E27FC236}">
                <a16:creationId xmlns:a16="http://schemas.microsoft.com/office/drawing/2014/main" id="{49F0D107-70F9-4DB5-9C99-A20100371F6A}"/>
              </a:ext>
            </a:extLst>
          </p:cNvPr>
          <p:cNvPicPr>
            <a:picLocks noChangeAspect="1"/>
          </p:cNvPicPr>
          <p:nvPr/>
        </p:nvPicPr>
        <p:blipFill>
          <a:blip r:embed="rId3"/>
          <a:stretch>
            <a:fillRect/>
          </a:stretch>
        </p:blipFill>
        <p:spPr>
          <a:xfrm>
            <a:off x="304800" y="1981200"/>
            <a:ext cx="5684275" cy="3915834"/>
          </a:xfrm>
          <a:prstGeom prst="rect">
            <a:avLst/>
          </a:prstGeom>
        </p:spPr>
      </p:pic>
      <p:sp>
        <p:nvSpPr>
          <p:cNvPr id="16" name="Rectangle 15">
            <a:extLst>
              <a:ext uri="{FF2B5EF4-FFF2-40B4-BE49-F238E27FC236}">
                <a16:creationId xmlns:a16="http://schemas.microsoft.com/office/drawing/2014/main" id="{D20A8B7F-22B5-4FAE-9DB9-10782FF4BE7E}"/>
              </a:ext>
            </a:extLst>
          </p:cNvPr>
          <p:cNvSpPr/>
          <p:nvPr/>
        </p:nvSpPr>
        <p:spPr>
          <a:xfrm>
            <a:off x="304800" y="1981200"/>
            <a:ext cx="1447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connections</a:t>
            </a:r>
          </a:p>
        </p:txBody>
      </p:sp>
    </p:spTree>
    <p:extLst>
      <p:ext uri="{BB962C8B-B14F-4D97-AF65-F5344CB8AC3E}">
        <p14:creationId xmlns:p14="http://schemas.microsoft.com/office/powerpoint/2010/main" val="295072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12</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sz="3200" b="1" dirty="0"/>
              <a:t>Lab 13. AND gate and NAND gate implementations</a:t>
            </a:r>
          </a:p>
          <a:p>
            <a:pPr algn="l"/>
            <a:endParaRPr lang="en-US" sz="2800" dirty="0"/>
          </a:p>
        </p:txBody>
      </p:sp>
      <p:sp>
        <p:nvSpPr>
          <p:cNvPr id="7" name="Subtitle 2">
            <a:extLst>
              <a:ext uri="{FF2B5EF4-FFF2-40B4-BE49-F238E27FC236}">
                <a16:creationId xmlns:a16="http://schemas.microsoft.com/office/drawing/2014/main" id="{5FF3806F-7BE5-43B0-82D4-A280F15FB78A}"/>
              </a:ext>
            </a:extLst>
          </p:cNvPr>
          <p:cNvSpPr txBox="1">
            <a:spLocks/>
          </p:cNvSpPr>
          <p:nvPr/>
        </p:nvSpPr>
        <p:spPr>
          <a:xfrm>
            <a:off x="645367" y="2400300"/>
            <a:ext cx="7853265" cy="20574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fontAlgn="auto">
              <a:spcAft>
                <a:spcPts val="0"/>
              </a:spcAft>
            </a:pPr>
            <a:endParaRPr lang="en-US" sz="2200" b="1" dirty="0"/>
          </a:p>
          <a:p>
            <a:pPr marL="457200" indent="-457200" algn="l" fontAlgn="auto">
              <a:spcAft>
                <a:spcPts val="0"/>
              </a:spcAft>
              <a:buFont typeface="Symbol" pitchFamily="18" charset="2"/>
              <a:buAutoNum type="arabicPeriod"/>
            </a:pPr>
            <a:r>
              <a:rPr lang="en-US" sz="2200" dirty="0"/>
              <a:t>Sketch the connection either on slides or on a paper and let me check it.</a:t>
            </a:r>
          </a:p>
          <a:p>
            <a:pPr marL="457200" indent="-457200" algn="l" fontAlgn="auto">
              <a:spcAft>
                <a:spcPts val="0"/>
              </a:spcAft>
              <a:buFont typeface="Symbol" pitchFamily="18" charset="2"/>
              <a:buAutoNum type="arabicPeriod"/>
            </a:pPr>
            <a:endParaRPr lang="en-US" sz="2200" dirty="0"/>
          </a:p>
          <a:p>
            <a:pPr marL="457200" indent="-457200" algn="l" fontAlgn="auto">
              <a:spcAft>
                <a:spcPts val="0"/>
              </a:spcAft>
              <a:buFont typeface="Symbol" pitchFamily="18" charset="2"/>
              <a:buAutoNum type="arabicPeriod"/>
            </a:pPr>
            <a:r>
              <a:rPr lang="en-US" sz="2200" dirty="0"/>
              <a:t>Make the connections on the breadboard.</a:t>
            </a:r>
          </a:p>
          <a:p>
            <a:pPr marL="457200" indent="-457200" algn="l" fontAlgn="auto">
              <a:spcAft>
                <a:spcPts val="0"/>
              </a:spcAft>
              <a:buFont typeface="Symbol" pitchFamily="18" charset="2"/>
              <a:buAutoNum type="arabicPeriod"/>
            </a:pPr>
            <a:endParaRPr lang="en-US" sz="2200" dirty="0"/>
          </a:p>
          <a:p>
            <a:pPr marL="457200" indent="-457200" algn="l" fontAlgn="auto">
              <a:spcAft>
                <a:spcPts val="0"/>
              </a:spcAft>
              <a:buFont typeface="Symbol" pitchFamily="18" charset="2"/>
              <a:buAutoNum type="arabicPeriod"/>
            </a:pPr>
            <a:r>
              <a:rPr lang="en-US" sz="2200" dirty="0"/>
              <a:t>If you plan to do bonus questions, sketch connection and let me check, then make connection.</a:t>
            </a:r>
          </a:p>
          <a:p>
            <a:pPr marL="457200" indent="-457200" algn="l" fontAlgn="auto">
              <a:spcAft>
                <a:spcPts val="0"/>
              </a:spcAft>
              <a:buFont typeface="Symbol" pitchFamily="18" charset="2"/>
              <a:buAutoNum type="arabicPeriod"/>
            </a:pPr>
            <a:endParaRPr lang="en-US" sz="2200" dirty="0"/>
          </a:p>
        </p:txBody>
      </p:sp>
    </p:spTree>
    <p:extLst>
      <p:ext uri="{BB962C8B-B14F-4D97-AF65-F5344CB8AC3E}">
        <p14:creationId xmlns:p14="http://schemas.microsoft.com/office/powerpoint/2010/main" val="398361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NOR Gates</a:t>
            </a:r>
          </a:p>
        </p:txBody>
      </p:sp>
      <p:sp>
        <p:nvSpPr>
          <p:cNvPr id="3" name="Subtitle 2"/>
          <p:cNvSpPr>
            <a:spLocks noGrp="1"/>
          </p:cNvSpPr>
          <p:nvPr>
            <p:ph type="subTitle" idx="1"/>
          </p:nvPr>
        </p:nvSpPr>
        <p:spPr>
          <a:xfrm>
            <a:off x="685800" y="1905000"/>
            <a:ext cx="7853265" cy="3581400"/>
          </a:xfrm>
        </p:spPr>
        <p:txBody>
          <a:bodyPr>
            <a:noAutofit/>
          </a:bodyPr>
          <a:lstStyle/>
          <a:p>
            <a:pPr algn="l"/>
            <a:r>
              <a:rPr lang="en-US" sz="2100" b="1" dirty="0"/>
              <a:t>Functionally Complete Operations and Gates:</a:t>
            </a:r>
          </a:p>
          <a:p>
            <a:pPr marL="342900" indent="-342900" algn="l">
              <a:buFont typeface="Wingdings" panose="05000000000000000000" pitchFamily="2" charset="2"/>
              <a:buChar char="v"/>
            </a:pPr>
            <a:r>
              <a:rPr lang="en-US" sz="2100" dirty="0"/>
              <a:t>NOR gate is also a universal gate, any switching function can be realized using only gates of NOR function. </a:t>
            </a:r>
          </a:p>
          <a:p>
            <a:pPr marL="342900" indent="-342900" algn="l">
              <a:buFont typeface="Wingdings" panose="05000000000000000000" pitchFamily="2" charset="2"/>
              <a:buChar char="v"/>
            </a:pPr>
            <a:r>
              <a:rPr lang="en-US" sz="2100" dirty="0"/>
              <a:t>NOR gate can be used to implement NOT, OR and </a:t>
            </a:r>
            <a:r>
              <a:rPr lang="en-US" sz="2100" dirty="0" err="1"/>
              <a:t>AND</a:t>
            </a:r>
            <a:r>
              <a:rPr lang="en-US" sz="2100" dirty="0"/>
              <a:t> gate.</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8449E00-77C5-9B9B-FCAC-1159C8B4CEC5}"/>
                  </a:ext>
                </a:extLst>
              </p14:cNvPr>
              <p14:cNvContentPartPr/>
              <p14:nvPr/>
            </p14:nvContentPartPr>
            <p14:xfrm>
              <a:off x="560880" y="861120"/>
              <a:ext cx="5911200" cy="4826520"/>
            </p14:xfrm>
          </p:contentPart>
        </mc:Choice>
        <mc:Fallback>
          <p:pic>
            <p:nvPicPr>
              <p:cNvPr id="5" name="Ink 4">
                <a:extLst>
                  <a:ext uri="{FF2B5EF4-FFF2-40B4-BE49-F238E27FC236}">
                    <a16:creationId xmlns:a16="http://schemas.microsoft.com/office/drawing/2014/main" id="{18449E00-77C5-9B9B-FCAC-1159C8B4CEC5}"/>
                  </a:ext>
                </a:extLst>
              </p:cNvPr>
              <p:cNvPicPr/>
              <p:nvPr/>
            </p:nvPicPr>
            <p:blipFill>
              <a:blip r:embed="rId3"/>
              <a:stretch>
                <a:fillRect/>
              </a:stretch>
            </p:blipFill>
            <p:spPr>
              <a:xfrm>
                <a:off x="551520" y="851760"/>
                <a:ext cx="5929920" cy="4845240"/>
              </a:xfrm>
              <a:prstGeom prst="rect">
                <a:avLst/>
              </a:prstGeom>
            </p:spPr>
          </p:pic>
        </mc:Fallback>
      </mc:AlternateContent>
    </p:spTree>
    <p:extLst>
      <p:ext uri="{BB962C8B-B14F-4D97-AF65-F5344CB8AC3E}">
        <p14:creationId xmlns:p14="http://schemas.microsoft.com/office/powerpoint/2010/main" val="234927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FAFF32-2CB7-2A60-0B9B-9BE5B96BEA82}"/>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Slide Number Placeholder 2">
            <a:extLst>
              <a:ext uri="{FF2B5EF4-FFF2-40B4-BE49-F238E27FC236}">
                <a16:creationId xmlns:a16="http://schemas.microsoft.com/office/drawing/2014/main" id="{7843C7AB-F4A6-4407-7157-0691E33688FE}"/>
              </a:ext>
            </a:extLst>
          </p:cNvPr>
          <p:cNvSpPr>
            <a:spLocks noGrp="1"/>
          </p:cNvSpPr>
          <p:nvPr>
            <p:ph type="sldNum" sz="quarter" idx="12"/>
          </p:nvPr>
        </p:nvSpPr>
        <p:spPr/>
        <p:txBody>
          <a:bodyPr/>
          <a:lstStyle/>
          <a:p>
            <a:pPr>
              <a:defRPr/>
            </a:pPr>
            <a:fld id="{E00E4866-B08E-48F7-AB9A-999B9985195A}" type="slidenum">
              <a:rPr lang="en-US" smtClean="0"/>
              <a:pPr>
                <a:defRPr/>
              </a:pPr>
              <a:t>3</a:t>
            </a:fld>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18E5321-B610-56CB-4865-480AD3947686}"/>
                  </a:ext>
                </a:extLst>
              </p14:cNvPr>
              <p14:cNvContentPartPr/>
              <p14:nvPr/>
            </p14:nvContentPartPr>
            <p14:xfrm>
              <a:off x="1744560" y="423720"/>
              <a:ext cx="7075440" cy="5808600"/>
            </p14:xfrm>
          </p:contentPart>
        </mc:Choice>
        <mc:Fallback>
          <p:pic>
            <p:nvPicPr>
              <p:cNvPr id="6" name="Ink 5">
                <a:extLst>
                  <a:ext uri="{FF2B5EF4-FFF2-40B4-BE49-F238E27FC236}">
                    <a16:creationId xmlns:a16="http://schemas.microsoft.com/office/drawing/2014/main" id="{418E5321-B610-56CB-4865-480AD3947686}"/>
                  </a:ext>
                </a:extLst>
              </p:cNvPr>
              <p:cNvPicPr/>
              <p:nvPr/>
            </p:nvPicPr>
            <p:blipFill>
              <a:blip r:embed="rId3"/>
              <a:stretch>
                <a:fillRect/>
              </a:stretch>
            </p:blipFill>
            <p:spPr>
              <a:xfrm>
                <a:off x="1735200" y="414360"/>
                <a:ext cx="7094160" cy="5827320"/>
              </a:xfrm>
              <a:prstGeom prst="rect">
                <a:avLst/>
              </a:prstGeom>
            </p:spPr>
          </p:pic>
        </mc:Fallback>
      </mc:AlternateContent>
    </p:spTree>
    <p:extLst>
      <p:ext uri="{BB962C8B-B14F-4D97-AF65-F5344CB8AC3E}">
        <p14:creationId xmlns:p14="http://schemas.microsoft.com/office/powerpoint/2010/main" val="228923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4</a:t>
            </a:fld>
            <a:endParaRPr lang="en-US"/>
          </a:p>
        </p:txBody>
      </p:sp>
      <p:graphicFrame>
        <p:nvGraphicFramePr>
          <p:cNvPr id="9" name="Object 8">
            <a:extLst>
              <a:ext uri="{FF2B5EF4-FFF2-40B4-BE49-F238E27FC236}">
                <a16:creationId xmlns:a16="http://schemas.microsoft.com/office/drawing/2014/main" id="{A78EBA2E-20C5-4A09-8768-9D1B67410648}"/>
              </a:ext>
            </a:extLst>
          </p:cNvPr>
          <p:cNvGraphicFramePr>
            <a:graphicFrameLocks noChangeAspect="1"/>
          </p:cNvGraphicFramePr>
          <p:nvPr>
            <p:extLst>
              <p:ext uri="{D42A27DB-BD31-4B8C-83A1-F6EECF244321}">
                <p14:modId xmlns:p14="http://schemas.microsoft.com/office/powerpoint/2010/main" val="1313287868"/>
              </p:ext>
            </p:extLst>
          </p:nvPr>
        </p:nvGraphicFramePr>
        <p:xfrm>
          <a:off x="1096652" y="1143000"/>
          <a:ext cx="6314209" cy="5019587"/>
        </p:xfrm>
        <a:graphic>
          <a:graphicData uri="http://schemas.openxmlformats.org/presentationml/2006/ole">
            <mc:AlternateContent xmlns:mc="http://schemas.openxmlformats.org/markup-compatibility/2006">
              <mc:Choice xmlns:v="urn:schemas-microsoft-com:vml" Requires="v">
                <p:oleObj name="Bitmap Image" r:id="rId2" imgW="2286000" imgH="2286000" progId="Paint.Picture">
                  <p:embed/>
                </p:oleObj>
              </mc:Choice>
              <mc:Fallback>
                <p:oleObj name="Bitmap Image" r:id="rId2" imgW="2286000" imgH="2286000" progId="Paint.Picture">
                  <p:embed/>
                  <p:pic>
                    <p:nvPicPr>
                      <p:cNvPr id="9" name="Object 8">
                        <a:extLst>
                          <a:ext uri="{FF2B5EF4-FFF2-40B4-BE49-F238E27FC236}">
                            <a16:creationId xmlns:a16="http://schemas.microsoft.com/office/drawing/2014/main" id="{A78EBA2E-20C5-4A09-8768-9D1B67410648}"/>
                          </a:ext>
                        </a:extLst>
                      </p:cNvPr>
                      <p:cNvPicPr/>
                      <p:nvPr/>
                    </p:nvPicPr>
                    <p:blipFill>
                      <a:blip r:embed="rId3"/>
                      <a:stretch>
                        <a:fillRect/>
                      </a:stretch>
                    </p:blipFill>
                    <p:spPr>
                      <a:xfrm>
                        <a:off x="1096652" y="1143000"/>
                        <a:ext cx="6314209" cy="5019587"/>
                      </a:xfrm>
                      <a:prstGeom prst="rect">
                        <a:avLst/>
                      </a:prstGeom>
                    </p:spPr>
                  </p:pic>
                </p:oleObj>
              </mc:Fallback>
            </mc:AlternateContent>
          </a:graphicData>
        </a:graphic>
      </p:graphicFrame>
      <p:cxnSp>
        <p:nvCxnSpPr>
          <p:cNvPr id="11" name="Straight Arrow Connector 10">
            <a:extLst>
              <a:ext uri="{FF2B5EF4-FFF2-40B4-BE49-F238E27FC236}">
                <a16:creationId xmlns:a16="http://schemas.microsoft.com/office/drawing/2014/main" id="{41BC02E3-42FF-47F0-9360-C9264665EABB}"/>
              </a:ext>
            </a:extLst>
          </p:cNvPr>
          <p:cNvCxnSpPr>
            <a:cxnSpLocks/>
          </p:cNvCxnSpPr>
          <p:nvPr/>
        </p:nvCxnSpPr>
        <p:spPr>
          <a:xfrm>
            <a:off x="1219200" y="3652793"/>
            <a:ext cx="94425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E418A18-3A62-4EF5-8143-7E7D50DF8D8B}"/>
              </a:ext>
            </a:extLst>
          </p:cNvPr>
          <p:cNvSpPr txBox="1"/>
          <p:nvPr/>
        </p:nvSpPr>
        <p:spPr>
          <a:xfrm flipH="1">
            <a:off x="-60576" y="3360405"/>
            <a:ext cx="1764442" cy="584775"/>
          </a:xfrm>
          <a:prstGeom prst="rect">
            <a:avLst/>
          </a:prstGeom>
          <a:noFill/>
        </p:spPr>
        <p:txBody>
          <a:bodyPr wrap="square" rtlCol="0">
            <a:spAutoFit/>
          </a:bodyPr>
          <a:lstStyle/>
          <a:p>
            <a:r>
              <a:rPr lang="en-US" sz="3200" b="1" dirty="0"/>
              <a:t>Notch</a:t>
            </a:r>
          </a:p>
        </p:txBody>
      </p:sp>
      <p:sp>
        <p:nvSpPr>
          <p:cNvPr id="16" name="TextBox 15">
            <a:extLst>
              <a:ext uri="{FF2B5EF4-FFF2-40B4-BE49-F238E27FC236}">
                <a16:creationId xmlns:a16="http://schemas.microsoft.com/office/drawing/2014/main" id="{891C57A6-9160-4CB5-8A7B-51190759E89F}"/>
              </a:ext>
            </a:extLst>
          </p:cNvPr>
          <p:cNvSpPr txBox="1"/>
          <p:nvPr/>
        </p:nvSpPr>
        <p:spPr>
          <a:xfrm>
            <a:off x="2705099" y="5797916"/>
            <a:ext cx="3733800" cy="523220"/>
          </a:xfrm>
          <a:prstGeom prst="rect">
            <a:avLst/>
          </a:prstGeom>
          <a:noFill/>
        </p:spPr>
        <p:txBody>
          <a:bodyPr wrap="square" rtlCol="0">
            <a:spAutoFit/>
          </a:bodyPr>
          <a:lstStyle/>
          <a:p>
            <a:r>
              <a:rPr lang="en-US" sz="2800" b="1" dirty="0"/>
              <a:t>Correct direction</a:t>
            </a:r>
          </a:p>
        </p:txBody>
      </p:sp>
      <p:cxnSp>
        <p:nvCxnSpPr>
          <p:cNvPr id="18" name="Straight Connector 17">
            <a:extLst>
              <a:ext uri="{FF2B5EF4-FFF2-40B4-BE49-F238E27FC236}">
                <a16:creationId xmlns:a16="http://schemas.microsoft.com/office/drawing/2014/main" id="{29BE9DE5-C139-4D80-BBE7-7F9A856E2BB1}"/>
              </a:ext>
            </a:extLst>
          </p:cNvPr>
          <p:cNvCxnSpPr/>
          <p:nvPr/>
        </p:nvCxnSpPr>
        <p:spPr>
          <a:xfrm>
            <a:off x="3657600" y="3962400"/>
            <a:ext cx="762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D00D639-C2CF-4CC3-9A10-7AFECB8B66C3}"/>
              </a:ext>
            </a:extLst>
          </p:cNvPr>
          <p:cNvSpPr txBox="1"/>
          <p:nvPr/>
        </p:nvSpPr>
        <p:spPr>
          <a:xfrm>
            <a:off x="2514600" y="4390409"/>
            <a:ext cx="304800" cy="369332"/>
          </a:xfrm>
          <a:prstGeom prst="rect">
            <a:avLst/>
          </a:prstGeom>
          <a:noFill/>
        </p:spPr>
        <p:txBody>
          <a:bodyPr wrap="square" rtlCol="0">
            <a:spAutoFit/>
          </a:bodyPr>
          <a:lstStyle/>
          <a:p>
            <a:r>
              <a:rPr lang="en-US" b="1" dirty="0"/>
              <a:t>1</a:t>
            </a:r>
          </a:p>
        </p:txBody>
      </p:sp>
      <p:sp>
        <p:nvSpPr>
          <p:cNvPr id="24" name="TextBox 23">
            <a:extLst>
              <a:ext uri="{FF2B5EF4-FFF2-40B4-BE49-F238E27FC236}">
                <a16:creationId xmlns:a16="http://schemas.microsoft.com/office/drawing/2014/main" id="{14DC7E63-C44F-4CDE-BF26-1926342FB7A2}"/>
              </a:ext>
            </a:extLst>
          </p:cNvPr>
          <p:cNvSpPr txBox="1"/>
          <p:nvPr/>
        </p:nvSpPr>
        <p:spPr>
          <a:xfrm>
            <a:off x="3058485" y="4422387"/>
            <a:ext cx="304800" cy="369332"/>
          </a:xfrm>
          <a:prstGeom prst="rect">
            <a:avLst/>
          </a:prstGeom>
          <a:noFill/>
        </p:spPr>
        <p:txBody>
          <a:bodyPr wrap="square" rtlCol="0">
            <a:spAutoFit/>
          </a:bodyPr>
          <a:lstStyle/>
          <a:p>
            <a:r>
              <a:rPr lang="en-US" b="1" dirty="0"/>
              <a:t>2</a:t>
            </a:r>
          </a:p>
        </p:txBody>
      </p:sp>
      <p:sp>
        <p:nvSpPr>
          <p:cNvPr id="26" name="TextBox 25">
            <a:extLst>
              <a:ext uri="{FF2B5EF4-FFF2-40B4-BE49-F238E27FC236}">
                <a16:creationId xmlns:a16="http://schemas.microsoft.com/office/drawing/2014/main" id="{76EB98F5-0D18-4B45-AEC3-54C8FD4DC29B}"/>
              </a:ext>
            </a:extLst>
          </p:cNvPr>
          <p:cNvSpPr txBox="1"/>
          <p:nvPr/>
        </p:nvSpPr>
        <p:spPr>
          <a:xfrm>
            <a:off x="5756153" y="4387335"/>
            <a:ext cx="304800" cy="369332"/>
          </a:xfrm>
          <a:prstGeom prst="rect">
            <a:avLst/>
          </a:prstGeom>
          <a:noFill/>
        </p:spPr>
        <p:txBody>
          <a:bodyPr wrap="square" rtlCol="0">
            <a:spAutoFit/>
          </a:bodyPr>
          <a:lstStyle/>
          <a:p>
            <a:r>
              <a:rPr lang="en-US" b="1" dirty="0"/>
              <a:t>7</a:t>
            </a:r>
          </a:p>
        </p:txBody>
      </p:sp>
      <p:sp>
        <p:nvSpPr>
          <p:cNvPr id="28" name="TextBox 27">
            <a:extLst>
              <a:ext uri="{FF2B5EF4-FFF2-40B4-BE49-F238E27FC236}">
                <a16:creationId xmlns:a16="http://schemas.microsoft.com/office/drawing/2014/main" id="{6C3A0934-D838-4A4D-9F5D-68B64CB08E54}"/>
              </a:ext>
            </a:extLst>
          </p:cNvPr>
          <p:cNvSpPr txBox="1"/>
          <p:nvPr/>
        </p:nvSpPr>
        <p:spPr>
          <a:xfrm>
            <a:off x="5212268" y="4387335"/>
            <a:ext cx="304800" cy="369332"/>
          </a:xfrm>
          <a:prstGeom prst="rect">
            <a:avLst/>
          </a:prstGeom>
          <a:noFill/>
        </p:spPr>
        <p:txBody>
          <a:bodyPr wrap="square" rtlCol="0">
            <a:spAutoFit/>
          </a:bodyPr>
          <a:lstStyle/>
          <a:p>
            <a:r>
              <a:rPr lang="en-US" b="1" dirty="0"/>
              <a:t>6</a:t>
            </a:r>
          </a:p>
        </p:txBody>
      </p:sp>
      <p:sp>
        <p:nvSpPr>
          <p:cNvPr id="30" name="TextBox 29">
            <a:extLst>
              <a:ext uri="{FF2B5EF4-FFF2-40B4-BE49-F238E27FC236}">
                <a16:creationId xmlns:a16="http://schemas.microsoft.com/office/drawing/2014/main" id="{C45408A2-BA29-4147-ACB8-7FE3AF649868}"/>
              </a:ext>
            </a:extLst>
          </p:cNvPr>
          <p:cNvSpPr txBox="1"/>
          <p:nvPr/>
        </p:nvSpPr>
        <p:spPr>
          <a:xfrm>
            <a:off x="4684383" y="4387335"/>
            <a:ext cx="304800" cy="369332"/>
          </a:xfrm>
          <a:prstGeom prst="rect">
            <a:avLst/>
          </a:prstGeom>
          <a:noFill/>
        </p:spPr>
        <p:txBody>
          <a:bodyPr wrap="square" rtlCol="0">
            <a:spAutoFit/>
          </a:bodyPr>
          <a:lstStyle/>
          <a:p>
            <a:r>
              <a:rPr lang="en-US" b="1" dirty="0"/>
              <a:t>5</a:t>
            </a:r>
          </a:p>
        </p:txBody>
      </p:sp>
      <p:sp>
        <p:nvSpPr>
          <p:cNvPr id="32" name="TextBox 31">
            <a:extLst>
              <a:ext uri="{FF2B5EF4-FFF2-40B4-BE49-F238E27FC236}">
                <a16:creationId xmlns:a16="http://schemas.microsoft.com/office/drawing/2014/main" id="{2113C5A2-EE8C-482A-A531-56C99227FE26}"/>
              </a:ext>
            </a:extLst>
          </p:cNvPr>
          <p:cNvSpPr txBox="1"/>
          <p:nvPr/>
        </p:nvSpPr>
        <p:spPr>
          <a:xfrm>
            <a:off x="4170062" y="4387335"/>
            <a:ext cx="304800" cy="369332"/>
          </a:xfrm>
          <a:prstGeom prst="rect">
            <a:avLst/>
          </a:prstGeom>
          <a:noFill/>
        </p:spPr>
        <p:txBody>
          <a:bodyPr wrap="square" rtlCol="0">
            <a:spAutoFit/>
          </a:bodyPr>
          <a:lstStyle/>
          <a:p>
            <a:r>
              <a:rPr lang="en-US" b="1" dirty="0"/>
              <a:t>4</a:t>
            </a:r>
          </a:p>
        </p:txBody>
      </p:sp>
      <p:sp>
        <p:nvSpPr>
          <p:cNvPr id="34" name="TextBox 33">
            <a:extLst>
              <a:ext uri="{FF2B5EF4-FFF2-40B4-BE49-F238E27FC236}">
                <a16:creationId xmlns:a16="http://schemas.microsoft.com/office/drawing/2014/main" id="{B59B7A97-CDFE-4477-87B5-947B4A1ECC64}"/>
              </a:ext>
            </a:extLst>
          </p:cNvPr>
          <p:cNvSpPr txBox="1"/>
          <p:nvPr/>
        </p:nvSpPr>
        <p:spPr>
          <a:xfrm>
            <a:off x="3637961" y="4406231"/>
            <a:ext cx="304800" cy="369332"/>
          </a:xfrm>
          <a:prstGeom prst="rect">
            <a:avLst/>
          </a:prstGeom>
          <a:noFill/>
        </p:spPr>
        <p:txBody>
          <a:bodyPr wrap="square" rtlCol="0">
            <a:spAutoFit/>
          </a:bodyPr>
          <a:lstStyle/>
          <a:p>
            <a:r>
              <a:rPr lang="en-US" b="1" dirty="0"/>
              <a:t>3</a:t>
            </a:r>
          </a:p>
        </p:txBody>
      </p:sp>
      <p:sp>
        <p:nvSpPr>
          <p:cNvPr id="38" name="TextBox 37">
            <a:extLst>
              <a:ext uri="{FF2B5EF4-FFF2-40B4-BE49-F238E27FC236}">
                <a16:creationId xmlns:a16="http://schemas.microsoft.com/office/drawing/2014/main" id="{030D7A51-514F-4372-8F3A-670E3AEEEF21}"/>
              </a:ext>
            </a:extLst>
          </p:cNvPr>
          <p:cNvSpPr txBox="1"/>
          <p:nvPr/>
        </p:nvSpPr>
        <p:spPr>
          <a:xfrm>
            <a:off x="2438400" y="2454094"/>
            <a:ext cx="457200" cy="369332"/>
          </a:xfrm>
          <a:prstGeom prst="rect">
            <a:avLst/>
          </a:prstGeom>
          <a:noFill/>
        </p:spPr>
        <p:txBody>
          <a:bodyPr wrap="square" rtlCol="0">
            <a:spAutoFit/>
          </a:bodyPr>
          <a:lstStyle/>
          <a:p>
            <a:r>
              <a:rPr lang="en-US" b="1" dirty="0"/>
              <a:t>14</a:t>
            </a:r>
          </a:p>
        </p:txBody>
      </p:sp>
      <p:sp>
        <p:nvSpPr>
          <p:cNvPr id="40" name="TextBox 39">
            <a:extLst>
              <a:ext uri="{FF2B5EF4-FFF2-40B4-BE49-F238E27FC236}">
                <a16:creationId xmlns:a16="http://schemas.microsoft.com/office/drawing/2014/main" id="{ED7500AA-8B84-4DF2-91D5-EFD3692848E2}"/>
              </a:ext>
            </a:extLst>
          </p:cNvPr>
          <p:cNvSpPr txBox="1"/>
          <p:nvPr/>
        </p:nvSpPr>
        <p:spPr>
          <a:xfrm>
            <a:off x="2994567" y="2476293"/>
            <a:ext cx="457200" cy="369332"/>
          </a:xfrm>
          <a:prstGeom prst="rect">
            <a:avLst/>
          </a:prstGeom>
          <a:noFill/>
        </p:spPr>
        <p:txBody>
          <a:bodyPr wrap="square" rtlCol="0">
            <a:spAutoFit/>
          </a:bodyPr>
          <a:lstStyle/>
          <a:p>
            <a:r>
              <a:rPr lang="en-US" b="1" dirty="0"/>
              <a:t>13</a:t>
            </a:r>
          </a:p>
        </p:txBody>
      </p:sp>
      <p:sp>
        <p:nvSpPr>
          <p:cNvPr id="42" name="TextBox 41">
            <a:extLst>
              <a:ext uri="{FF2B5EF4-FFF2-40B4-BE49-F238E27FC236}">
                <a16:creationId xmlns:a16="http://schemas.microsoft.com/office/drawing/2014/main" id="{89512013-5D0B-415F-8C82-E869CD4C743A}"/>
              </a:ext>
            </a:extLst>
          </p:cNvPr>
          <p:cNvSpPr txBox="1"/>
          <p:nvPr/>
        </p:nvSpPr>
        <p:spPr>
          <a:xfrm>
            <a:off x="3525343" y="2451769"/>
            <a:ext cx="457200" cy="369332"/>
          </a:xfrm>
          <a:prstGeom prst="rect">
            <a:avLst/>
          </a:prstGeom>
          <a:noFill/>
        </p:spPr>
        <p:txBody>
          <a:bodyPr wrap="square" rtlCol="0">
            <a:spAutoFit/>
          </a:bodyPr>
          <a:lstStyle/>
          <a:p>
            <a:r>
              <a:rPr lang="en-US" b="1" dirty="0"/>
              <a:t>12</a:t>
            </a:r>
          </a:p>
        </p:txBody>
      </p:sp>
      <p:sp>
        <p:nvSpPr>
          <p:cNvPr id="44" name="TextBox 43">
            <a:extLst>
              <a:ext uri="{FF2B5EF4-FFF2-40B4-BE49-F238E27FC236}">
                <a16:creationId xmlns:a16="http://schemas.microsoft.com/office/drawing/2014/main" id="{28F722F9-94A0-4E0B-BB53-EFD85ADE7F8B}"/>
              </a:ext>
            </a:extLst>
          </p:cNvPr>
          <p:cNvSpPr txBox="1"/>
          <p:nvPr/>
        </p:nvSpPr>
        <p:spPr>
          <a:xfrm>
            <a:off x="4069268" y="2475618"/>
            <a:ext cx="457200" cy="369332"/>
          </a:xfrm>
          <a:prstGeom prst="rect">
            <a:avLst/>
          </a:prstGeom>
          <a:noFill/>
        </p:spPr>
        <p:txBody>
          <a:bodyPr wrap="square" rtlCol="0">
            <a:spAutoFit/>
          </a:bodyPr>
          <a:lstStyle/>
          <a:p>
            <a:r>
              <a:rPr lang="en-US" b="1" dirty="0"/>
              <a:t>11</a:t>
            </a:r>
          </a:p>
        </p:txBody>
      </p:sp>
      <p:sp>
        <p:nvSpPr>
          <p:cNvPr id="46" name="TextBox 45">
            <a:extLst>
              <a:ext uri="{FF2B5EF4-FFF2-40B4-BE49-F238E27FC236}">
                <a16:creationId xmlns:a16="http://schemas.microsoft.com/office/drawing/2014/main" id="{B3569E7D-F807-487D-B3D3-6F5C9FB218B5}"/>
              </a:ext>
            </a:extLst>
          </p:cNvPr>
          <p:cNvSpPr txBox="1"/>
          <p:nvPr/>
        </p:nvSpPr>
        <p:spPr>
          <a:xfrm>
            <a:off x="4602668" y="2466023"/>
            <a:ext cx="457200" cy="369332"/>
          </a:xfrm>
          <a:prstGeom prst="rect">
            <a:avLst/>
          </a:prstGeom>
          <a:noFill/>
        </p:spPr>
        <p:txBody>
          <a:bodyPr wrap="square" rtlCol="0">
            <a:spAutoFit/>
          </a:bodyPr>
          <a:lstStyle/>
          <a:p>
            <a:r>
              <a:rPr lang="en-US" b="1" dirty="0"/>
              <a:t>10</a:t>
            </a:r>
          </a:p>
        </p:txBody>
      </p:sp>
      <p:sp>
        <p:nvSpPr>
          <p:cNvPr id="48" name="TextBox 47">
            <a:extLst>
              <a:ext uri="{FF2B5EF4-FFF2-40B4-BE49-F238E27FC236}">
                <a16:creationId xmlns:a16="http://schemas.microsoft.com/office/drawing/2014/main" id="{CB5D2E51-C4A8-4B49-988B-78DC69AE0FCA}"/>
              </a:ext>
            </a:extLst>
          </p:cNvPr>
          <p:cNvSpPr txBox="1"/>
          <p:nvPr/>
        </p:nvSpPr>
        <p:spPr>
          <a:xfrm>
            <a:off x="5136068" y="2469710"/>
            <a:ext cx="457200" cy="369332"/>
          </a:xfrm>
          <a:prstGeom prst="rect">
            <a:avLst/>
          </a:prstGeom>
          <a:noFill/>
        </p:spPr>
        <p:txBody>
          <a:bodyPr wrap="square" rtlCol="0">
            <a:spAutoFit/>
          </a:bodyPr>
          <a:lstStyle/>
          <a:p>
            <a:r>
              <a:rPr lang="en-US" b="1" dirty="0"/>
              <a:t>9</a:t>
            </a:r>
          </a:p>
        </p:txBody>
      </p:sp>
      <p:sp>
        <p:nvSpPr>
          <p:cNvPr id="50" name="TextBox 49">
            <a:extLst>
              <a:ext uri="{FF2B5EF4-FFF2-40B4-BE49-F238E27FC236}">
                <a16:creationId xmlns:a16="http://schemas.microsoft.com/office/drawing/2014/main" id="{C6BAF5D4-2AB1-4EB7-B208-D29122451E38}"/>
              </a:ext>
            </a:extLst>
          </p:cNvPr>
          <p:cNvSpPr txBox="1"/>
          <p:nvPr/>
        </p:nvSpPr>
        <p:spPr>
          <a:xfrm>
            <a:off x="5638802" y="2466023"/>
            <a:ext cx="457200" cy="369332"/>
          </a:xfrm>
          <a:prstGeom prst="rect">
            <a:avLst/>
          </a:prstGeom>
          <a:noFill/>
        </p:spPr>
        <p:txBody>
          <a:bodyPr wrap="square" rtlCol="0">
            <a:spAutoFit/>
          </a:bodyPr>
          <a:lstStyle/>
          <a:p>
            <a:r>
              <a:rPr lang="en-US" b="1" dirty="0"/>
              <a:t>8</a:t>
            </a:r>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395829" y="1796529"/>
            <a:ext cx="7853265" cy="3962400"/>
          </a:xfrm>
        </p:spPr>
        <p:txBody>
          <a:bodyPr>
            <a:noAutofit/>
          </a:bodyPr>
          <a:lstStyle/>
          <a:p>
            <a:pPr algn="l"/>
            <a:r>
              <a:rPr lang="en-US" sz="2800" b="1" dirty="0"/>
              <a:t>4001 circuit:</a:t>
            </a:r>
            <a:r>
              <a:rPr lang="en-US" sz="2800" dirty="0"/>
              <a:t> Quad 2-input NOR gate</a:t>
            </a:r>
          </a:p>
          <a:p>
            <a:pPr algn="l"/>
            <a:endParaRPr lang="en-US" sz="2800" dirty="0"/>
          </a:p>
        </p:txBody>
      </p:sp>
      <p:sp>
        <p:nvSpPr>
          <p:cNvPr id="2" name="TextBox 1">
            <a:extLst>
              <a:ext uri="{FF2B5EF4-FFF2-40B4-BE49-F238E27FC236}">
                <a16:creationId xmlns:a16="http://schemas.microsoft.com/office/drawing/2014/main" id="{1D725594-ED95-46B9-ADB5-5ED3E52762A5}"/>
              </a:ext>
            </a:extLst>
          </p:cNvPr>
          <p:cNvSpPr txBox="1"/>
          <p:nvPr/>
        </p:nvSpPr>
        <p:spPr>
          <a:xfrm>
            <a:off x="1096652" y="473120"/>
            <a:ext cx="5955476" cy="646331"/>
          </a:xfrm>
          <a:prstGeom prst="rect">
            <a:avLst/>
          </a:prstGeom>
          <a:noFill/>
        </p:spPr>
        <p:txBody>
          <a:bodyPr wrap="none" rtlCol="0">
            <a:spAutoFit/>
          </a:bodyPr>
          <a:lstStyle/>
          <a:p>
            <a:r>
              <a:rPr lang="en-US" sz="3600" b="1"/>
              <a:t>Lab 8. </a:t>
            </a:r>
            <a:r>
              <a:rPr lang="en-US" sz="3600" b="1" dirty="0"/>
              <a:t>Universal gate NOR</a:t>
            </a:r>
          </a:p>
        </p:txBody>
      </p:sp>
    </p:spTree>
    <p:extLst>
      <p:ext uri="{BB962C8B-B14F-4D97-AF65-F5344CB8AC3E}">
        <p14:creationId xmlns:p14="http://schemas.microsoft.com/office/powerpoint/2010/main" val="53525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5</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3962400"/>
          </a:xfrm>
        </p:spPr>
        <p:txBody>
          <a:bodyPr>
            <a:noAutofit/>
          </a:bodyPr>
          <a:lstStyle/>
          <a:p>
            <a:pPr algn="l"/>
            <a:r>
              <a:rPr lang="en-US" sz="2800" b="1" dirty="0"/>
              <a:t>4001 circuit:</a:t>
            </a:r>
            <a:r>
              <a:rPr lang="en-US" sz="2800" dirty="0"/>
              <a:t> Quad 2-input NOR gate</a:t>
            </a:r>
          </a:p>
          <a:p>
            <a:pPr algn="l"/>
            <a:endParaRPr lang="en-US" sz="2800" dirty="0"/>
          </a:p>
        </p:txBody>
      </p:sp>
      <p:pic>
        <p:nvPicPr>
          <p:cNvPr id="3" name="Picture 2" descr="A close up of a clock&#10;&#10;Description automatically generated">
            <a:extLst>
              <a:ext uri="{FF2B5EF4-FFF2-40B4-BE49-F238E27FC236}">
                <a16:creationId xmlns:a16="http://schemas.microsoft.com/office/drawing/2014/main" id="{3276DD61-E249-4734-96D7-16DC5FAFA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0"/>
            <a:ext cx="3795089" cy="2027096"/>
          </a:xfrm>
          <a:prstGeom prst="rect">
            <a:avLst/>
          </a:prstGeom>
        </p:spPr>
      </p:pic>
      <p:pic>
        <p:nvPicPr>
          <p:cNvPr id="6" name="Picture 5" descr="Diagram&#10;&#10;Description automatically generated">
            <a:extLst>
              <a:ext uri="{FF2B5EF4-FFF2-40B4-BE49-F238E27FC236}">
                <a16:creationId xmlns:a16="http://schemas.microsoft.com/office/drawing/2014/main" id="{3A24E32F-36F9-4084-A5BA-52D00FA09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600200"/>
            <a:ext cx="3857625" cy="306705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E65E825-7F16-3EBA-017B-259BDCAEE222}"/>
                  </a:ext>
                </a:extLst>
              </p14:cNvPr>
              <p14:cNvContentPartPr/>
              <p14:nvPr/>
            </p14:nvContentPartPr>
            <p14:xfrm>
              <a:off x="4686480" y="1720080"/>
              <a:ext cx="4218840" cy="3221640"/>
            </p14:xfrm>
          </p:contentPart>
        </mc:Choice>
        <mc:Fallback>
          <p:pic>
            <p:nvPicPr>
              <p:cNvPr id="2" name="Ink 1">
                <a:extLst>
                  <a:ext uri="{FF2B5EF4-FFF2-40B4-BE49-F238E27FC236}">
                    <a16:creationId xmlns:a16="http://schemas.microsoft.com/office/drawing/2014/main" id="{7E65E825-7F16-3EBA-017B-259BDCAEE222}"/>
                  </a:ext>
                </a:extLst>
              </p:cNvPr>
              <p:cNvPicPr/>
              <p:nvPr/>
            </p:nvPicPr>
            <p:blipFill>
              <a:blip r:embed="rId5"/>
              <a:stretch>
                <a:fillRect/>
              </a:stretch>
            </p:blipFill>
            <p:spPr>
              <a:xfrm>
                <a:off x="4677120" y="1710720"/>
                <a:ext cx="4237560" cy="3240360"/>
              </a:xfrm>
              <a:prstGeom prst="rect">
                <a:avLst/>
              </a:prstGeom>
            </p:spPr>
          </p:pic>
        </mc:Fallback>
      </mc:AlternateContent>
    </p:spTree>
    <p:extLst>
      <p:ext uri="{BB962C8B-B14F-4D97-AF65-F5344CB8AC3E}">
        <p14:creationId xmlns:p14="http://schemas.microsoft.com/office/powerpoint/2010/main" val="329751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6</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sz="3200" b="1"/>
              <a:t>Lab 9. </a:t>
            </a:r>
            <a:r>
              <a:rPr lang="en-US" sz="3200" b="1" dirty="0"/>
              <a:t>AND gate implementations</a:t>
            </a:r>
          </a:p>
          <a:p>
            <a:pPr algn="l"/>
            <a:endParaRPr lang="en-US" sz="2800" dirty="0"/>
          </a:p>
        </p:txBody>
      </p:sp>
      <p:sp>
        <p:nvSpPr>
          <p:cNvPr id="7" name="Subtitle 2">
            <a:extLst>
              <a:ext uri="{FF2B5EF4-FFF2-40B4-BE49-F238E27FC236}">
                <a16:creationId xmlns:a16="http://schemas.microsoft.com/office/drawing/2014/main" id="{5FF3806F-7BE5-43B0-82D4-A280F15FB78A}"/>
              </a:ext>
            </a:extLst>
          </p:cNvPr>
          <p:cNvSpPr txBox="1">
            <a:spLocks/>
          </p:cNvSpPr>
          <p:nvPr/>
        </p:nvSpPr>
        <p:spPr>
          <a:xfrm>
            <a:off x="645367" y="2400300"/>
            <a:ext cx="7853265" cy="20574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fontAlgn="auto">
              <a:spcAft>
                <a:spcPts val="0"/>
              </a:spcAft>
            </a:pPr>
            <a:endParaRPr lang="en-US" sz="2200" b="1" dirty="0"/>
          </a:p>
          <a:p>
            <a:pPr marL="457200" indent="-457200" algn="l" fontAlgn="auto">
              <a:spcAft>
                <a:spcPts val="0"/>
              </a:spcAft>
              <a:buFont typeface="Symbol" pitchFamily="18" charset="2"/>
              <a:buAutoNum type="arabicPeriod"/>
            </a:pPr>
            <a:r>
              <a:rPr lang="en-US" sz="2200" dirty="0"/>
              <a:t>Insert the 4001 IC as the picture indicates. </a:t>
            </a:r>
            <a:r>
              <a:rPr lang="en-US" sz="2200" b="1" dirty="0">
                <a:solidFill>
                  <a:srgbClr val="FF0000"/>
                </a:solidFill>
              </a:rPr>
              <a:t>If not installed correctly, use tweezer to remove the IC, otherwise, the circuit may be damaged.</a:t>
            </a:r>
          </a:p>
          <a:p>
            <a:pPr marL="457200" indent="-457200" algn="l" fontAlgn="auto">
              <a:spcAft>
                <a:spcPts val="0"/>
              </a:spcAft>
              <a:buFont typeface="Symbol" pitchFamily="18" charset="2"/>
              <a:buAutoNum type="arabicPeriod"/>
            </a:pPr>
            <a:endParaRPr lang="en-US" sz="2200" dirty="0"/>
          </a:p>
          <a:p>
            <a:pPr marL="457200" indent="-457200" algn="l" fontAlgn="auto">
              <a:spcAft>
                <a:spcPts val="0"/>
              </a:spcAft>
              <a:buFont typeface="Symbol" pitchFamily="18" charset="2"/>
              <a:buAutoNum type="arabicPeriod"/>
            </a:pPr>
            <a:r>
              <a:rPr lang="en-US" sz="2200" dirty="0"/>
              <a:t>Don’t remove 4001 IC after completing today’s lab.</a:t>
            </a:r>
            <a:r>
              <a:rPr lang="zh-CN" altLang="en-US" sz="2200" dirty="0"/>
              <a:t> </a:t>
            </a:r>
            <a:endParaRPr lang="en-US" sz="2200" dirty="0"/>
          </a:p>
          <a:p>
            <a:pPr marL="457200" indent="-457200" algn="l" fontAlgn="auto">
              <a:spcAft>
                <a:spcPts val="0"/>
              </a:spcAft>
              <a:buFont typeface="Symbol" pitchFamily="18" charset="2"/>
              <a:buAutoNum type="arabicPeriod"/>
            </a:pPr>
            <a:endParaRPr lang="en-US" sz="2200" dirty="0"/>
          </a:p>
          <a:p>
            <a:pPr algn="l" fontAlgn="auto">
              <a:spcAft>
                <a:spcPts val="0"/>
              </a:spcAft>
            </a:pPr>
            <a:endParaRPr lang="en-US" sz="22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5FA0D0A-6705-F5A3-2DDA-D403DC467CAD}"/>
                  </a:ext>
                </a:extLst>
              </p14:cNvPr>
              <p14:cNvContentPartPr/>
              <p14:nvPr/>
            </p14:nvContentPartPr>
            <p14:xfrm>
              <a:off x="4749120" y="1342440"/>
              <a:ext cx="2440800" cy="1233000"/>
            </p14:xfrm>
          </p:contentPart>
        </mc:Choice>
        <mc:Fallback>
          <p:pic>
            <p:nvPicPr>
              <p:cNvPr id="2" name="Ink 1">
                <a:extLst>
                  <a:ext uri="{FF2B5EF4-FFF2-40B4-BE49-F238E27FC236}">
                    <a16:creationId xmlns:a16="http://schemas.microsoft.com/office/drawing/2014/main" id="{F5FA0D0A-6705-F5A3-2DDA-D403DC467CAD}"/>
                  </a:ext>
                </a:extLst>
              </p:cNvPr>
              <p:cNvPicPr/>
              <p:nvPr/>
            </p:nvPicPr>
            <p:blipFill>
              <a:blip r:embed="rId3"/>
              <a:stretch>
                <a:fillRect/>
              </a:stretch>
            </p:blipFill>
            <p:spPr>
              <a:xfrm>
                <a:off x="4739760" y="1333080"/>
                <a:ext cx="2459520" cy="1251720"/>
              </a:xfrm>
              <a:prstGeom prst="rect">
                <a:avLst/>
              </a:prstGeom>
            </p:spPr>
          </p:pic>
        </mc:Fallback>
      </mc:AlternateContent>
    </p:spTree>
    <p:extLst>
      <p:ext uri="{BB962C8B-B14F-4D97-AF65-F5344CB8AC3E}">
        <p14:creationId xmlns:p14="http://schemas.microsoft.com/office/powerpoint/2010/main" val="303665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7</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sz="3200" b="1" dirty="0"/>
              <a:t>NOR gate</a:t>
            </a:r>
          </a:p>
          <a:p>
            <a:pPr algn="l"/>
            <a:endParaRPr lang="en-US" sz="2800" dirty="0"/>
          </a:p>
        </p:txBody>
      </p:sp>
      <p:pic>
        <p:nvPicPr>
          <p:cNvPr id="9" name="Picture 8">
            <a:extLst>
              <a:ext uri="{FF2B5EF4-FFF2-40B4-BE49-F238E27FC236}">
                <a16:creationId xmlns:a16="http://schemas.microsoft.com/office/drawing/2014/main" id="{CBA858EC-FB04-4223-BD39-1667FEF87AFA}"/>
              </a:ext>
            </a:extLst>
          </p:cNvPr>
          <p:cNvPicPr>
            <a:picLocks noChangeAspect="1"/>
          </p:cNvPicPr>
          <p:nvPr/>
        </p:nvPicPr>
        <p:blipFill>
          <a:blip r:embed="rId2"/>
          <a:stretch>
            <a:fillRect/>
          </a:stretch>
        </p:blipFill>
        <p:spPr>
          <a:xfrm>
            <a:off x="381000" y="1749060"/>
            <a:ext cx="4457700" cy="3590925"/>
          </a:xfrm>
          <a:prstGeom prst="rect">
            <a:avLst/>
          </a:prstGeom>
        </p:spPr>
      </p:pic>
      <p:pic>
        <p:nvPicPr>
          <p:cNvPr id="11" name="Picture 10" descr="Diagram&#10;&#10;Description automatically generated">
            <a:extLst>
              <a:ext uri="{FF2B5EF4-FFF2-40B4-BE49-F238E27FC236}">
                <a16:creationId xmlns:a16="http://schemas.microsoft.com/office/drawing/2014/main" id="{31D2B085-3E57-4A4F-AB28-99B88997E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514600"/>
            <a:ext cx="2590800" cy="2059846"/>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6539AC9-2153-58D9-3CCA-C836CD2AEDF5}"/>
                  </a:ext>
                </a:extLst>
              </p14:cNvPr>
              <p14:cNvContentPartPr/>
              <p14:nvPr/>
            </p14:nvContentPartPr>
            <p14:xfrm>
              <a:off x="2453040" y="2996640"/>
              <a:ext cx="5257440" cy="2783880"/>
            </p14:xfrm>
          </p:contentPart>
        </mc:Choice>
        <mc:Fallback>
          <p:pic>
            <p:nvPicPr>
              <p:cNvPr id="2" name="Ink 1">
                <a:extLst>
                  <a:ext uri="{FF2B5EF4-FFF2-40B4-BE49-F238E27FC236}">
                    <a16:creationId xmlns:a16="http://schemas.microsoft.com/office/drawing/2014/main" id="{A6539AC9-2153-58D9-3CCA-C836CD2AEDF5}"/>
                  </a:ext>
                </a:extLst>
              </p:cNvPr>
              <p:cNvPicPr/>
              <p:nvPr/>
            </p:nvPicPr>
            <p:blipFill>
              <a:blip r:embed="rId5"/>
              <a:stretch>
                <a:fillRect/>
              </a:stretch>
            </p:blipFill>
            <p:spPr>
              <a:xfrm>
                <a:off x="2443680" y="2987280"/>
                <a:ext cx="5276160" cy="2802600"/>
              </a:xfrm>
              <a:prstGeom prst="rect">
                <a:avLst/>
              </a:prstGeom>
            </p:spPr>
          </p:pic>
        </mc:Fallback>
      </mc:AlternateContent>
    </p:spTree>
    <p:extLst>
      <p:ext uri="{BB962C8B-B14F-4D97-AF65-F5344CB8AC3E}">
        <p14:creationId xmlns:p14="http://schemas.microsoft.com/office/powerpoint/2010/main" val="402084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8</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sz="3200" b="1" dirty="0"/>
              <a:t>NOT gate</a:t>
            </a:r>
          </a:p>
          <a:p>
            <a:pPr algn="l"/>
            <a:endParaRPr lang="en-US" sz="2800" dirty="0"/>
          </a:p>
        </p:txBody>
      </p:sp>
      <p:pic>
        <p:nvPicPr>
          <p:cNvPr id="11" name="Picture 10" descr="Diagram&#10;&#10;Description automatically generated">
            <a:extLst>
              <a:ext uri="{FF2B5EF4-FFF2-40B4-BE49-F238E27FC236}">
                <a16:creationId xmlns:a16="http://schemas.microsoft.com/office/drawing/2014/main" id="{31D2B085-3E57-4A4F-AB28-99B88997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062" y="2819400"/>
            <a:ext cx="2590800" cy="2059846"/>
          </a:xfrm>
          <a:prstGeom prst="rect">
            <a:avLst/>
          </a:prstGeom>
        </p:spPr>
      </p:pic>
      <p:pic>
        <p:nvPicPr>
          <p:cNvPr id="15" name="Picture 14">
            <a:extLst>
              <a:ext uri="{FF2B5EF4-FFF2-40B4-BE49-F238E27FC236}">
                <a16:creationId xmlns:a16="http://schemas.microsoft.com/office/drawing/2014/main" id="{49F0D107-70F9-4DB5-9C99-A20100371F6A}"/>
              </a:ext>
            </a:extLst>
          </p:cNvPr>
          <p:cNvPicPr>
            <a:picLocks noChangeAspect="1"/>
          </p:cNvPicPr>
          <p:nvPr/>
        </p:nvPicPr>
        <p:blipFill>
          <a:blip r:embed="rId3"/>
          <a:stretch>
            <a:fillRect/>
          </a:stretch>
        </p:blipFill>
        <p:spPr>
          <a:xfrm>
            <a:off x="304800" y="1981200"/>
            <a:ext cx="5684275" cy="3915834"/>
          </a:xfrm>
          <a:prstGeom prst="rect">
            <a:avLst/>
          </a:prstGeom>
        </p:spPr>
      </p:pic>
      <p:sp>
        <p:nvSpPr>
          <p:cNvPr id="16" name="Rectangle 15">
            <a:extLst>
              <a:ext uri="{FF2B5EF4-FFF2-40B4-BE49-F238E27FC236}">
                <a16:creationId xmlns:a16="http://schemas.microsoft.com/office/drawing/2014/main" id="{D20A8B7F-22B5-4FAE-9DB9-10782FF4BE7E}"/>
              </a:ext>
            </a:extLst>
          </p:cNvPr>
          <p:cNvSpPr/>
          <p:nvPr/>
        </p:nvSpPr>
        <p:spPr>
          <a:xfrm>
            <a:off x="304800" y="1981200"/>
            <a:ext cx="1447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connections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8C7F3B7-8FC0-4B27-AEA1-0BD68E37FD66}"/>
                  </a:ext>
                </a:extLst>
              </p14:cNvPr>
              <p14:cNvContentPartPr/>
              <p14:nvPr/>
            </p14:nvContentPartPr>
            <p14:xfrm>
              <a:off x="1132560" y="4244040"/>
              <a:ext cx="6289920" cy="1731600"/>
            </p14:xfrm>
          </p:contentPart>
        </mc:Choice>
        <mc:Fallback>
          <p:pic>
            <p:nvPicPr>
              <p:cNvPr id="2" name="Ink 1">
                <a:extLst>
                  <a:ext uri="{FF2B5EF4-FFF2-40B4-BE49-F238E27FC236}">
                    <a16:creationId xmlns:a16="http://schemas.microsoft.com/office/drawing/2014/main" id="{48C7F3B7-8FC0-4B27-AEA1-0BD68E37FD66}"/>
                  </a:ext>
                </a:extLst>
              </p:cNvPr>
              <p:cNvPicPr/>
              <p:nvPr/>
            </p:nvPicPr>
            <p:blipFill>
              <a:blip r:embed="rId5"/>
              <a:stretch>
                <a:fillRect/>
              </a:stretch>
            </p:blipFill>
            <p:spPr>
              <a:xfrm>
                <a:off x="1123200" y="4234680"/>
                <a:ext cx="6308640" cy="1750320"/>
              </a:xfrm>
              <a:prstGeom prst="rect">
                <a:avLst/>
              </a:prstGeom>
            </p:spPr>
          </p:pic>
        </mc:Fallback>
      </mc:AlternateContent>
    </p:spTree>
    <p:extLst>
      <p:ext uri="{BB962C8B-B14F-4D97-AF65-F5344CB8AC3E}">
        <p14:creationId xmlns:p14="http://schemas.microsoft.com/office/powerpoint/2010/main" val="174681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9</a:t>
            </a:fld>
            <a:endParaRPr lang="en-US"/>
          </a:p>
        </p:txBody>
      </p:sp>
      <p:sp>
        <p:nvSpPr>
          <p:cNvPr id="8" name="Subtitle 2">
            <a:extLst>
              <a:ext uri="{FF2B5EF4-FFF2-40B4-BE49-F238E27FC236}">
                <a16:creationId xmlns:a16="http://schemas.microsoft.com/office/drawing/2014/main" id="{CCBEFE2F-D2F2-4387-A8C7-C76BC4365BCE}"/>
              </a:ext>
            </a:extLst>
          </p:cNvPr>
          <p:cNvSpPr>
            <a:spLocks noGrp="1"/>
          </p:cNvSpPr>
          <p:nvPr>
            <p:ph type="subTitle" idx="1"/>
          </p:nvPr>
        </p:nvSpPr>
        <p:spPr>
          <a:xfrm>
            <a:off x="645367" y="533400"/>
            <a:ext cx="7853265" cy="609600"/>
          </a:xfrm>
        </p:spPr>
        <p:txBody>
          <a:bodyPr>
            <a:noAutofit/>
          </a:bodyPr>
          <a:lstStyle/>
          <a:p>
            <a:r>
              <a:rPr lang="en-US" sz="3200" b="1" dirty="0"/>
              <a:t>OR gate</a:t>
            </a:r>
          </a:p>
          <a:p>
            <a:pPr algn="l"/>
            <a:endParaRPr lang="en-US" sz="2800" dirty="0"/>
          </a:p>
        </p:txBody>
      </p:sp>
      <p:pic>
        <p:nvPicPr>
          <p:cNvPr id="11" name="Picture 10" descr="Diagram&#10;&#10;Description automatically generated">
            <a:extLst>
              <a:ext uri="{FF2B5EF4-FFF2-40B4-BE49-F238E27FC236}">
                <a16:creationId xmlns:a16="http://schemas.microsoft.com/office/drawing/2014/main" id="{31D2B085-3E57-4A4F-AB28-99B88997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062" y="2819400"/>
            <a:ext cx="2590800" cy="2059846"/>
          </a:xfrm>
          <a:prstGeom prst="rect">
            <a:avLst/>
          </a:prstGeom>
        </p:spPr>
      </p:pic>
      <p:pic>
        <p:nvPicPr>
          <p:cNvPr id="15" name="Picture 14">
            <a:extLst>
              <a:ext uri="{FF2B5EF4-FFF2-40B4-BE49-F238E27FC236}">
                <a16:creationId xmlns:a16="http://schemas.microsoft.com/office/drawing/2014/main" id="{49F0D107-70F9-4DB5-9C99-A20100371F6A}"/>
              </a:ext>
            </a:extLst>
          </p:cNvPr>
          <p:cNvPicPr>
            <a:picLocks noChangeAspect="1"/>
          </p:cNvPicPr>
          <p:nvPr/>
        </p:nvPicPr>
        <p:blipFill>
          <a:blip r:embed="rId3"/>
          <a:stretch>
            <a:fillRect/>
          </a:stretch>
        </p:blipFill>
        <p:spPr>
          <a:xfrm>
            <a:off x="304800" y="1981200"/>
            <a:ext cx="5684275" cy="3915834"/>
          </a:xfrm>
          <a:prstGeom prst="rect">
            <a:avLst/>
          </a:prstGeom>
        </p:spPr>
      </p:pic>
      <p:sp>
        <p:nvSpPr>
          <p:cNvPr id="16" name="Rectangle 15">
            <a:extLst>
              <a:ext uri="{FF2B5EF4-FFF2-40B4-BE49-F238E27FC236}">
                <a16:creationId xmlns:a16="http://schemas.microsoft.com/office/drawing/2014/main" id="{D20A8B7F-22B5-4FAE-9DB9-10782FF4BE7E}"/>
              </a:ext>
            </a:extLst>
          </p:cNvPr>
          <p:cNvSpPr/>
          <p:nvPr/>
        </p:nvSpPr>
        <p:spPr>
          <a:xfrm>
            <a:off x="304800" y="1981200"/>
            <a:ext cx="14478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connections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187CAEE-D9DC-31D6-9929-7BF7AD54193D}"/>
                  </a:ext>
                </a:extLst>
              </p14:cNvPr>
              <p14:cNvContentPartPr/>
              <p14:nvPr/>
            </p14:nvContentPartPr>
            <p14:xfrm>
              <a:off x="6280920" y="4646160"/>
              <a:ext cx="2521080" cy="1854360"/>
            </p14:xfrm>
          </p:contentPart>
        </mc:Choice>
        <mc:Fallback>
          <p:pic>
            <p:nvPicPr>
              <p:cNvPr id="2" name="Ink 1">
                <a:extLst>
                  <a:ext uri="{FF2B5EF4-FFF2-40B4-BE49-F238E27FC236}">
                    <a16:creationId xmlns:a16="http://schemas.microsoft.com/office/drawing/2014/main" id="{8187CAEE-D9DC-31D6-9929-7BF7AD54193D}"/>
                  </a:ext>
                </a:extLst>
              </p:cNvPr>
              <p:cNvPicPr/>
              <p:nvPr/>
            </p:nvPicPr>
            <p:blipFill>
              <a:blip r:embed="rId5"/>
              <a:stretch>
                <a:fillRect/>
              </a:stretch>
            </p:blipFill>
            <p:spPr>
              <a:xfrm>
                <a:off x="6271560" y="4636800"/>
                <a:ext cx="2539800" cy="1873080"/>
              </a:xfrm>
              <a:prstGeom prst="rect">
                <a:avLst/>
              </a:prstGeom>
            </p:spPr>
          </p:pic>
        </mc:Fallback>
      </mc:AlternateContent>
    </p:spTree>
    <p:extLst>
      <p:ext uri="{BB962C8B-B14F-4D97-AF65-F5344CB8AC3E}">
        <p14:creationId xmlns:p14="http://schemas.microsoft.com/office/powerpoint/2010/main" val="662160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4168</TotalTime>
  <Words>245</Words>
  <Application>Microsoft Office PowerPoint</Application>
  <PresentationFormat>On-screen Show (4:3)</PresentationFormat>
  <Paragraphs>68</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Candara</vt:lpstr>
      <vt:lpstr>Symbol</vt:lpstr>
      <vt:lpstr>Verdana</vt:lpstr>
      <vt:lpstr>Wingdings</vt:lpstr>
      <vt:lpstr>Waveform</vt:lpstr>
      <vt:lpstr>Bitmap Image</vt:lpstr>
      <vt:lpstr>NOR Gates</vt:lpstr>
      <vt:lpstr>NOR 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404</cp:revision>
  <dcterms:created xsi:type="dcterms:W3CDTF">2010-06-02T16:10:54Z</dcterms:created>
  <dcterms:modified xsi:type="dcterms:W3CDTF">2023-02-21T17:01:02Z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248315395</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-1176233783</vt:i4>
  </property>
</Properties>
</file>