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10"/>
  </p:notesMasterIdLst>
  <p:handoutMasterIdLst>
    <p:handoutMasterId r:id="rId11"/>
  </p:handoutMasterIdLst>
  <p:sldIdLst>
    <p:sldId id="613" r:id="rId2"/>
    <p:sldId id="621" r:id="rId3"/>
    <p:sldId id="622" r:id="rId4"/>
    <p:sldId id="626" r:id="rId5"/>
    <p:sldId id="624" r:id="rId6"/>
    <p:sldId id="625" r:id="rId7"/>
    <p:sldId id="623" r:id="rId8"/>
    <p:sldId id="62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3T17:20:38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18184 4054 1377 0,'0'-6'592'0,"0"2"-397"16,0 2-16-16,-3 1 121 16,3 1-82-16,0 3-92 15,0 19-65-15,0 13 23 16,0 9 52-16,0 6-46 16,0 1-32-16,8-1-14 15,-4 0-23-15,0-1-9 16,-2-3-6-16,3-3-6 15,-1-4-17-15,-2-2-73 16,3-9-94-16,0-6-125 0,1-21-199 16,3-1-89-1,-3-5-274-15</inkml:trace>
  <inkml:trace contextRef="#ctx0" brushRef="#br0" timeOffset="217.89">18360 4057 1280 0,'0'0'527'16,"0"0"-346"-16,0 0 124 16,0 0 30-16,0 0-112 15,0 0-114-15,0 0-67 16,55-69-29-16,-30 69-2 16,6 2-4-16,5 6-5 15,4-2-2-15,3 0-41 16,1-3-86-16,-1-2-98 0,-6 9-151 15,-12 0-199-15,-16 2-587 16</inkml:trace>
  <inkml:trace contextRef="#ctx0" brushRef="#br0" timeOffset="421.35">18457 4409 1692 0,'0'0'506'0,"0"0"-379"16,0 0 128-16,0 0-85 16,0 0-100-16,0 0-7 15,0 0-33-15,77 7-20 0,-50-4-10 16,2 1-95-16,13-4-157 16,-5 3-221-16,-6-3-152 0</inkml:trace>
  <inkml:trace contextRef="#ctx0" brushRef="#br0" timeOffset="806.16">18912 3609 1495 0,'0'0'601'0,"0"0"-432"15,0 0 68-15,0 0-76 16,-60 126 8-16,38-5-38 15,2 30-17-15,4-5-41 16,9-30-31-16,5-39-24 16,2-22-10-16,0 1-7 0,0 7-1 15,0-1-9 1,0-10-33-16,-3-6-57 0,-7-9-59 16,-8-3-129-16,5-13-216 15,1-13-263-15</inkml:trace>
  <inkml:trace contextRef="#ctx0" brushRef="#br0" timeOffset="1170.35">18787 3619 1733 0,'0'0'513'0,"0"0"-223"15,0 0-5-15,0 0-131 0,0 0-111 16,0 0 27-16,177 58 22 16,-100 3-29-16,15 27-23 15,-14 0-23-15,-13 7-16 16,-12-3 8-16,-24-20-9 16,-5 3 1-16,-17-8 5 15,-7-9 4-15,-9-3 17 16,-24-7 10-16,-12-4 14 15,-8-7-3-15,-8-4-12 16,-3-7-9-16,2-6-6 16,1-6-1-16,5-5-14 15,10-7-2-15,3 1-4 0,12-3-64 16,12 0-112 0,19-10-138-16,0-8-302 0,10-2-465 0</inkml:trace>
  <inkml:trace contextRef="#ctx0" brushRef="#br0" timeOffset="1547.57">19487 4163 1495 0,'0'0'544'0,"0"0"-413"0,0 0 79 15,0 0-107 1,0 0-77-16,0 0-12 0,0 0-8 16,-35 102-6-16,48-78-2 15,5-4-5-15,-1-4 5 16,4-7-5-16,1-7 7 16,0-2 4-16,-2 0 23 15,3-15 0-15,-6-8 9 16,-1 0 1-16,-7-4 25 15,-5 4-2-15,-4-1 19 16,0 2-13-16,-15 4-5 16,-8 3-17-16,-6 6-25 15,0 3-19-15,2 3-1 16,4 3-80-16,4 0-133 16,7 9-132-16,2 5-266 0,6-2-753 15</inkml:trace>
  <inkml:trace contextRef="#ctx0" brushRef="#br0" timeOffset="2026.43">19708 4286 1106 0,'0'0'683'0,"0"0"-416"16,0 0 14-16,0 0-21 16,0 0-71-16,0 0-56 15,0 0-43-15,-2-29-34 16,2 29-24-16,0 0-22 15,0 0-2-15,0 0-7 16,10 0 11-16,13-2 19 16,8-2 23-16,9-1-18 15,9 4-12-15,12-3-10 16,7 2 13-16,9 2 1 0,2 0-16 16,2 0-5-1,-2 0-1-15,-4 0-5 0,-13 2 0 16,-10 2 0-16,-17-1 5 15,-11 2-5-15,-10-5 0 16,-8 0 0-16,-4 0 5 16,-2 0-6-16,0 0-20 15,0 0-92-15,-22-2-157 16,-9-1-365-16,-7 0-1011 0</inkml:trace>
  <inkml:trace contextRef="#ctx0" brushRef="#br0" timeOffset="2562.46">18841 3549 1124 0,'0'0'348'15,"0"0"-114"-15,0 0 31 16,0 0-73-16,0 0-94 0,0 0-54 16,0 0-23-1,-11 0-20-15,11 3-1 0,0 6 0 16,0-1-1-16,0 2-22 16,0 0-61-16,0 0-139 15,0-2-85-15,9-4-288 0</inkml:trace>
  <inkml:trace contextRef="#ctx0" brushRef="#br0" timeOffset="5501.62">18756 3617 1016 0,'0'0'410'16,"0"0"-122"-16,0 0 37 16,0 0-78-16,0 0-30 15,0 0-61-15,0 0-38 0,-22-12-34 16,20 12-31-1,-1 0-30-15,0 8-23 0,3 13 1 16,0 2 14-16,0 9 21 16,0 5-9-16,0 1-5 15,3 2 2-15,7 4-3 16,1 0-3-16,0 2-8 16,-2 2 1-16,0-2 1 15,-3-1 1-15,-1-1 1 16,-3-4 5-16,-2-5-2 15,0 3 4-15,0-7-3 16,0 2-2-16,-2 1-4 16,-6-5-10-16,1 1 4 15,-3-2-5-15,-1-2 8 16,0-1-3-16,-3-3 0 0,1-3 5 16,-3 2-1-16,-1-3 2 15,1-2-3-15,3-3-8 16,-1 2 7-16,1 0-7 15,0-4 0-15,-1 1 5 16,-13 15 3 0,15-19-8-16,-5 5 0 15,5-3 7-15,-5 0-7 16,2-1 7-16,1-2-8 16,4 1 1-16,-1 0 0 15,1-4-1-15,4 2 1 16,1-4-1-16,1 2 1 15,2-1 0-15,0-3-1 0,2 0 1 16,0 0-1-16,0 0 0 16,0 0-1-16,0 0 0 15,0 0-14-15,0 0 0 16,6 0-1-16,13-9 4 16,2-5 12-16,8-4 1 15,4-4 6-15,6-5-6 16,-3 2 5-16,-3-2-5 15,0-3 1-15,-4 5-1 16,-4-3 0-16,-6-2 0 16,-2 0 8-16,-5-4-7 15,-3-5 5-15,-1 1-5 16,-6-2 8-16,-2 4-8 0,0 3 4 16,0 6 0-1,0 0 0-15,-10 6-5 0,-1-5 0 16,1-5 5-16,-7-1-5 15,0-6-1-15,-1 1 0 16,1-3 0-16,1 5 1 16,-1 6 0-16,2-1 5 15,2 7-6-15,2 2 0 16,2 2 1-16,0 2 0 16,2 1 0-16,1 1 0 15,1-1-1-15,0 2 0 16,2-1 1-16,0 5-1 0,1 1-1 15,2 2-1 1,0 1 1-16,0 3 0 0,0 0 0 16,0 1 0-16,0 1 0 15,0-2 1-15,0 1 0 16,0 2 0-16,0-2 0 16,0 2 0-16,0-2-1 15,0 1 0-15,0 1-1 16,0-3 1-16,0 3-5 15,0-1 5-15,0-2 1 16,0-1 0-16,0-3 1 16,0-2-1-16,2 2 0 15,4-4 0-15,1 1 0 16,0 2-6-16,-3 0-1 16,4 2 5-16,-6 2-4 0,-2 3 6 15,0 1 0-15,0 0 0 16,0 0-8-16,0 0 1 15,2 0-7-15,-2 0 1 16,4 4-3-16,1 9 5 16,3 7 11-16,6 8 1 15,1 7 0-15,3 4 9 16,3 9-4-16,-3 4 6 16,4 7-2-16,-5 3-4 15,-1 3 0-15,-3-4-5 16,-1 0 1-16,-4-7-1 15,-1-5 0-15,-5-5 1 16,-2-7-1-16,0-1 0 0,0-2 0 16,-2-2 7-16,-13-1-7 15,-6-3 7-15,-3-2-1 16,-5-2-1-16,-3 0-4 16,-1-2 7-16,-2-2-2 15,-1-1-5-15,1 0-1 16,1-3 5-16,5-2-5 15,4-4 1-15,3-4 4 16,7 0-5-16,1-4 8 16,3-2-8-16,5 0 10 15,-1 0 1-15,4 0 3 16,1 0 0-16,0 0 0 0,2 0-3 16,0 0-12-16,0 0 0 15,0 0-8-15,0 0 1 16,0 0-7-16,9 0-2 15,11 0 7-15,7 0 8 16,4 0 1-16,11-4 0 16,3-3 0-16,6-2 0 15,2 1 0-15,-3 0 0 16,-4 2 0-16,-5 0 0 16,-6 0 0-16,-4-1 0 15,-4 0 0-15,0 0 1 16,0-4-1-16,-1-1 0 15,-1-4 1-15,-3 2-1 16,1-3 1-16,-6 1 0 16,1 3-1-16,-2 1 1 0,4-1-1 15,-5 1 1-15,1 2-1 16,-1 0 0-16,-1 2 0 16,1-2 1-16,-1 1-1 15,-1-4 1-15,1 3-1 16,-3-4 1-16,1 3 0 15,2-2 0-15,-3-1 13 16,3-1-2-16,-3 2-2 16,-3-1-1-16,2 0 5 15,-1 3-2-15,-3-4 1 16,-1 3 5-16,2-3 5 16,-5 2 1-16,2-3-2 15,-4-1-4-15,0 0-3 16,0-1 17-16,0-1-17 15,0 0-5-15,0-3 1 0,-4-2-2 16,-8-5-2-16,2 4 2 16,-7-4-1-16,0 2-2 15,-3 2 1-15,-1 3 4 16,0 0-5-16,-2 2 3 16,-1 2-2-16,-3 0-6 15,1-1 7-15,-3 2-7 16,0-3 0-16,0 1 5 15,2 1-5-15,0 1 0 16,5-2 1-16,0 5 4 0,2 3-5 16,1-1 0-1,2 2 0-15,1 1 0 0,1 1 1 16,-1 2 4-16,3-2-6 16,-3 2 1-16,3 0 0 15,-1 2 0-15,-1 0-1 16,4 0 1-16,-3 2-1 15,3 0 0-15,2 0 0 16,1 0 0-16,3 0 1 16,0 0-1-16,1-1 1 15,0 2 0-15,2 1 0 16,-4-3 1-16,4 3-2 16,2 0 0-16,0 0-1 15,0 0-6-15,0 0-2 16,0 0-2-16,0 0 4 0,0 0-5 15,0 0-2-15,10 0-5 16,3 0 4-16,5 4 3 16,6 3 4-16,5 3 8 15,2 0 0-15,4 2 0 16,4 2 1-16,-1 0 0 16,-1 5-1-16,3-2 1 15,-3 5-1-15,-4 0 0 16,-2 5-1-16,0 1-7 15,-2 2 7-15,-2 2 0 16,-1 2-5-16,1 0 5 16,-4 4-1-16,-3-1-10 15,-3 2-7-15,-5 0-5 0,-3-2 9 16,-7-1 7-16,-2-1 2 16,0-1-3-16,0 0-6 15,0 0 6-15,-7-2 8 16,1 0-22-16,-2-3 11 15,2-4 6-15,-1-2-6 16,-1-3-81-16,-8 0-71 16,-22 6-54-16,5-4-328 15,-3-4-409-15</inkml:trace>
  <inkml:trace contextRef="#ctx0" brushRef="#br0" timeOffset="6044.29">17640 4257 1382 0,'0'0'534'15,"0"0"-290"-15,0 0 114 0,0 0-109 16,0 0-118-1,0 0-65-15,0 0-16 0,11 0-15 16,20-4 24-16,12-1-4 16,6 3-29-16,6 1-17 15,8 1-9-15,4 0-14 16,7 0-103-16,30-6-137 16,-19 2-300-16,-16-4-264 0</inkml:trace>
  <inkml:trace contextRef="#ctx0" brushRef="#br0" timeOffset="6448.23">18168 4087 940 0,'0'0'411'16,"0"0"-116"-16,0 0 47 15,0 0-52-15,0 0-33 16,0 0-91-16,0 0-57 15,-18-19-44-15,18 28-39 16,0 6-26-16,0 11 6 0,0 7 12 16,0 5 0-16,0 2-9 15,0 2 1-15,0-4-9 16,5-1 0-16,0-4 1 16,-1-3-2-16,0-5-35 15,-1-6-81-15,3-6-181 16,-2-9-263-16,1-4-364 0</inkml:trace>
  <inkml:trace contextRef="#ctx0" brushRef="#br0" timeOffset="6727.75">18212 4046 28 0,'0'0'1480'0,"0"0"-1097"0,0 0-73 15,0 0 21-15,0 0-132 16,0 0-126-16,0 0-53 16,32-36 25-16,-1 33 20 15,12-1-9-15,3-1-22 16,3 3-16-16,3 2-3 16,-6 0-14-16,-3 0 1 15,-7 0-2-15,-7 0 0 16,-8 2-37-16,-5-2-33 15,-9 0-38-15,-7 0-66 16,0 0-104-16,0 0-388 0</inkml:trace>
  <inkml:trace contextRef="#ctx0" brushRef="#br0" timeOffset="7043.18">18181 4325 1041 0,'0'0'872'16,"0"0"-581"-16,0 0-16 15,0 0-8-15,0 0-134 16,0 0-99-16,0 0-6 0,25 9 81 16,6-7-4-16,4 3-6 15,8 0-28-15,-2 2-27 16,3-1-20-16,-2 2-16 15,-2-2-2-15,-9 0-5 16,-4-1-1-16,-9-4 2 16,-5-1-2-16,-4 0 0 15,-2 0 0-15,-4 0-18 16,0 0-42-16,7 0-120 16,-2 0-199-16,0 0-516 0</inkml:trace>
  <inkml:trace contextRef="#ctx0" brushRef="#br0" timeOffset="8470.49">19442 2157 1433 0,'0'0'492'16,"0"0"-331"-16,0 0-1 15,0 0-67-15,0 0-58 16,0 0 102-16,35 163-21 16,-20-95-46-16,-2 2-45 15,-4-4-10-15,-2-3-15 16,-3-5-3-16,-2-7-98 15,5-1-128-15,-2-11-121 0,1-17-235 16</inkml:trace>
  <inkml:trace contextRef="#ctx0" brushRef="#br0" timeOffset="8836.42">19565 2151 1420 0,'0'0'578'15,"0"0"-346"-15,0 0 112 16,0 0-83-16,0 0-127 16,0 0-98-16,0 0-25 15,47 37 66-15,2-1 13 16,6 4-16-16,3 2-26 0,0 0-14 16,-4-4-18-16,-5 0-10 15,-9-5-4-15,-8-8-2 16,-10-3 2-16,-5-3-1 15,-10-8 5-15,-5 1 3 16,-2 2 2-16,-6 3 11 16,-23 5 17-16,-13 6-6 15,-14 3-13-15,-9 5-5 16,-4-3-3-16,0-3-11 16,2-4-1-16,7-4-35 15,7-6-53-15,14-4-66 16,16-6-81-16,23-6-224 0,0 0-111 15,10-6-489-15</inkml:trace>
  <inkml:trace contextRef="#ctx0" brushRef="#br0" timeOffset="9579.93">19012 2494 1147 0,'0'0'522'0,"0"0"-297"16,0 0 71-16,0 0 10 16,0 0-86-16,0 0-114 15,0 0-64-15,3 0-35 16,29 0 8-16,12 0 28 16,9 0-25-16,10 0-18 15,3 0-4-15,5 0-108 16,27 0-198-16,-17 8-284 15,-15-2-783-15</inkml:trace>
  <inkml:trace contextRef="#ctx0" brushRef="#br0" timeOffset="10059.37">20265 2595 1367 0,'0'0'389'0,"0"0"-135"0,0 0 12 16,0 0-45-16,0 0-102 16,0 0-71-16,0 0-35 15,-38 22-11-15,34-7-1 16,2 5 5-16,-1-1-5 16,3 1-1-16,0-4-9 15,9-4-8-15,11-6-4 16,4-6 14-16,5 0 7 15,0-12 13-15,-2-12 17 16,-4-7-6-16,-13 0 3 16,-10-4 32-16,0 1 9 15,-17-4-38-15,-12 4-17 16,-2 6-13-16,-2 12 0 0,4 14-84 16,0 2-135-16,2 26-103 15,4 4-215-15,8-2-426 0</inkml:trace>
  <inkml:trace contextRef="#ctx0" brushRef="#br0" timeOffset="10153.54">20265 2595 1352 0</inkml:trace>
  <inkml:trace contextRef="#ctx0" brushRef="#br0" timeOffset="10349.51">20265 2595 1352 0,'-21'-57'502'0,"31"47"-300"0,1-2 68 0,7 0-36 16,7 0-108-16,8 2-28 0,13 2-16 15,8 0 8-15,8 0-18 16,5 0-11-16,0 0-19 16,-5 0-29-16,-6 0 4 15,-12 2-17-15,-10 2 2 16,-10 2-1-16,-10 1 5 16,-5-2-4-16,-7 3 5 15,-2 0-1-15,0 0-6 16,0 0-54-16,0 0-97 15,0 4-160-15,0 8-241 16,0 2-110-16</inkml:trace>
  <inkml:trace contextRef="#ctx0" brushRef="#br0" timeOffset="10797.54">20028 2474 662 0,'0'0'337'0,"0"0"-49"15,0 0 20-15,0 0-101 16,0 0-111-16,0 0-68 16,0 0-9-16,0 0 18 0,8 40-12 15,0-28-12 1,3 0-2-16,5-2-11 16,13-4-35-16,-2 0-119 0,-5-3-239 15</inkml:trace>
  <inkml:trace contextRef="#ctx0" brushRef="#br0" timeOffset="16780.14">14775 3535 1748 0,'0'0'385'0,"0"0"-195"16,0 0 49-16,0 0-20 15,0 0-71-15,0 0-104 16,31 49-38-16,7-14 36 16,11 13 68-16,4 8-26 15,3 9-16-15,-5 1-16 16,-4 4-16-16,-6 2-8 16,-10-4-7-16,-12-4-1 15,-9-6-5-15,-10-2-8 16,-2-3 7-16,-28-3-7 15,-8-4 5-15,-11-3 6 16,-4-5-7-16,-3-7-11 0,1-2-8 16,3-5-38-16,7-7-58 15,10-4-95-15,-1-9-118 16,14-4-233-16,4 0-175 16</inkml:trace>
  <inkml:trace contextRef="#ctx0" brushRef="#br0" timeOffset="17417.9">14869 3448 1159 0,'0'0'390'0,"0"0"-129"16,0 0 39-16,0 0-4 15,0 0-40-15,0 0-77 16,0 0-28-16,-11 0-15 16,11 0-30-16,0 0-35 15,11 0-22-15,22 0 0 0,16 0 38 16,20 0-3-16,14 4-36 16,8 13-9-16,11 7-16 15,1 8-8-15,-3 6 4 16,-2 10-8-16,-9 7-5 15,-13 5 0-15,-12 3-5 16,-14 8 6-16,-15-1-1 16,-13-2-5-16,-12 0 5 15,-10-3 2-15,0-7 2 16,-27-2 4-16,-7-6 1 16,-11-3-8-16,-7-4 5 15,-7-7-3-15,-7-5 2 0,-4-10 1 16,-3-5-5-1,-2-3-1-15,-4-9 3 0,4-3 3 16,3-1-10-16,9 0 5 16,13 0-7-16,8 0-11 15,12 0-41-15,8-1-71 16,13-6-75-16,9-10-133 16,4 1-290-16,16-2-377 0</inkml:trace>
  <inkml:trace contextRef="#ctx0" brushRef="#br0" timeOffset="18078.57">16128 4078 1328 0,'0'0'481'0,"0"0"-354"16,0 0 72-16,0 0-36 15,0 0-86-15,0 0-58 16,0 0-4-16,-61 101-5 16,61-71 4-16,0-3 3 15,5 0-2-15,10-5-14 0,3-4 1 16,5-6 4-16,1-2 13 16,0-7 8-16,3-3 6 15,-2 0 16-15,-1-21 19 16,-3-5-13-16,-4-4-10 15,-3-2-2-15,-10-5 14 16,-4 1-2-16,0-1 11 16,-4-2 10-16,-14 10-8 15,-3 4-11-15,0 10-27 16,-4 6-17-16,-2 7-7 16,-2 2-6-16,0 0-33 15,0 6-72-15,0 12-94 16,-2 16-141-16,6-4-156 0,8-1-312 15</inkml:trace>
  <inkml:trace contextRef="#ctx0" brushRef="#br0" timeOffset="18889.22">16473 4203 1013 0,'0'0'664'0,"0"0"-393"16,0 0 14-16,0 0-10 16,0 0-77-16,0 0-92 15,0 0-19-15,-11-39 7 16,11 39-27-16,0 0-37 16,0 0-18-16,0 0-11 15,0 0 1-15,4 0 4 16,7 0 0-16,5 3-5 15,-1 1 7-15,3 2 2 16,0-1 4-16,4-1 8 0,1 1 7 16,-2-1-4-16,6-1 8 15,2 2-10-15,0-4-1 16,5 4-5-16,1-3 0 16,4 2-6-16,3-2-1 15,5-2 14-15,1 0-1 16,4 0 8-16,0 0-5 15,-6 0-11-15,-2 0 0 16,-3 0-8-16,-6 0-1 16,-1 0 0-16,-1 0-4 15,-2 0 7-15,-4 0 4 16,-5 0-5-16,-4 0-8 0,0 0 6 16,-1 0-5-1,6 0-1-15,1 0 2 0,8 0 4 16,1 0 0-16,5 0-6 15,2 2 7-15,-6 0 1 16,-4-2-7-16,-4 0 1 16,-7 2-1-16,-3-2 1 15,-1 0 4-15,3 0 0 16,0 0 9-16,0 0 0 16,-3 0 15-16,-1 0-18 15,-3 0-6-15,-5 0-5 16,0 0-1-16,-2 0 0 15,0 0 0-15,-4 0 1 16,0 0 0-16,0 0-1 16,0 0-70-16,0 0-128 0,-4 0-165 15,-17 0-390-15,-5 0-1152 16</inkml:trace>
  <inkml:trace contextRef="#ctx0" brushRef="#br0" timeOffset="19490.83">14668 3854 1005 0,'0'0'369'0,"0"0"-129"15,0 0 47-15,0 0-24 16,0 0-69-16,0 0-61 15,0 0-2-15,-80 0-18 16,76 0-32-16,1 0-30 16,0 0-19-16,1 0-14 15,2 0-1-15,0 0-5 16,0 0-12-16,0 0-5 16,0 0-14-16,12 0-10 15,17-6 13-15,13-2 16 0,14-4 19 16,8-2-7-16,5 0-12 15,-7 2-31-15,-3 8-106 16,-6 4-161-16,-15 2-226 16,-16 10-319-16</inkml:trace>
  <inkml:trace contextRef="#ctx0" brushRef="#br0" timeOffset="20016.41">14490 4355 1455 0,'0'0'565'16,"0"0"-340"-16,0 0 116 15,0 0-72-15,0 0-120 16,0 0-92-16,0 0-39 16,29 0 18-16,13 0 54 15,7 0-17-15,9-2-41 16,2 2-17-16,2-2-8 15,0 2-7-15,-6 0 0 16,-6 0-27-16,-8 0-39 16,-9-2-68-16,-6 2-69 15,-9 0-155-15,-7-3-240 16,-7 3-606-16</inkml:trace>
  <inkml:trace contextRef="#ctx0" brushRef="#br0" timeOffset="22491.25">14132 3364 1487 0,'0'0'649'0,"0"0"-354"15,0 0 16-15,0 0-68 16,0 0-81-16,0 0-99 15,0 0-51-15,-5 32-6 16,-4 4 15-16,-3 11 9 16,-5 3-6-16,-3 3-11 15,-3-1-2-15,0-4-10 16,6-9 2-16,1-4-2 16,5-12 0-16,7-9-1 15,4-11-15-15,0-3-10 16,15-30-17-16,30-37 15 15,2-6 27-15,3-14 6 16,-2-1 0-16,-16 22 32 0,-7 1 41 16,-6 15 15-16,-10 18 4 15,0 13 23-15,-7 13-22 16,0 6-46-16,0 0-53 16,1 21-2-16,3 19-16 15,0 17 18-15,4 13 1 16,-3 8-1-16,1 2-10 15,-1 0-45-15,0-6-71 16,2-10-116-16,-1 1-109 16,1-19-270-16,-4-18-143 0</inkml:trace>
  <inkml:trace contextRef="#ctx0" brushRef="#br0" timeOffset="22690.81">13961 3595 1517 0,'0'0'612'16,"0"0"-424"-16,0 0 47 15,0 0-104-15,0 0-108 16,0 0-11-16,0 0-3 16,118 10-9-16,-70 4-30 15,9 15-221-15,-12-6-293 0,-12 1-505 16</inkml:trace>
  <inkml:trace contextRef="#ctx0" brushRef="#br0" timeOffset="22907.44">13928 4323 1635 0,'0'0'585'15,"0"0"-456"-15,-65 111 68 16,48-57-87-16,5 0-77 16,8 0-33-16,4-2-1 15,0-4-77-15,0-8-41 16,0-4-109-16,0-11-37 16,0-13-316-16</inkml:trace>
  <inkml:trace contextRef="#ctx0" brushRef="#br0" timeOffset="23355.19">13906 4323 1433 0,'0'0'582'0,"0"0"-346"16,0 0 39-16,0 0-100 16,0 0-94-16,0 0-50 15,121-62-20-15,-90 68-11 16,-5 13 6-16,-4 4 3 0,-8 3-9 15,-7-2-7-15,-7 1 6 16,0-6 1-16,-14-3 10 16,-8-1 16-16,0-6 8 15,-1-3 21-15,8-3 10 16,1-3-18-16,10 0-12 16,2 0 5-16,2 0-22 15,0 0-18-15,18 0-28 16,11 0 18-16,8 4 10 15,5 6 14-15,4 6-7 16,-9 4-7-16,-10 6-10 16,-12 3 0-16,-12 4 2 15,-3-1 8-15,-16-1 16 16,-19-4 44-16,-10-4 42 16,-2-9 25-16,0-5-7 0,3-7-9 15,3-2-34-15,6 0-41 16,3-17-18-16,8 0-18 15,9-1-24-15,15 6-129 16,0 4-193-16,4 2-592 0</inkml:trace>
  <inkml:trace contextRef="#ctx0" brushRef="#br0" timeOffset="24069.08">18104 5510 1403 0,'0'0'691'15,"0"0"-481"-15,0 0-38 16,0 0 24-16,0 0 9 16,-29 163-39-16,4-85-56 15,-6 10-23-15,-3 1-48 16,-3-6-19-16,1-2-11 15,3-12-8-15,4-14 5 0,8-12-5 16,11-20-1 0,5-14 0-16,5-9-6 0,0-19-2 15,28-42 7-15,24-40 0 16,24-39 1-16,-3 4 1 16,-12 23 0-16,-22 40 5 15,-18 29 25-15,-4 6 29 16,-1 6 13-16,-1 9 1 15,-4 23-22-15,1 3-52 16,4 36-4-16,3 17 4 16,2 17 14-16,1 10 1 15,-5 1-8-15,0-5-2 16,-2-12-5-16,-4-8-49 16,0-16-56-16,-2-12-67 15,-2-11-113-15,-2-18-78 0,-2-2-165 16,-3 0-62-16</inkml:trace>
  <inkml:trace contextRef="#ctx0" brushRef="#br0" timeOffset="24230.14">18106 5899 1463 0,'0'0'528'15,"0"0"-422"-15,0 0 4 16,0 0-82-16,0 0-9 15,0 0-19-15,160 10-14 16,-96-10-210-16,-3 0-327 0</inkml:trace>
  <inkml:trace contextRef="#ctx0" brushRef="#br0" timeOffset="24492.48">18866 5647 1639 0,'0'0'474'16,"0"0"-358"-16,0 0 25 16,0 0-3-16,-60 142-47 0,41-84-59 15,4 2-18 1,-1 3-8-16,5-5-6 0,0-7-40 15,2-4-69-15,5-12-20 16,4-6-140-16,0-10-204 16,0-12-325-16</inkml:trace>
  <inkml:trace contextRef="#ctx0" brushRef="#br0" timeOffset="25150.46">18908 5725 1237 0,'0'0'568'0,"0"0"-322"15,0 0 17-15,0 0-33 16,0 0-79-16,0 0-34 15,133-39-47-15,-104 53-42 16,-6 8-1-16,-7 1-6 0,-10 1 6 16,-6-2 3-16,0 0-1 15,-6-1 12-15,-15-4 0 16,-5-3-16-16,-3-1 7 16,2-6 2-16,2-1-17 15,6-2-11-15,7-4 0 16,5 0-5-16,7 0 0 15,0 0-1-15,0 0-7 16,0 0-21-16,7 4-2 16,9 4 19-16,4 4 11 15,2 3 1-15,0 4 1 16,-1 3-2-16,-6 2-6 0,-3 2 5 16,-10 1-5-16,-2-4 5 15,0-2 1-15,-16-3 12 16,-11-2 24-16,-2-2 11 15,-7-4-1-15,1-3-13 16,-3-2-20-16,-3-4-5 16,2-1-8-16,-3 0-75 15,4 0-87-15,-11-23-108 16,13 1-291-16,5-3-341 0</inkml:trace>
  <inkml:trace contextRef="#ctx0" brushRef="#br0" timeOffset="25593.74">18480 5779 757 0,'0'0'630'0,"0"0"-417"15,0 0 53-15,0 0-23 16,0 0-48-16,0 0-17 16,0 0-29-16,-62-16-52 15,62 14-41-15,0 2-32 16,4 0-9-16,12-2 8 16,7 0-7-16,5 0-1 15,3-5-9-15,5 1-6 16,-2 0-69-16,1-1-132 15,5-9-97-15,-7 1-241 16,-8 2-257-16</inkml:trace>
  <inkml:trace contextRef="#ctx0" brushRef="#br0" timeOffset="25768.09">18654 5570 1252 0,'0'0'389'16,"0"0"-215"-16,0 0 16 15,0 0-87-15,0 0-44 16,0 0-41-16,-58 134-2 16,54-96-16-16,2 1-76 15,-12 5-103-15,3-12-164 16,-2-5-1025-16</inkml:trace>
  <inkml:trace contextRef="#ctx0" brushRef="#br0" timeOffset="26075.58">17923 5403 1467 0,'0'0'374'16,"0"0"-157"-16,0 0 43 0,-114 7-74 16,79 21-70-1,-1 12-51-15,5 12-18 0,0 10-11 16,6 10-24-16,8 3-5 16,9 1-7-16,8 2-39 15,0-1-105-15,50 17-109 16,-1-18-257-16,2-16-521 0</inkml:trace>
  <inkml:trace contextRef="#ctx0" brushRef="#br0" timeOffset="26382.58">19271 5692 1587 0,'0'0'555'0,"0"0"-449"16,0 0 57-16,0 0 0 15,0 0-48-15,0 0-6 16,116 113-22-16,-105-63-10 16,-4 2-21-16,-7 4-22 15,0 1 3-15,-7-5-2 16,-13-2-14-16,-7-2-8 15,-4-8-4-15,-4-3-9 16,1-8-12-16,-2-7-51 16,3-6-86-16,-11-10-135 0,10-6-290 15,6 0-423-15</inkml:trace>
  <inkml:trace contextRef="#ctx0" brushRef="#br0" timeOffset="26571.6">19565 5400 309 0,'0'0'1614'0,"0"0"-1267"16,0 0-228-16,0 0-30 0,0 0-40 16,0 0-43-1,-67 136-6-15,50-74-103 0,1-13-162 16,-1-10-330-16</inkml:trace>
  <inkml:trace contextRef="#ctx0" brushRef="#br0" timeOffset="32387.46">17600 5115 1211 0,'0'0'380'16,"0"0"-208"-16,0 0 40 16,0 0-34-16,0 0-28 15,0 0-48-15,-105 52-15 16,67-8 11-16,-3 15-13 16,-2 11-18-16,-6 26-14 15,6-4-21-15,3 8-16 16,9 6-4-16,13-15-4 0,7 12-7 15,11-3 5 1,2-6-4-16,29-6-2 0,17-6-33 16,12-10-65-16,38 6-158 15,-13-19-227-15,-10-18-380 0</inkml:trace>
  <inkml:trace contextRef="#ctx0" brushRef="#br0" timeOffset="33124.08">19940 5378 1262 0,'0'0'360'15,"0"0"-160"-15,0 0 109 16,0 0-67-16,0 0-22 0,0 0-54 16,0 0-34-16,-66-58-46 15,66 58-43-15,0 0-22 16,10 9-5-16,12 14 46 15,10 11 22-15,5 8-11 16,3 12-12-16,0 11-11 16,-3 5-14-16,-9 2-5 15,-8 0 2-15,-11-2-13 16,-9 0-4-16,0-1 10 16,-22-4-1-16,-11-3-1 15,-6-6-7-15,-1-13-7 16,0-9-2-16,3-5-8 15,0-10 0-15,4-5-45 16,4-2-61-16,5-5-78 16,6-7-108-16,7 0-200 0,6-13-176 15</inkml:trace>
  <inkml:trace contextRef="#ctx0" brushRef="#br0" timeOffset="33374.42">20374 4939 1207 0,'0'0'762'15,"0"0"-441"-15,0 0-56 0,0 0-80 16,0 0-118-16,0 0-50 15,0 0-17-15,-56 132-1 16,38-74-99-16,-7 30-168 16,4-16-286-16,-2-7-559 0</inkml:trace>
  <inkml:trace contextRef="#ctx0" brushRef="#br0" timeOffset="34829.93">20933 5823 1267 0,'0'0'489'16,"0"0"-366"-16,0 0 12 16,0 0 2-16,156-4-68 15,-107 4-41-15,-2 0-28 16,-9 0-121-16,-11 0-254 0,-17 2-1072 15</inkml:trace>
  <inkml:trace contextRef="#ctx0" brushRef="#br0" timeOffset="34985.49">20969 5970 1543 0,'0'0'546'15,"0"0"-481"-15,0 0-5 16,0 0 79-16,0 0-17 15,156 19-70-15,-85-16-52 16,32-3-113-16,-19 0-278 16,-10 0-720-16</inkml:trace>
  <inkml:trace contextRef="#ctx0" brushRef="#br0" timeOffset="35487.58">22301 5456 1657 0,'0'0'481'0,"0"0"-382"16,0 0 104-16,0 0-42 15,-104 108-23-15,77-44-45 16,0 8-48-16,2-1-16 15,4-3-14-15,0-6-6 16,3-8-3-16,3-6 2 0,3-12-7 16,1-9-1-16,7-11-6 15,4-12-10-15,0-4-7 16,0-7 3-16,18-22 11 16,11-15 3-16,9-19 5 15,4-13 0-15,5-10 1 16,-3-4 12-16,-4 5 4 15,-9 13 11-15,-8 16 26 16,-7 16 24-16,-5 16 6 16,-5 13-25-16,1 11-25 15,0 0-33-15,6 27 1 16,3 17 15-16,1 16 23 16,2 10-4-16,-2 7-13 15,-1-3-10-15,-1-4-2 0,-1-9-10 16,-3-6-7-16,1-7-30 15,-4-9-77-15,-1-10-97 16,-7-8-139-16,0-9-319 16,0-10-705-16</inkml:trace>
  <inkml:trace contextRef="#ctx0" brushRef="#br0" timeOffset="35665.21">22070 5885 1536 0,'0'0'575'0,"0"0"-445"16,0 0 6 0,0 0 3-16,0 0-69 0,0 0-1 15,0 0-10-15,149 14-59 16,-65-14-101-16,-14 0-206 16,-15-2-360-16</inkml:trace>
  <inkml:trace contextRef="#ctx0" brushRef="#br0" timeOffset="35842.14">22706 5771 1498 0,'0'0'599'16,"0"0"-519"-16,0 0 25 16,135 0 99-16,-66 0-30 15,6 0-89-15,5 0-53 16,-3 0-32-16,-11 0-48 15,-5-2-153-15,-19-8-108 0,-16-2-337 0</inkml:trace>
  <inkml:trace contextRef="#ctx0" brushRef="#br0" timeOffset="36015.67">23086 5534 789 0,'0'0'900'0,"0"0"-751"15,0 0-47-15,-41 143 57 16,39-84-30-16,2 3-41 0,0 1-53 16,0-1-35-1,7 12-35-15,-2-17-207 0,-3-15-264 0</inkml:trace>
  <inkml:trace contextRef="#ctx0" brushRef="#br0" timeOffset="36255.81">23658 5300 1713 0,'0'0'531'0,"0"0"-424"15,0 0-84 1,0 0 49-16,0 136 91 0,0-63-48 15,0 4-59-15,0 1-32 16,0-6-24-16,0-7-26 16,0 6-138-16,-4-21-156 15,-12-13-378-15</inkml:trace>
  <inkml:trace contextRef="#ctx0" brushRef="#br0" timeOffset="36802.94">23776 5229 1245 0,'0'0'584'16,"0"0"-418"-16,0 0-32 16,0 0-82-16,0 0 20 15,0 0 32-15,0 0-22 16,87 135-30-16,-66-83-17 15,-6-1-18-15,-9 0-8 16,-6-8 7-16,0-4 17 16,-17-7 35-16,-12-7 7 15,-2-9-20-15,-3-4-10 16,1-8-6-16,0-4 19 16,4 0 2-16,4 0-24 15,7-3-23-15,7-2 0 16,7 1-7-16,4 0-5 15,0-1 0-15,4 4 6 16,23-3-7-16,6 4-5 0,8 0 5 16,5 0 1-16,0 16-1 15,0 8-6-15,-7 4 5 16,-7 6 1-16,-8-1-6 16,-11 3 4-16,-11-3-5 15,-2-3-3-15,-13 1 10 16,-22-6 21-16,-12-3 15 15,-14-2 18-15,-5-4 27 16,-3-4 7-16,2-3-7 16,11-6-24-16,9 0-11 0,16-3-29 15,9 0-8 1,8-3-9-16,8-7-49 16,6-1-112-16,0-22-139 15,0 4-415-15,2-6-1328 0</inkml:trace>
  <inkml:trace contextRef="#ctx0" brushRef="#br0" timeOffset="52567.65">17761 12944 728 0,'0'0'247'0,"0"0"-73"16,0 0 132-16,0 0-82 16,0 0-1-16,0 0-37 15,-50-28-65-15,48 28-14 16,2 2-33-16,-2 24-37 15,2 19 49-15,0 16 69 16,0 17-55-16,0 27-21 16,0-10-33-16,0 2-18 15,0-3-7-15,0-22-13 16,0 5-7-16,0-9-1 16,0-7 0-16,0-4-54 0,-7-7-97 15,-24 8-102-15,2-13-244 16,-4-13-427-16</inkml:trace>
  <inkml:trace contextRef="#ctx0" brushRef="#br0" timeOffset="53214.09">18725 12930 1360 0,'0'0'487'15,"0"0"-311"-15,0 0 70 16,0 0-22-16,0 0-85 15,0 0-82-15,0 0 77 16,-9 114 19-16,1-44-50 16,0 27-16-16,2-6-12 0,2 8-27 15,4-1-27 1,0-20-11-16,0 4-4 0,10-7-6 16,9-15 0-16,-1-10-15 15,-3-8-39-15,-9-4-37 16,-6 0-71-16,-15 21-105 15,-18-14-276-15,-6 0-318 0</inkml:trace>
  <inkml:trace contextRef="#ctx0" brushRef="#br0" timeOffset="53843.71">17756 14283 1461 0,'0'0'561'0,"0"0"-397"0,0 0 83 16,0 0-43-16,0 0-125 15,0 0 1-15,-40 120 25 16,20-51-39-16,-5 2-23 15,3 4-16-15,-1-3-18 16,4-8 0-16,1-7-9 16,5-13 2-16,1-12-2 15,5-18 0-15,5-10-7 16,2-4 7-16,0-22 0 16,0-24-42-16,5-33 8 0,11 0 23 15,3-14 11 1,4 3 0-16,-3 21 1 0,-3 6 23 15,-1 18 22-15,-7 19 14 16,-5 14-6-16,4 12-39 16,0 2-15-16,10 26-2 15,4 19 2-15,3 13 17 16,4 12 5-16,0 8-16 16,-2 0 5-16,2-3-11 15,-5-10-2-15,-2-9-67 16,-4-5-122-16,-9-19-47 15,-9-7-127-15,0-14-288 16,-2-11-495-16</inkml:trace>
  <inkml:trace contextRef="#ctx0" brushRef="#br0" timeOffset="54004.36">17636 14708 1345 0,'0'0'543'15,"0"0"-384"-15,0 0-152 16,0 0 2-16,0 0-9 16,0 0 0-16,171 58-117 15,-113-45-228-15</inkml:trace>
  <inkml:trace contextRef="#ctx0" brushRef="#br0" timeOffset="54281.73">19320 14462 375 0,'0'0'1541'16,"0"0"-1241"-16,0 0-186 15,0 0 45-15,-120 96-46 16,100-30-60-16,2 10-35 16,3 7-18-16,1-1-22 0,3-2-91 15,0-13-70 1,-7 0-123-16,3-21-203 0,-1-17-352 0</inkml:trace>
  <inkml:trace contextRef="#ctx0" brushRef="#br0" timeOffset="54777.01">19224 14508 1443 0,'0'0'480'0,"0"0"-338"16,0 0 71-16,0 0-25 15,116-32-98-15,-83 40-45 16,-1 16-28-16,-8 8 3 15,-5 2-2-15,-13 2 8 0,-6 0 3 16,0-5 4-16,-23-4 13 16,-8-4-2-16,-4-11-5 15,-5-3-1-15,-1-9 1 16,4 0 8-16,3 0 5 16,9 0 6-16,13-8-17 15,2 2-1-15,10 2-1 16,0-4-27-16,22 2-12 15,18 2 0-15,12 4 8 16,8 0 1-16,0 24 0 16,-2 11-8-16,-11 5 1 15,-11 6-1-15,-14 2 0 16,-13-4-1-16,-9 0 0 0,-5-4 0 16,-26-8 6-1,-11-6 4-15,-10-8 4 0,-10-8 18 16,-3-4 19-16,1-6-1 15,4 0-10-15,11 0-7 16,7-6-12-16,20-4-6 16,3 3-7-16,11-2-8 15,6 3-73-15,2-12-113 16,0 3-182-16,-2-6-516 0</inkml:trace>
  <inkml:trace contextRef="#ctx0" brushRef="#br0" timeOffset="69525.53">19741 12994 1159 0,'0'0'338'0,"0"0"-148"0,0 0 43 16,0 0-44-16,0 0-25 16,0 0-31-16,-31-41-28 15,29 41 5-15,0 0-7 16,2 0-16-16,-3 0-18 16,1 0-14-16,0 0-4 15,0 0-6-15,2 0-10 16,-2 0-15-16,-3 5-10 15,0 5-9-15,-1 6 0 16,1 6 11-16,-1 5-6 16,-1 0 0-16,4 3 0 0,-1 2 2 15,4 0-2-15,0 3 4 16,0 3 2-16,0 4-1 16,0 0 2-16,10 4-4 15,0 2 2-15,1-2-5 16,3 2 0-16,1-1 0 15,3-4-5-15,-2 0 5 16,4-2-4-16,-2 2 7 16,2-3-3-16,0 1 0 15,3 2 12-15,-2 1 12 16,2 0 1-16,1 0-13 16,3 5-11-16,2-8-6 0,2 4 0 15,1-1 9 1,-1-2-1-16,0-2 0 0,2-2-1 15,1-6-7-15,-1 2-1 16,3-6 4-16,1 3-4 16,2-4-1-16,3 3 1 15,0 1 0-15,1 1 0 16,3-1 1-16,-1 5-1 16,-1-5 0-16,1 1 1 15,-1 1-1-15,-2-4 0 16,1-4 1-16,-5 0 5 15,0-4-6-15,-3-2 1 16,-4-2 0-16,0-3-1 0,-2-5 1 16,1 0 0-1,-4 1 1-15,1-2-1 0,-2-5 0 16,-2 3 1-16,-4-3-2 16,3 1 1-16,1-4 0 15,-1 0 0-15,0 0 0 16,1 0 5-16,-4 0-6 15,3 0 0-15,-1 0 1 16,-2 0 0-16,0-4-1 16,-1-1 1-16,-1 4-1 15,-1-2 1-15,-3 3-1 16,3-3 0-16,-5 3 0 16,2 0 0-16,1-4 0 15,-1 0 0-15,3 2-1 16,-1-2 1-16,3 0 0 0,3 0 0 15,-2-1-1 1,-1 1 0-16,0 0 0 0,-2 3-5 16,-1-4 6-16,1 2 1 15,-1-3-1-15,1 2 1 16,1 0-1-16,-1-6 0 16,5 2 0-16,-2-4 1 15,4 1 0-15,4-7 0 16,0 0-1-16,2-4 1 15,0 0 0-15,-4 0 0 16,2-1 0-16,-2 2 0 16,0-3 0-16,-1-2 0 15,1-3 1-15,1 0-1 16,3-1 0-16,0-3 0 0,-2-1 0 16,2 2 0-16,-2-4 0 15,0 0 0-15,0 0 0 16,-1 0 1-16,-2-2-2 15,-1 6 1-15,-3 4 0 16,-5-2 0-16,-1 3-1 16,-1 4 8-16,-1-8-7 15,1 3-1-15,-2-3 1 16,2-1-1-16,-2 1 0 16,0 6 7-16,-1 0-5 15,-4 7 4-15,-2 2-5 0,1 0 0 16,-1 2 10-1,1 0-10-15,2-4 5 0,1-4-5 16,3-2 0-16,1-5-1 16,1 1 0-16,1 1 0 15,-1 3 1-15,-5 2 5 16,2 5-6-16,-1 0 1 16,-3 0 0-16,-2-2 0 15,4 2 1-15,1-3-1 16,-1-4 0-16,1-2 0 15,5-4 0-15,-1-3-1 16,3-2 1-16,-3-2 0 16,-2 1 0-16,-2 0 7 15,-5 3-7-15,1 0 0 16,-3 5 7-16,-2 6-7 0,2 5 1 16,-2 2-1-16,0 5 0 15,0 4 1-15,0 2-1 16,2 2-1-16,-2 2 0 15,0 0 0-15,0-2-6 16,0-1-12-16,0 0-1 16,0-7-50-16,0-2-61 15,0-2-32-15,0-14-163 16,0 6-236-16,-11 0-212 0</inkml:trace>
  <inkml:trace contextRef="#ctx0" brushRef="#br0" timeOffset="72324.52">21696 13006 1292 0,'0'0'302'0,"0"0"-120"16,0 0-5-16,0 0-36 15,0 0-65-15,0 0-46 16,0 0 76-16,15 84 16 16,-1-34-14-16,-1 4-13 15,4 9-32-15,1 1-18 16,3 0-12-16,0-2-7 15,4-7-5-15,6-8-9 0,2-10-1 16,6-9 7-16,3-10 7 16,4-9 15-16,8-9-1 15,4 0 12-15,4-15 3 16,1-14-3-16,1-7-9 16,1-9-12-16,-5-2-2 15,0-1-11-15,-6-2-7 16,-7 0-1-16,-5 4 3 15,-6 4-1-15,-7 2-4 16,-7 3 7-16,-5 5-2 16,-5 5-5-16,-3 8 5 15,-3 7-11-15,-1 4 0 0,-3 6 0 16,-2 0 0-16,0 0-1 16,0 2-30-1,0 0-34-15,0 0-65 0,-15 0-112 16,-10 0-335-16,-2 0-431 15</inkml:trace>
  <inkml:trace contextRef="#ctx0" brushRef="#br0" timeOffset="75456.52">20684 13044 1043 0,'0'0'321'0,"0"0"-78"15,0 0-26-15,0 0-34 16,0 0-88-16,0 0-58 0,0 0-10 16,0 6-1-16,2 8 78 15,4 6 13-15,1 6-35 16,3 4-5-16,-2 4 8 15,-1 8-12-15,1 4-11 16,0 7-14-16,-2 3 3 16,-1 0-17-16,1-4-8 15,3 0-8-15,-1-6-3 16,2 0 3-16,1-1-8 16,1-5 1-16,-2-1 2 15,-2 4 9-15,7 1 5 16,-4-1 26-16,3 2-28 0,1-5-8 15,1 5-16 1,5-4 17-16,4 4 9 0,4-3-9 16,7 0-5-16,6-3 11 15,5-3-4-15,4-3-5 16,5 1-3-16,-1-1-2 16,5 1-3-16,3-2-5 15,4 3 10-15,0-4 19 16,2 3-19-16,2 0-11 15,3-2 10-15,3 2-5 16,2 0 1-16,0 0 2 16,2 1-9-16,-6-2 2 15,0 2-1-15,-7 0 5 16,-3 6-5-16,-7-1 1 16,-2 4 5-16,-6 2-6 0,-2 2 0 15,-4-2 5-15,1 2-5 16,-3 1 11-16,1 1-4 15,-6 0-7-15,1 1-1 16,-7-5 1-16,-2-2 0 16,-6-5 0-16,-6-3 0 15,-3-4 0-15,-5-9 0 16,-5-6 1-16,0-4 4 16,-4-3-5-16,2-6 5 15,-2-3-6-15,0-1 1 16,0 3 0-16,0-3 0 15,0 0 0-15,2 0 5 16,-2 0 0-16,0 0 5 16,0 0-1-16,0 0 4 15,0 0-2-15,4 0-3 0,-4 0-2 16,0 0-1-16,0 0 0 16,0 0 2-16,0-3-8 15,0-2-36-15,0-8-116 16,-18-5-110-16,1 4-322 15,-2 0-393-15</inkml:trace>
  <inkml:trace contextRef="#ctx0" brushRef="#br0" timeOffset="77261">21094 3546 639 0,'0'0'914'0,"0"0"-616"15,0 0 25-15,0 0 19 16,0 0-89-16,0 0-119 16,-29-25-51-16,55 27 29 15,8 6 39-15,11 0-55 16,3-2-39-16,6-5-27 15,-2-1-17-15,-4 0-13 16,-3 0-49-16,-9 0-110 16,-9 0-110-16,-21 0-248 15,-6 0-130-15,-2 0-339 0</inkml:trace>
  <inkml:trace contextRef="#ctx0" brushRef="#br0" timeOffset="77425.39">21156 3698 1058 0,'0'0'363'0,"0"0"-95"0,0 0 23 16,0 0-53-16,-23 116-62 16,23-67-42-16,0 5-60 15,0 7-35-15,0 2-18 16,0-3-21-16,0-4-67 16,0 8-106-16,0-16-118 15,0-12-278-15</inkml:trace>
  <inkml:trace contextRef="#ctx0" brushRef="#br0" timeOffset="77613.42">21133 4016 1510 0,'0'0'595'15,"0"0"-460"-15,0 0 108 16,0 0-59-16,0 0-90 15,146-45-63-15,-93 45-31 16,37 0-35-16,-15 15-180 16,-4-3-356-16</inkml:trace>
  <inkml:trace contextRef="#ctx0" brushRef="#br0" timeOffset="78417.42">23669 15605 2022 0,'0'0'563'0,"0"0"-420"15,0 0 84-15,0 0-48 16,121-40-92-16,-61 36-58 16,7-5-19-16,-3 4-4 15,-6-2-6-15,-9 5-36 16,-17-6-108-16,-19 1-110 16,-11 0-214-16,-2-2-141 0</inkml:trace>
  <inkml:trace contextRef="#ctx0" brushRef="#br0" timeOffset="78626.5">23705 15494 1317 0,'0'0'408'0,"0"0"-234"16,0 0 87-16,0 0 9 16,-6 144-79-16,6-78-82 15,0 5-21-15,0 6-34 16,0-2-21-16,0-3-26 15,-6-5-7-15,-4-9-20 16,1-8-74-16,-3-12-113 16,-1-14-85-16,2-10-205 0,2-12-274 15</inkml:trace>
  <inkml:trace contextRef="#ctx0" brushRef="#br0" timeOffset="78820.72">23714 15837 1609 0,'0'0'661'16,"0"0"-466"-16,0 0 57 15,0 0-31-15,0 0-57 16,180-39-86-16,-109 34-46 16,-8 1-32-16,-7 4-12 0,-13 0-110 15,-8 0-145-15,-13-8-431 16,-11-2-1110-16</inkml:trace>
  <inkml:trace contextRef="#ctx0" brushRef="#br0" timeOffset="96424.12">8799 12876 362 0,'0'0'512'0,"0"0"-317"16,0 0-4-16,0 0-2 15,0 0-9-15,0 0-12 16,0-26-19-16,0 22 14 16,0-1-20-16,0 1-10 15,0 0-4-15,-2 0-22 16,2 3-25-16,-4-2-16 0,4-1-21 15,-2 2-24-15,-1-3-9 16,3 0-11-16,-3-1 0 16,3 0 6-16,-2 2-7 15,2 0 0-15,-2 0 0 16,2 2 0-16,0 2 1 16,0 0 0-16,0 0 11 15,-2 0 1-15,2 0-1 16,0 0-11-16,-2 0 13 15,2 0-4-15,0 0-1 16,0 0-8-16,0 0 1 16,-2 0-1-16,2 0 0 15,-5 0 0-15,-1 4 5 16,-10 12 2-16,-9 9 4 16,-10 6 3-16,-10 7-5 0,-8 5 4 15,-8 1-1 1,-7 2 7-16,-30 8 8 0,-41 12 2 15,-50 11-8-15,-25 1-10 16,-17-6 2-16,-4-10-7 16,5-10 1-16,-9 4-7 15,-7 2 0-15,6 5 8 16,10 3-8-16,7 6 13 16,19 5-5-16,17 2 6 15,39-17-2-15,39-8-13 16,38-13-1-16,17-5-1 15,-4 8 2-15,-2 4 0 0,-5 8 0 16,5 2 0-16,-2 0-12 16,1 5-18-16,1 1-9 15,2-4-26-15,8-6-63 16,12-12-54-16,9-14-45 16,4-22-143-16,9-6-168 15,1-3-764-15</inkml:trace>
  <inkml:trace contextRef="#ctx0" brushRef="#br0" timeOffset="96928.31">4147 14453 1430 0,'0'0'360'16,"0"0"-221"-16,0 0-75 16,-147 99 43-16,100-18 33 15,-2 29-44-15,4-2-23 16,7-8-26-16,9-12-8 16,5-22-8-16,-2 2-19 15,-3 5-3-15,4-13-3 16,5-16-4-16,7-11 0 15,6-20-1-15,4-13 5 0,3 0 13 16,0-40-19 0,18-36-25-16,22-45-8 0,18-41 21 15,0 12-4-15,-8 25 10 16,-15 44 6-16,-12 33 0 16,-2 2 6-16,0 7 18 15,-3 7 0-15,-7 18-4 16,-5 14-20-16,3 10 3 15,5 30-3-15,3 41 63 16,5 42-1-16,10 32-14 16,-1-11-22-16,-4-32-17 15,-5-40-8-15,-1-25-1 16,2 9-33-16,0-2-86 16,-3 8-92-16,-17 0-105 0,-3-18-277 15,0-16-857-15</inkml:trace>
  <inkml:trace contextRef="#ctx0" brushRef="#br0" timeOffset="97110.38">3768 15075 1796 0,'0'0'365'16,"0"0"-245"-16,0 0-36 15,0 0-23-15,0 0-55 16,0 0-5-16,0 0 5 15,141-6-6-15,-61 6-31 16,62 0-96-16,-15-4-165 0,-7-12-497 16</inkml:trace>
  <inkml:trace contextRef="#ctx0" brushRef="#br0" timeOffset="98834.31">9429 12791 93 0,'0'0'620'15,"0"0"-409"-15,0 0-45 16,0 0 60-16,0 0 44 15,0 0-3-15,0-60-68 16,0 60-88-16,0 4-54 16,0 19-24-16,0 10 39 15,0 15 20-15,0 9-11 16,8 11 12-16,5 8-23 16,2 6-19-16,5 8-14 15,5 3-14-15,0-5-7 0,4-4-10 16,0-12-5-16,4-7 5 15,3-11-5-15,1-6 1 16,3-8-1-16,1-5 5 16,-4 0-5-16,-5-5-1 15,-3 0 1-15,-9 0 0 16,-10 0-1-16,-10-2 1 16,0 2-1-16,-13 5 0 15,-18-2-34-15,-7 10-41 16,-8 3-111-16,-19 24-101 15,12-10-322-15,6-8-795 0</inkml:trace>
  <inkml:trace contextRef="#ctx0" brushRef="#br0" timeOffset="99109.01">10243 14596 1460 0,'0'0'319'15,"0"0"-176"-15,0 0 33 16,0 0-40-16,0 0-95 0,0 0-23 16,-41 112 1-16,35-43 0 15,-1 6-13-15,1 2-5 16,2 2-1-16,-4-10-25 15,2-5-55-15,-7 3-102 16,1-17-96-16,-1-15-226 0</inkml:trace>
  <inkml:trace contextRef="#ctx0" brushRef="#br0" timeOffset="99600.38">10185 14520 1706 0,'0'0'388'0,"0"0"-222"0,0 0 58 15,0 0-23-15,0 0-123 16,0 0-63-16,0 0-5 16,78-4 0-16,-40 40-2 15,-2 1 1-15,-13 7 1 16,-6-5-9-16,-15 1 5 15,-2-4 17-15,-15-5 7 16,-19-8 2-16,-6-1-9 16,-2-12-4-16,4-3 2 15,7-5 2-15,10-2-5 16,11 0 4-16,10 0-6 16,0-5 2-16,17-9-18 0,20 1-1 15,13-1 1-15,8 10-1 16,4 4-7-16,-6 4 8 15,-7 23-12-15,-11 14 11 16,-12 3-8-16,-12 6 9 16,-14 3 7-16,-2 0-1 15,-29-7-5-15,-10-5 23 16,-8-7 11-16,-4-11 10 16,1-5 9-16,6-9 7 15,4-5-16-15,9-4-17 16,4 0-22-16,4-18-6 15,7-5-44-15,13-47-126 16,5 7-303-16,0-10-420 0</inkml:trace>
  <inkml:trace contextRef="#ctx0" brushRef="#br0" timeOffset="102451.36">9838 12226 235 0,'0'0'305'0,"0"0"-82"15,0 0-9-15,0 0-24 16,0 0-30-16,0 0-12 0,-3-12 2 15,1 10 0 1,2 2-16-16,-3 0-20 0,3 0-10 16,-2 0-20-16,0 0-22 15,2 0-13-15,0 0-25 16,0 0-7-16,0 0-8 16,0 0-3-16,0 8 24 15,9 2 19-15,7 4-3 16,2 4 6-16,-1 3-9 15,2 2-7-15,0 4-5 16,4 0 3-16,-3 3 11 16,-3 1-8-16,4 1-4 15,-6-1 5-15,3 4-4 16,-2-3-9-16,-1 1-8 16,-1 4-2-16,-1 0-6 0,-2-2 3 15,3 1 1-15,-4 1-2 16,1 3 10-16,1-3 7 15,1 2-6-15,1-2-8 16,1 2-7-16,1-3 5 16,1-2-3-16,2-4-7 15,-2 1-1-15,3-2 5 16,3 1-5-16,-1 2 9 16,0 0 1-16,0 0-10 15,1 1 8-15,2 1-3 16,-4-2 0-16,3-3-5 15,0 4 7-15,0-3-8 0,-2-1 8 16,3-2-7-16,1-2 7 16,3 2-7-1,0-1 5-15,3-2-5 0,1 1 5 16,0 1-6-16,1-1 1 16,1 3-1-16,1 1 1 15,-3-8 0-15,1 4 7 16,-6-3-8-16,1-2-1 15,-2-4 1-15,-2 0 0 16,-3-2 0-16,-2-2 1 16,0-4-1-16,-4 1 0 15,-1-4 0-15,2-1 0 16,-7 2 1-16,3-6 0 16,1 0 8-16,-1 0-1 15,1 0 1-15,1 0-2 0,3-4 1 16,-3-5-7-16,4 4 1 15,-1-3-2-15,-1-2 1 16,4 2 0-16,0-5 0 16,2 0 0-16,-1-3 8 15,3-2-8-15,-3-2 1 16,0 2-1-16,-4 2 1 16,0 0 7-16,-2 0 3 15,-1-1 9-15,1 2-6 16,-1-5 1-16,1-1-7 15,1-1-3-15,-1 0 0 16,-1-2-5-16,2-2 8 16,-5 2 2-16,2-2-2 0,-3 0 0 15,-2 2 3-15,-2 2-6 16,0 0-5-16,-1 0 8 16,-1 2-7-16,-1-2-1 15,-2-2 5-15,-1 0-4 16,3-1-1-16,-2 3 1 15,-2 0-1-15,0 4 0 16,0 3 0-16,0-2 1 16,0 1-1-16,0 0 0 15,0-2 0-15,0-2 0 16,0-2 0-16,-2 0 0 16,-3-2 0-16,1 2 0 15,-3 1 0-15,3 4 0 0,0 1 0 16,-3-1 8-16,2 2-9 15,-2-2 0-15,1-1 0 16,-1-1 0-16,-1 0 1 16,0-1-1-16,2 2 1 15,-3 0 0-15,1 0-1 16,-2-2 1-16,1 0-1 16,-1-3 0-16,-3-2 1 15,3 0-1-15,-2 0 0 16,1 3 0-16,3 4 0 15,1 4 0-15,2 4-1 16,1 4 2-16,2 1-1 16,-1 1 0-16,1 1 0 15,0 1 1-15,0-2 0 0,0 2-1 16,2-1 0-16,-2 3 0 16,2-1 0-16,-2 1 0 15,2-3 0-15,0 2 0 16,-3-3 0-16,1-1 0 15,-3 2 0-15,3-6 0 16,-5 2 0-16,3-5 0 16,-2-1 1-16,-1 0-1 15,0-3 0-15,2-2 0 16,-1-1 0-16,1-1-1 16,1 3 0-16,0 0 1 15,-1 3-1-15,2 4 1 16,3 3 0-16,0 5-1 0,0-1 1 15,0 3-2-15,-2 0 1 16,2 0-8-16,0 0 7 16,0 0-7-16,0 0-6 15,0 0-15-15,0 0-24 16,0 0 1-16,0 3 12 16,0 4-29-16,0 1-75 15,8 0-62-15,-8-2-164 16,0-4-272-16,0-2-872 0</inkml:trace>
  <inkml:trace contextRef="#ctx0" brushRef="#br0" timeOffset="113387.23">10836 11757 575 0,'0'0'270'0,"0"0"-77"15,0 0-3-15,0 0-3 16,0 0-17-16,0-46-17 16,0 39-8-16,0 1 10 15,0 4-14-15,0 0-18 16,0 2-9-16,0-1-19 16,0 1-27-16,8-4-29 15,17-1 9-15,10-3 8 16,8 3-6-16,6-2-9 15,0 1-5-15,0 2-1 16,0 3-9-16,-3-2-9 16,0 3-10-16,0 0 4 15,-3 0-10-15,1 0 5 0,-3 3-5 16,-4 4 0 0,-3 4 0-16,-5-1-1 0,-9-1 0 15,-1-1 0-15,-8-2 1 16,-3 1 0-16,-4-4 0 15,-2 0 0-15,-2-2 0 16,2-1-1-16,-2 3 1 16,3 1-1-16,-3-3 1 15,2 1-1-15,-2-2 1 16,0 0-1-16,1 0 1 16,-1 0 5-16,0 0 7 15,0 0 5-15,0 0 2 16,0 0 21-16,0 0-2 0,-10 0-24 15,-8 0-14 1,-7-6 0-16,-3 2 0 0,-8 0-1 16,-4 1 1-16,-2-1-1 15,-5 0 0-15,0-1-11 16,-2 3 4-16,3 0-1 16,0 1 2-16,7 1 5 15,3-3 0-15,7 2 0 16,2-4 1-16,9 4-1 15,3-4 1-15,2 3 0 16,6 2 0-16,0-2 0 16,5 2 0-16,0-2 0 15,2 2 0-15,0 0 0 16,0 0-1-16,0 0-7 16,0 0-2-16,0 0-7 0,0 0 1 15,4 0 4-15,10 0 7 16,12 0 4-16,3 4 1 15,4 3 0-15,5-1 1 16,3-2-1-16,-2 1 1 16,-5-3-1-16,-7 2 0 15,-7-1 0-15,-7-2 0 16,-9-1 1-16,-4 0-1 16,0 0 8-16,-4 0 4 15,-23 0-12-15,-10 0-9 16,-15 0-5-16,-6 0-5 15,1 0 5-15,1 0 13 0,7 0-5 16,11 3 5-16,9-2 0 16,8 1 1-16,11-2 0 15,3 3 0-15,7-3-1 16,0 0-5-16,0 0-3 16,0 0-3-16,15 0-4 15,16 0 16-15,12 0 0 16,8 0 17-16,7-9-5 15,2 1-11-15,-4 2 0 16,-6 5 0-16,-6 1-1 16,-11 0 1-16,-6 0-2 15,-9 0 1-15,-5 1-1 16,-6 3 0-16,-1 1 0 0,-4-4 0 16,-1 2 0-16,3-2 0 15,-4-1 1-15,3 3 0 16,-3-3 0-16,0 1 0 15,0 1 0-15,2 1 0 16,0 1 0-16,2 1-63 16,-2 6-111-16,-2 5-143 15,-4 0-276-15,-18-2-1054 0</inkml:trace>
  <inkml:trace contextRef="#ctx0" brushRef="#br0" timeOffset="114548.58">10491 11775 152 0,'0'0'108'0,"0"0"-78"16,0 0-30-16,0 0-6 16,0 0-60-16,0 0-57 15,0 0 123-15,-108 96 85 16,102-95 98-16,1-1 19 15,5 0 9-15,0 0-48 16,0-1-78-16,0-9-11 16,0-2 0-16,0 0 11 15,0 0 8-15,0-1-9 16,0 4-11-16,0-1-16 16,0 1-6-16,0 0 7 0,0-1-6 15,0-1-15 1,5-3 14-16,1-1 18 0,4-2 4 15,-2-1-8-15,3-1-1 16,1-2-8-16,-1 4-19 16,2-4 1-16,-2 3 5 15,2-2-12-15,1 0-6 16,-1 3 8-16,3-6-13 16,-1 3-6-16,6-4 5 15,0 0 6-15,6 0 0 16,4-4 2-16,3-2 6 15,4-1-2-15,6-2-4 16,2-3-6-16,2-3 7 16,4-4-12-16,0 2 11 15,0-1-16-15,2-2-1 0,-3 0 5 16,0 1 7 0,0 3-5-16,1 1 1 0,1 0 6 15,0 3-7-15,3-2-3 16,5 0-4-16,1 0 2 15,2 1-11-15,3 3 6 16,2 1-7-16,1 0 0 16,-4 1 1-16,3-2 7 15,7-1-8-15,4-12 1 16,11-5 0-16,21-18 8 16,24-19 12-16,-11 5 3 15,-14 7-9-15,-17 2 1 0,-19 8 4 16,6-13-19-1,10-26 7-15,-20 10-2 0,-13 2-5 16,-16 4 1-16,-21 23-1 16,-9 3-1-16,-8 14 8 15,-4 14-7-15,-4 10-1 16,-11 10-13-16,1 6-107 16,-3-2-172-16,1 0-340 15,5-4-1004-15</inkml:trace>
  <inkml:trace contextRef="#ctx0" brushRef="#br0" timeOffset="115284.33">14317 8649 1045 0,'0'0'272'15,"0"0"-117"-15,0 0 59 16,0 0 17-16,0 0-19 16,0 0-71-16,-24-18-24 15,24 18 16-15,5 0-24 16,22-3 22-16,13-1 30 15,13-2-50-15,9-4-54 16,5 1-30-16,-4-2-18 0,-5 1-9 16,-11 2-26-16,-14 4-75 15,-12 0-88-15,-17 4-126 16,-18-2-47-16,-22 0 39 16,-6-2-407-16</inkml:trace>
  <inkml:trace contextRef="#ctx0" brushRef="#br0" timeOffset="115466.73">14374 8534 867 0,'0'0'305'0,"0"0"-80"16,0 0 5-16,0 0 35 15,0 0-15-15,-23 153-21 0,23-85-38 16,0 6-101 0,0 2-56-16,5-2-19 0,-1-6-15 15,-4-3-61-15,0-8-108 16,0-6-43-16,0-9-147 15,0-11-175-15,0-17-734 0</inkml:trace>
  <inkml:trace contextRef="#ctx0" brushRef="#br0" timeOffset="115654.37">14372 8925 1415 0,'0'0'522'0,"0"0"-343"15,0 0-63-15,0 0 144 0,144-44-45 16,-82 34-121-16,4 2-61 16,-9 2-24-16,-6 4-9 15,-5 2-77-15,-5 0-159 16,-11 0-116-16,-13 2-417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3T17:24:06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15671 9765 1393 0,'0'0'517'0,"0"0"-409"0,0 0 17 16,0 0 30-1,0 0 32-15,0 136-70 0,4-83-57 16,-2 0 4-16,0-3-42 16,-2-3-7-16,0-5-14 15,0-7-1-15,0-8-19 16,0-4-92-16,-2-10-101 16,-9-13-77-16,5-6-193 15,-4-15-399-15</inkml:trace>
  <inkml:trace contextRef="#ctx0" brushRef="#br0" timeOffset="166.32">15644 9982 965 0,'0'0'520'15,"0"0"-281"-15,0 0 45 16,0 0-87-16,0 0-83 0,0 0-33 16,0 0-31-1,85-10-35-15,-66 16-15 0,1 0-1 16,-1 0-109-16,4-6-104 15,-2 0-141-15,-5-4-304 0</inkml:trace>
  <inkml:trace contextRef="#ctx0" brushRef="#br0" timeOffset="327.26">15929 9796 1294 0,'0'0'619'16,"0"0"-429"-16,0 0-45 15,0 0-65-15,0 0 10 16,-3 117-50-16,1-71-40 0,2 5 0 16,-4 21-121-16,-3-11-212 15,-4-8-519-15</inkml:trace>
  <inkml:trace contextRef="#ctx0" brushRef="#br0" timeOffset="1020.15">17021 10954 1352 0,'0'0'481'0,"0"0"-343"15,0 0 68-15,0 0-13 16,0 0-3-16,0 0-53 0,-36 137-4 16,26-100-33-16,-2 0-26 15,-4-3-4-15,1 0-31 16,-4-3-5-16,4-8-22 15,1-3 2-15,8-6-13 16,4-7 0-16,2-3-1 16,0-4 0-16,6 0 34 15,19 0 7-15,13 0 47 16,9-4-33-16,5-3-20 16,-6 4-34-16,-4 3-1 15,-4 0-21-15,2 0-127 16,-11 5-196-16,-4 1-449 0</inkml:trace>
  <inkml:trace contextRef="#ctx0" brushRef="#br0" timeOffset="38964.33">3993 12937 1292 0,'0'0'402'0,"0"0"-209"16,0 0-36-16,0 0 67 0,0 0 23 15,0 0-93-15,-8 9-77 16,-4 15 10-16,-5 12 59 16,-8 12-56-16,-4 8-9 15,-4 6-9-15,-5 5-14 16,-1 1-13-16,2 2-5 16,-1-2-13-16,0-5-9 15,-1-7-7-15,4-11 5 16,8-10-4-16,6-10-4 15,5-8-7-15,8-9 0 16,5-5-1-16,3-3-18 16,0 0-62-16,0 0-72 15,7 0-112-15,5-13-362 16,2-3-780-16</inkml:trace>
  <inkml:trace contextRef="#ctx0" brushRef="#br0" timeOffset="41435.05">7814 13140 803 0,'0'0'731'0,"0"0"-459"16,0 0-25-16,0 0-86 15,-116-22 57-15,87 22-12 16,-2 0-71-16,0 15-40 15,2 5-11-15,-3 5-5 16,6 8-21-16,2 4-17 16,6 8-16-16,9 3-10 15,9 4-13-15,0-4-1 16,15-4 1-16,17-8-1 16,3-8 0-16,10-12 5 15,4-8-5-15,7-8 10 16,2 0-1-16,-3-14 4 15,-5-12-13-15,-4-5 8 16,-12-6 3-16,-10-3-3 0,-9-4 2 16,-7-6-4-16,-8-1 5 15,0-1 2-15,-16 2 7 16,-7 5-2-16,-6 8-6 16,-2 9-4-16,-5 7-3 15,-1 10 3-15,-3 8-9 16,-1 3 0-16,4 0-20 15,1 3-45-15,5 11-76 16,6 14-73-16,10-2-249 16,8-8-206-16</inkml:trace>
  <inkml:trace contextRef="#ctx0" brushRef="#br0" timeOffset="43101.1">11288 12869 1446 0,'0'0'475'0,"0"0"-322"15,0 0 92-15,0 0 23 16,0 0-53-16,0 0-105 16,-27 39-68-16,5 37 36 15,-11 37 36-15,-9 33-32 16,-1-11-28-16,7-26-15 16,11-35-5-16,8-30-2 15,-1 6-4-15,3 0-8 0,1-2-7 16,3-10 1-16,7-9-14 15,-1-10 2-15,5-11-1 16,0-1 0-16,0-5-1 16,0-2 0-16,0 0-22 15,0 0-62-15,0 0-78 16,0-4-179-16,0-8-514 0</inkml:trace>
  <inkml:trace contextRef="#ctx0" brushRef="#br0" timeOffset="83106.67">7436 7856 692 0,'0'0'214'15,"0"0"-162"-15,0 0-39 16,0 0-6-16,0 0 31 16,0 0 17-16,3 0-12 15,0 0-11-15,-3 0-17 16,0 0-15-16,0 0-86 0,0 0-290 16</inkml:trace>
  <inkml:trace contextRef="#ctx0" brushRef="#br0" timeOffset="85374.78">7447 7778 856 0,'0'0'267'0,"0"0"-145"0,0 0-24 16,0 0 23-16,0 0-15 15,0 0-26-15,0 0-6 16,0 0 11-16,0 0 23 15,2 0 17-15,-2 0-16 16,0 0-24-16,0 0-12 16,0 0-24-16,0 0-24 15,0 0-18-15,0 0-7 16,0 0-9-16,0 0-62 16,0 0-92-16,0 0-137 15,0-4-344-15</inkml:trace>
  <inkml:trace contextRef="#ctx0" brushRef="#br0" timeOffset="85550.69">7447 7778 1187 0</inkml:trace>
  <inkml:trace contextRef="#ctx0" brushRef="#br0" timeOffset="85606.68">7447 7778 1187 0,'-5'25'259'0,"5"-25"-185"0,0 0-40 15,3 0-13-15,1 0-21 16,-4 0-80-16,0 0-201 0,0 0-490 16</inkml:trace>
  <inkml:trace contextRef="#ctx0" brushRef="#br0" timeOffset="91394.4">7501 7618 500 0,'0'0'192'0,"0"0"-120"15,0 0-18-15,0 0 60 16,0 0 7-16,0 0-25 16,26 0-8-16,-23 0-7 15,-3 0-17-15,2 0-3 16,-2 0-25-16,0 0-14 16,0 0-14-16,0 0-8 15,0 6-109-15,0 10-48 16,0-2-65-16,-5 0-313 0</inkml:trace>
  <inkml:trace contextRef="#ctx0" brushRef="#br0" timeOffset="92040.69">7451 7740 827 0,'0'0'138'0,"0"0"-138"0,0 0-78 16,0 0 49-16,0 0 13 15,0 0-126-15,0 0-398 0</inkml:trace>
  <inkml:trace contextRef="#ctx0" brushRef="#br0" timeOffset="92393.85">7451 7740 201 0</inkml:trace>
  <inkml:trace contextRef="#ctx0" brushRef="#br0" timeOffset="92420.77">7451 7740 201 0,'2'21'310'0,"0"-18"-310"16,1 1-25-16,-3-2-207 0</inkml:trace>
  <inkml:trace contextRef="#ctx0" brushRef="#br0" timeOffset="92640.38">7453 7754 679 0,'0'0'163'0,"0"0"-163"15,0 0-116-15,0 0-29 16,0 0 12-16</inkml:trace>
  <inkml:trace contextRef="#ctx0" brushRef="#br0" timeOffset="130001.56">3586 14600 1833 0,'0'0'367'16,"0"0"-76"-16,-114-26-5 15,71 22-79-15,8 4-66 16,3 10-35-16,9 20-62 0,4 14-16 16,9 10 0-16,4 9 2 15,6 4-1-15,0 0-10 16,12-4-7-16,15-6-1 16,8-11-5-16,10-12 3 15,8-10 0-15,8-16 0 16,5-8-3-16,-1 0 3 15,-1-28-3-15,-8-10 3 16,-9-8 0-16,-13-8 0 16,-13-4 0-16,-9-3-2 15,-12-2 2-15,-2-4 5 16,-31 1-13-16,-13 3 20 0,-12 9-8 16,-4 5-4-1,-7 14-8-15,0 10 0 0,3 10 6 16,-2 14 2-16,9 1 3 15,3 0-4-15,9 12-7 16,5 15-1-16,8 4 0 16,10 11-1-16,5 6-1 15,11 11 1-15,8-1 0 16,0 5 0-16,27-2-1 16,10-8-5-16,13-6 6 15,2-8 1-15,9-12 1 16,-1-4 5-16,2-16 0 15,1-7-5-15,-1 0-1 16,-2-18 9-16,-4-9-3 16,-9-10 6-16,-5-1-11 0,-8-2 1 15,-5 1 10-15,-7 1-11 16,-5 4 7-16,-5 2-8 16,-5 4 0-16,-5 4 2 15,-2 1 8-15,0-4-9 16,-13 1 0-16,-10-2 6 15,-4-6-6-15,-6 5 1 16,-7-1 4-16,0 8-6 16,-2 7 0-16,2 7 0 15,-4 8-1-15,5 0-5 16,-3 0 0-16,-1 12 6 16,1 9-1-16,0 8-5 15,1-2 5-15,4 10 1 16,1-1-1-16,5 6 0 15,6 4-1-15,7 2-4 0,9 6 0 16,9 1 0-16,0 1-4 16,19 0 9-16,12-4-1 15,4-6 1-15,5-8 0 16,3-10 0-16,-1-6 0 16,2-12 0-16,-1-3 0 15,-3-6 1-15,-2-1 0 16,-3 0 0-16,-1-5 1 15,0-12-1-15,-1-7 2 16,-2-6 5-16,1-6 2 0,-3 0-8 16,-5-4 0-16,-7 0 1 15,-3 2-2 1,-5 4 7-16,-5 8-7 0,-4-5 0 16,0 5 2-16,0-1-1 15,-13-2 5-15,-7-5-5 16,-9 3 6-16,-9-11-6 15,-9 7 0-15,-4 3-1 16,-2 7 1-16,-3 10-1 16,6 11 0-16,2 4-6 15,2 13-2-15,7 18 2 16,1 9 5-16,7 6 0 16,6 2-1-16,13 2 1 15,4-1-8-15,8 5 0 16,0-4 7-16,14 4 1 0,11-3 1 15,8-2 0 1,3-9 0-16,6-8 0 0,1-8 1 16,1-6-1-16,0-10 0 15,-1-4 0-15,1-4 0 16,-1 0 0-16,-3-16 1 16,-3-4 6-16,-3-12-7 15,-8-2 0-15,-1-1 0 16,-10-10-1-16,-3 1 0 15,-8 1 0-15,-4 1 1 16,0 9-1-16,0 7 1 16,-2 7-1-16,-4 11-8 15,-2 7 2-15,4 1-14 0,-3 0-33 16,1 0-74-16,-3 0-47 16,-2 5-111-16,4-5-313 15,-1 0-451-15</inkml:trace>
  <inkml:trace contextRef="#ctx0" brushRef="#br0" timeOffset="139477.98">7856 14309 1422 0,'0'0'356'0,"0"0"-130"15,0 0 30-15,0 0 2 16,0 0-85-16,0 0-84 15,-10 24-41-15,-4 16 82 16,-4 19 9-16,-6 27-39 16,-7 29-7-16,-7 23-29 15,5-10-14-15,4-23-22 16,8-32-8-16,6-21-1 16,-5 5 5-16,1 0 2 15,2 2-16-15,5-20-8 0,3-12-1 16,8-11 8-16,-2-9-9 15,1-2 8-15,2-5 4 16,0 0 6-16,0 0-5 16,0 0-13-16,0 0-10 15,0-12-92-15,-2-16-205 16,0 2-272-16,-4-2-282 0</inkml:trace>
  <inkml:trace contextRef="#ctx0" brushRef="#br0" timeOffset="140805.57">11074 14772 1478 0,'0'0'537'0,"0"0"-368"16,0 0 134-16,0 0-48 15,0 0-55-15,0 0-81 16,-82-18-66-16,55 47-25 15,-2 9 5-15,0 9 0 16,2 12-6-16,7 3-9 0,6 1-6 16,12 0-4-16,2-2-7 15,14-7 1-15,20-8-1 16,8-10 7-16,9-11-7 16,3-14 8-16,3-11-3 15,1-5 3-15,-1-22 0 16,0-13 0-16,-6-10-6 15,-9-7 7-15,-10-1 11 16,-12-1 32-16,-14-4-2 16,-6 1-8-16,-6 0-7 15,-23-1 3-15,-11 13 8 16,-5 6-17-16,-4 13-9 0,0 14 0 16,0 13-6-16,7 4-9 15,8 2-6-15,5 12 0 16,9 0-13-16,7-2-65 15,3-2-81-15,2-10-106 16,1 0-337-16,-6-8-464 0</inkml:trace>
  <inkml:trace contextRef="#ctx0" brushRef="#br0" timeOffset="160396.47">7487 7750 1020 0,'0'0'338'16,"0"0"-129"-16,0 0 13 15,0 0-26-15,0 0-18 16,0 0-35-16,0-24-35 15,0 22-10-15,0-2-16 0,0 2-18 16,0 0-15-16,0-1-10 16,0 3-25-16,0 0-14 15,0 0-9-15,0 0-6 16,6 0 9-16,4 7 6 16,0-5 1-16,1 0 0 15,1-2 9-15,-3 0 2 16,-1-6 3-16,0-9-2 15,-8-2-1-15,0 1-1 16,0 3 1-16,0 6 7 16,0 6 7-16,-8 1-13 15,0 0-11-15,-1 3-2 0,-3 13-1 16,6 0-6-16,-1-1 1 16,5-4-2-16,2-3 1 15,0-4 5-15,0-4 2 16,0 0 6-16,0 0 15 15,0 0 1-15,0 0-10 16,0-4 6-16,0 2 19 16,0 2-7-16,0 0-18 15,0 0-12-15,-2 0-5 16,0 0-2-16,-2 4 5 16,1 4-5-16,1 0-65 15,2 3-54-15,-6-4-140 16,3-1-268-16,0-5-569 0</inkml:trace>
  <inkml:trace contextRef="#ctx0" brushRef="#br0" timeOffset="200733.23">10875 9149 310 0,'0'0'592'0,"0"0"-404"15,0 0-14-15,0 0-28 16,0 0-62-16,0 0-36 16,0-3-23-16,0 3-16 15,0 0-9-15,0 0 0 16,0 0-35-16,-10 5-93 16,-6 1-210-16</inkml:trace>
  <inkml:trace contextRef="#ctx0" brushRef="#br0" timeOffset="203910.84">3864 15785 639 0,'0'0'1106'0,"0"0"-832"16,0 0-38-16,0 0-39 15,0 0-49-15,0 0-78 16,-60 67 41-16,29-1 10 0,-12 28-31 16,-10 25-32-16,4-10-11 15,4-6-17-15,11-23-18 16,15-18-11-16,-1-4 0 16,1-3 0-16,11-20 1 15,1-17-2-15,7-14 1 16,0-4 1-16,0-18 10 15,11-40 6-15,26-36-8 16,13-39-8-16,2 7 10 16,-10 29-11-16,-13 30 1 15,-15 31 7-15,-4 3-2 16,-1 3-1-16,-2 4 3 16,-7 12 6-16,0 10 14 15,0 4-17-15,0 0-12 0,-5 23-13 16,-14 15 11-16,-8 12 2 15,-4 12-1-15,-7 10 1 16,2-5 0-16,2 4 5 16,5-8-5-16,8-10 0 15,5-9-1-15,5-11 1 16,4-16 0-16,4-8 1 16,3-9 0-16,0 0 0 15,0-22-1-15,0-18-9 16,0-14-29-16,10-13 19 15,5 0 11-15,1 4 8 16,1 1-1-16,-3 12 1 16,-3 12 1-16,-5 14-1 0,0 6 1 15,-6 14 0 1,0 4-1-16,0 0-15 0,0 24-15 16,0 19 30-16,-6 12 15 15,-11 19 6-15,-5 6 5 16,-3 11-13-16,3-3-2 15,4-6-10-15,2-8 8 16,5-16-8-16,3-13 0 16,-2-9 0-16,4-12 1 15,1-6 4-15,3-6-5 16,0-8 0-16,2-2 1 16,0-2 4-16,0 0-5 15,0 0-1-15,0 0-32 0,0 0-58 16,0-20-130-1,0-6-409-15,0-4-396 0</inkml:trace>
  <inkml:trace contextRef="#ctx0" brushRef="#br0" timeOffset="206767.33">7652 15909 1711 0,'0'0'530'0,"0"0"-453"16,0 0 200-16,0 0-67 15,0 0-113-15,0 0-34 16,-78 117 8-16,67-51-10 15,-1 10-22-15,7 4-15 16,5 1-12-16,0-9 3 16,7-11-2-16,20-11-7 0,9-19 5 15,11-18 1-15,9-13 7 16,4-25 5-16,5-25-10 16,-3-16-1-16,-4-6 2 15,-14-9-14-15,-15 5 11 16,-18 0 3-16,-11 9-3 15,-22 10 6-15,-25 7 9 16,-11 16 0-16,-7 13-5 16,-1 17-7-16,1 4-6 15,7 10-7-15,12 8-1 16,9 4 0-16,18-3-1 16,9-6-52-16,10 0-65 15,0-8-52-15,25-5-85 16,6 0-214-16,3-9-187 0</inkml:trace>
  <inkml:trace contextRef="#ctx0" brushRef="#br0" timeOffset="208593.22">11058 15986 1635 0,'0'0'597'0,"0"0"-424"16,0 0-51-16,0 0 58 16,0 0-6-16,0 0-46 15,0 0-22-15,-33 138-35 16,6-58-28-16,-4 9-7 16,-5 5 2-16,-2 0-14 0,3-10-11 15,4-7-7-15,6-20-5 16,7-13 6-16,5-11-1 15,7-19-4-15,0-6 7 16,6-8 6-16,0-14 9 16,10-27-24-16,28-33 0 15,24-47-20-15,21-34 4 16,-4 10 7-16,-16 28 9 16,-25 48-1-16,-20 33 1 15,-2 0 0-15,-6 9 12 16,-3 10 10-16,-5 11 11 15,-2 6-6-15,-2 19-26 16,-20 26 0-16,-12 17 14 16,-17 32-3-16,-13 26-3 15,-1-7 5-15,10-11-8 0,12-18-6 16,17-30 4-16,1-4-4 16,5-6 0-16,7-13 1 15,11-21-1-15,2-10 0 16,0 0-6-16,10-41 0 15,24-31 4-15,22-40-7 16,-1-8 9-16,-3 14 0 16,-6 19-1-16,-19 47 1 15,-7 4-1-15,-5 13 1 16,-12 23 1-16,-3 5 0 16,-3 33 8-16,-21 18 21 15,-14 31-5-15,-5-3 7 16,-5 14-10-16,-2-4-2 0,11-22-10 15,1 3-2 1,11-22-8-16,9-16 0 0,11-15-6 16,3-8-41-16,4-10-68 15,0-4-81-15,0-10-153 16,-2-13-434-16</inkml:trace>
  <inkml:trace contextRef="#ctx0" brushRef="#br0" timeOffset="-197035.75">10844 9792 82 0,'0'0'47'0,"0"0"-24"15,0 0-9-15,0 0 18 16,0 0 8-16,0 0 27 15,0 11 8-15,0-11-41 16,-2 0-18-16,-3 0-13 16,2-6 16-16,-4 1-8 15,3-4 2-15,-2 4-6 16,2-4 9-16,2 3-3 16,2 0-11-16,-2 2 5 15,2-2-6-15,-2 2 0 0,2-2 1 16,0 2 4-16,0 0-6 15,0 0 1-15,0 0-1 16,0 1-17-16,0-2-19 16,-3 4-7-16,3-2-6 15,0 3-29-15,0 0-101 0</inkml:trace>
  <inkml:trace contextRef="#ctx0" brushRef="#br0" timeOffset="-193680.04">10849 9160 64 0,'0'0'56'0,"159"0"-17"15,-61 0-13-15,-3 0-10 16,-3 0 4-16,8-9-12 16,-22 2-8-16,-25 1-96 0</inkml:trace>
  <inkml:trace contextRef="#ctx0" brushRef="#br0" timeOffset="-180805.35">18353 4967 1629 0,'0'0'356'0,"0"0"-116"0,0 0 79 16,0 0-57-16,0 0-30 15,0 0-68-15,-27-40-95 16,27 60-57-16,0 17-12 16,14 13 41-16,1 7-18 15,-1 9-12-15,-3 3-1 16,-2-2-1-16,-5 1-7 15,1-1-2-15,2-3-76 16,-1-2-135-16,12 2-160 16,-3-15-214-16,-4-18-329 0</inkml:trace>
  <inkml:trace contextRef="#ctx0" brushRef="#br0" timeOffset="-180472.77">17096 5959 1737 0,'0'0'471'0,"0"0"-384"16,0 0 30-16,0 0 45 16,0 0-69-16,0 0 1 15,223 7 107-15,-12-7-38 16,42 0-28-16,20-7-41 15,9 1-16-15,-22 6-33 0,-2 0-19 16,-17 0 1 0,-36 13-14-16,-51-1-7 0,-47-2-4 15,-38-5-2-15,-27-1 0 16,-6 1-14-16,-7-1-31 16,-7 0-27-16,-17-4-38 15,-5 1-70-15,-38-1-62 16,-13 0-248-16,-10 0-426 0</inkml:trace>
  <inkml:trace contextRef="#ctx0" brushRef="#br0" timeOffset="-180225.38">18175 6453 1913 0,'0'0'575'0,"0"0"-515"0,0 0 51 16,174-28 53-16,-87 20-62 15,11 4-59-15,-3 4-20 16,-8 0-22-16,-11 0-1 16,-18 1-29-16,-15 7-63 15,-17 2-116-15,-19 0-129 16,-7-4-226-16,0-1-144 0</inkml:trace>
  <inkml:trace contextRef="#ctx0" brushRef="#br0" timeOffset="-180036.93">18407 6465 1154 0,'0'0'515'0,"0"0"-369"16,0 0 21-16,0 0 53 15,-74 157 20-15,71-90-42 16,3 11-77-16,0 7-65 15,0 3-35-15,0-2-10 16,0-2-11-16,0-8-30 16,0-7-91-16,-4 1-102 15,-13-16-72-15,-3-16-251 0</inkml:trace>
  <inkml:trace contextRef="#ctx0" brushRef="#br0" timeOffset="-179818.63">18162 6928 1989 0,'0'0'541'16,"0"0"-485"-16,0 0 28 16,0 0 108-16,187 0 7 15,-89 2-88-15,9 0-68 16,-16 0-34-16,12-2-9 15,-6 0-36-15,30 0-169 16,-23 0-291-16,-21 0-370 0</inkml:trace>
  <inkml:trace contextRef="#ctx0" brushRef="#br0" timeOffset="-179397.79">20314 5934 1655 0,'0'0'543'0,"0"0"-283"16,0 0 19-16,0 0-70 15,0 0-94-15,0 0-16 16,171-9-39-16,-88 3-38 16,2 3-22-16,-10 3-1 15,-15 0-142-15,-18 6-168 16,-17 11-364-16,-21 3-315 0</inkml:trace>
  <inkml:trace contextRef="#ctx0" brushRef="#br0" timeOffset="-179263.04">20586 6144 1332 0,'0'0'593'16,"0"0"-486"-16,0 0 56 16,0 0-16-16,0 0-11 15,0 0-59-15,158 32-60 16,-37-32-17-16,-17-3-224 16,-11-9-399-16</inkml:trace>
  <inkml:trace contextRef="#ctx0" brushRef="#br0" timeOffset="-179023.32">21635 5490 1949 0,'0'0'598'15,"0"0"-519"-15,120-24 54 16,-21 18 49-16,36 5-13 15,28 1-72-15,-14 0-47 16,-31 0-26-16,-45 0-24 16,-27 0-17-16,-5 0-103 15,-2 0-115-15,-19 0-237 16,-14-6-148-16,-6-5-746 0</inkml:trace>
  <inkml:trace contextRef="#ctx0" brushRef="#br0" timeOffset="-178815.32">22010 5573 527 0,'0'0'1068'15,"0"0"-849"-15,0 0 69 16,17 149 2-16,8-86 5 16,4 3-85-16,-3 5-111 15,-5 0-57-15,-8 0-26 16,-9-3-12-16,-4-4-4 15,0-6-79-15,-4 15-63 16,-11-18-209-16,-4-10-336 0</inkml:trace>
  <inkml:trace contextRef="#ctx0" brushRef="#br0" timeOffset="-178078.52">21561 5390 1099 0,'0'0'294'0,"0"0"-130"15,0 0 59-15,0 0-10 16,0 0-22-16,0 0-73 16,0 0-25-16,-17-18 1 15,34 16-10-15,14-1 37 16,17 0 16-16,14-2-38 16,9 0-45-16,8-1-32 15,2 4-10-15,-4 2-12 16,-4 0-33-16,-11 0-84 15,-2 14-126-15,-15-2-138 16,-16-4-279-16</inkml:trace>
  <inkml:trace contextRef="#ctx0" brushRef="#br0" timeOffset="-177020.95">21673 5510 1280 0,'0'0'508'0,"0"0"-281"15,0 0 54-15,0 0-6 16,0 0-135-16,0 0-79 15,0 0-1-15,173-54-1 16,-92 48 0-16,4 2 8 16,0 4-9-16,-4 0-29 15,-4 0-17-15,-11 0-6 16,-12 4-5-16,-14 5 5 16,-13-4-4-16,-12-2-1 0,-8 0 0 15,-7-3 5 1,0 0 12-16,0 0 26 0,-26 0 23 15,-15 0-37-15,-16-10-24 16,-17-2-5-16,-14 2 1 16,-5 0-1-16,-1 4 0 15,7 1 1-15,12 5-1 16,13 0 0-16,14 0 1 16,17 0-2-16,16 0 0 15,9 0 0-15,6 0-8 16,0 0 1-16,23 0-8 15,22 0 15-15,22-1 15 16,18-5 11-16,9 0-9 16,3 0-2-16,-9 2-6 15,-18 2-8-15,-20 0 0 0,-19 2 0 16,-18 0 0 0,-9 0 0-16,-4 0 5 0,0 0-5 15,-13 0 7-15,-22-2 2 16,-17-2-9-16,-12 2 1 15,-15 0-1-15,-2 0 0 16,-2 2 1-16,10 0 4 16,8 0-6-16,11 4 0 15,17 6 0-15,10-2 0 16,11-2-9-16,9-3 0 16,7-1-3-16,0-2 3 15,0 3-5-15,21-1 6 16,16-2 8-16,19 0 18 0,17 0 6 15,15 0-13 1,3 0-10-16,0 0-1 0,-8 0-12 16,-14 0-61-16,-12 4-77 15,-12 2-79-15,-13 0-154 16,-8 0-178-16,-18-4-298 0</inkml:trace>
  <inkml:trace contextRef="#ctx0" brushRef="#br0" timeOffset="-176329.67">22025 5550 1523 0,'0'0'544'0,"0"0"-325"16,0 0 117-16,0 0-100 15,0 0-111-15,0 0-86 16,0 0-25-16,4 59 44 16,3-9-6-16,2 9-2 15,-2 12 10-15,1 5-18 16,2 6-26-16,1 5-2 16,3-5-3-16,-2-6-9 15,1-8 4-15,1-10-5 16,-5-13-1-16,-3-14 1 15,-1-8 4-15,0-11-5 0,-5-10 0 16,0-2 27-16,0-6 23 16,0-25-25-16,0-10-14 15,0-34-11-15,0-36 1 16,0 0-1-16,0 4 6 16,-2 15-4-16,-6 27-2 15,0 2 7-15,-1 1-5 16,0 15 4-16,2 15 0 15,3 12 28-15,-1 11 11 16,5 6-10-16,0 3-23 16,0 0-12-16,0 25-23 15,0 14 8-15,9 22 15 16,7 13 1-16,1 7 14 16,4 8 4-16,-1 0 10 15,-4-3-11-15,4-6-9 0,-5-7-8 16,-3-10 1-16,-4-9 4 15,-1-11-6-15,-3-9 1 16,-4-13 0-16,2-5-1 16,-2-11 1-16,0-3 5 15,0-2 3-15,0 0 4 16,0 0 5-16,0 0-4 16,0 0-2-16,0 0-11 15,0 0-1-15,0-5-6 16,0 0-48-16,-4-4-69 15,-23-9-118-15,1 3-301 16,-8-6-609-16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3T17:29:24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17098 9301 1577 0,'0'0'535'0,"0"0"-396"0,0 0 126 16,0 0 21-16,-135 6-111 15,117 41-66-15,3 13 10 16,3 14-7-16,5 7-45 15,5 3-25-15,2-4-22 16,0-6-19-16,0-3-1 16,9-9-51-16,5-3-69 15,-4-8-131-15,-10-1-237 16,-6-13-149-16,-23-18-506 0</inkml:trace>
  <inkml:trace contextRef="#ctx0" brushRef="#br0" timeOffset="285.95">16111 10253 1903 0,'0'0'701'0,"0"0"-615"16,0 0 99-16,0 0 24 15,0 0-111-15,0 0 20 16,208 16 47-16,-27-14-39 15,41-2-33-15,25 0-15 16,12-2-27-16,-9-6-18 16,-9 0-24-16,-12 4 7 15,-29-1-16-15,-51 4 0 0,-53 1-28 16,-42-3-38-16,-32 3-74 16,-11 0-124-16,-26 0-95 15,-21 3-167-15,-20 1-223 0</inkml:trace>
  <inkml:trace contextRef="#ctx0" brushRef="#br0" timeOffset="508.87">17088 10533 1940 0,'0'0'747'0,"0"0"-650"15,0 0 67 1,0 0 52-16,178 18-34 0,-71-13-86 15,-4 1-36-15,-15-3-36 16,-30 7-21-16,-2 1-3 16,-5 4-87-16,-22 6-106 15,-16-1-102-15,-15 6-67 16,-22-4-112-16,-8-11-116 0</inkml:trace>
  <inkml:trace contextRef="#ctx0" brushRef="#br0" timeOffset="688.93">17315 10629 1326 0,'0'0'577'0,"0"0"-491"16,0 0 180-16,0 0 4 0,-96 151-75 15,87-59-56-15,9 30-40 16,0 29-33-16,4 1-37 16,7-12-14-16,-5-33-15 15,-4-37-43-15,-2-17-81 16,0-12-46-16,-2 5-184 15,-8-7-175-15,-1-16-115 0</inkml:trace>
  <inkml:trace contextRef="#ctx0" brushRef="#br0" timeOffset="887.46">17132 11126 1785 0,'0'0'636'0,"0"0"-550"15,0 0 169-15,0 0-109 16,0 0-32-16,122 17-20 16,-25-1-43-16,31-3-23 15,31-4-28-15,8-8-28 16,-7-1-161-16,-46-7-319 16,-36-13-405-16</inkml:trace>
  <inkml:trace contextRef="#ctx0" brushRef="#br0" timeOffset="1097.15">19305 10374 1955 0,'0'0'544'0,"0"0"-488"16,118-23 117-16,-52 19-39 15,3 4-70-15,-4 0-34 16,-9 2-30-16,-7 23-71 16,-18-6-249-16,-16 0-373 0</inkml:trace>
  <inkml:trace contextRef="#ctx0" brushRef="#br0" timeOffset="1255.51">19358 10590 1487 0,'0'0'891'0,"0"0"-671"16,0 0-129-16,0 0 76 16,127 0-64-16,-45 2-82 15,15 2-21-15,49-4-178 16,-24 0-299-16,-12 0-437 0</inkml:trace>
  <inkml:trace contextRef="#ctx0" brushRef="#br0" timeOffset="1501.26">20768 9778 198 0,'0'0'1618'0,"0"0"-1317"16,194-21-96-16,-25 17 159 15,32 4-109-15,7 0-98 16,-17 0-62-16,-28 0-65 16,-14 0-30-16,-33 0-9 15,-36 0-122-15,-33 0-79 16,-36 0-491-16,-11 0-361 0</inkml:trace>
  <inkml:trace contextRef="#ctx0" brushRef="#br0" timeOffset="1719.69">21518 9857 1506 0,'0'0'533'0,"0"0"-394"16,0 0 236-16,62 175-59 16,-21-63-79-16,-3 35-103 15,-3 13-53-15,-18 1-43 16,-11-13-20-16,-1-18-6 15,0-9-12-15,-1-23-3 16,3-25-68-16,1 9-114 16,-3-28-169-16,-3-8-534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3T17:31:49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14177 1476 1805 0,'0'0'532'0,"0"0"-379"15,0 0 124-15,0 0-4 16,0 0-80-16,0 0-91 0,-17-28-66 15,30 29-27 1,16 20 0-16,12 7 40 0,5 10-5 16,3 9-14-16,-2 12 1 15,-8 9 11-15,0 10-12 16,-10 3-22-16,-7 2-7 16,-6-2 6-16,-10-3-7 15,-6-4 0-15,0-3-1 16,-17-8 0-16,-17-6 1 15,-8-3 0-15,-12-6 0 16,-4-7-51-16,-1-9-87 16,3-9-71-16,6-20-135 15,16-3-219-15,15-7-420 0</inkml:trace>
  <inkml:trace contextRef="#ctx0" brushRef="#br0" timeOffset="443.15">14233 1359 1181 0,'0'0'822'15,"0"0"-541"-15,0 0-10 16,0 0 7-16,0 0-79 15,0 0-98-15,195-100-35 16,-53 96 15-16,20 4-6 0,-3 22-17 16,-19 24-5-16,-37 7-20 15,-23-2-8-15,-20 2 1 16,-4 19 17-16,0 30-13 16,-10 1-9-16,-8 0-4 15,-27-11-8-15,-11-15-8 16,-4 7 1-16,-25 9-1 15,-20-5 7-15,-31 2-2 16,-36-4 3-16,-31-12 0 16,-9-14 0-16,27-23 1 15,33-21 1-15,34-9-2 16,12-2 3-16,-4-5-12 0,-1 0 0 16,-2 0-56-1,9-2-49-15,19-13-96 0,29-20-113 16,5 0-297-16,26-1-467 0</inkml:trace>
  <inkml:trace contextRef="#ctx0" brushRef="#br0" timeOffset="855.53">15590 1874 1655 0,'0'0'589'0,"0"0"-419"16,0 0 43-16,0 0-39 16,0 0-88-16,0 0-60 15,-113 115-18-15,113-58-7 16,0 4 8-16,19-2-9 15,15-9 0-15,4-10-14 16,4-14-13-16,0-12 11 16,1-14 11-16,-5 0 5 15,-5-26 14-15,-6-12 2 16,-10-9 9-16,-11-6 11 16,-6-6 18-16,-11 5-3 15,-19 8-21-15,-10 12 18 0,-6 16-9 16,-4 14-26-16,5 4-13 15,5 8-6-15,11 13-82 16,17 16-145-16,7-5-300 16,5-6-193-16</inkml:trace>
  <inkml:trace contextRef="#ctx0" brushRef="#br0" timeOffset="1210.14">15962 2025 1536 0,'0'0'684'15,"0"0"-429"-15,0 0 60 16,0 0-63-16,0 0-97 16,0 0-93-16,0 0 11 15,157-23-9-15,-102 23-26 16,9 0-14-16,28 5-9 16,36 3-14-16,38 0 6 0,19-2-7 15,-9-2-2 1,-38 2-64-16,-47 0-77 0,-24 4-187 15,-29 0-395-15,-20-2-1200 16</inkml:trace>
  <inkml:trace contextRef="#ctx0" brushRef="#br0" timeOffset="1751.16">13926 1757 1205 0,'0'0'389'16,"0"0"-226"-16,0 0 78 16,0 0-28-16,0 0-67 15,136-105-61-15,-105 97-26 16,1 4-28-16,1 4-20 15,2 0-1-15,3 0-8 16,5 4-2-16,0 4-17 16,5 0-71-16,5-2-107 0,-12-2-168 15,-12-3-359-15</inkml:trace>
  <inkml:trace contextRef="#ctx0" brushRef="#br0" timeOffset="2161.87">14102 1770 1300 0,'0'0'533'0,"0"0"-346"16,0 0 97-16,0 0-51 15,0 0-116-15,0 0-88 16,0 0-29-16,-7 85 44 15,3-29-6-15,0 6-16 0,-4 6-9 16,2-2-13-16,2-2 8 16,-3-8-8-16,3-7 1 15,-4-6-1-15,2-14 0 16,2-6-6-16,-1-8 5 16,3-7-5-16,0-4 6 15,2-4 1-15,0 0 23 16,0 0 20-16,0 0 69 15,0 0-17-15,0 0-44 16,9-2-37-16,11 0-15 16,7 2 0-16,8-2 6 15,5 2-4-15,4-4-1 16,1 2-1-16,2-2-73 16,9-4-127-16,-11 4-178 15,-14-2-334-15</inkml:trace>
  <inkml:trace contextRef="#ctx0" brushRef="#br0" timeOffset="2462.11">14056 2105 1565 0,'0'0'607'0,"0"0"-410"16,0 0 60-16,-135-53-2 15,73 40-68-15,-36-1-60 16,-45 2-47-16,-48 4-13 16,-19-1-37-16,11 2-11 15,36 1-8-15,53-2-5 16,32 4-6-16,31 0-61 15,14 4-119-15,11 0-180 16,6 2-443-16</inkml:trace>
  <inkml:trace contextRef="#ctx0" brushRef="#br0" timeOffset="7297.91">18975 1713 2046 0,'0'0'332'0,"0"0"-170"16,0 0 68-16,0 0-14 15,0 0-95-15,0 0-40 0,-145 136-13 16,97-54-32-16,-2 4-20 16,-1 2-7-16,2-8-3 15,7-12-4-15,6-14-1 16,11-15 0-16,9-15-1 16,10-17 0-16,6-7-4 15,2-14 4-15,36-45 10 16,24-43-10-16,6-1 0 15,-4 5 0-15,-9 20 1 16,-24 32 7-16,-2 6-1 16,-6 8 20-16,-11 18 62 15,-8 14-29-15,0 1-54 16,3 35-6-16,1 19 0 16,2 19 1-16,-1 13 0 15,1 2 0-15,0-1 0 0,1-11 0 16,4-12-1-16,3-20-1 15,4-15 1-15,6-18 0 16,5-12 1-16,11-14 19 16,12-34-5-16,17-30-14 15,14-38-1-15,-4 4-34 16,-14 13-116-16,-16 23-130 16,-20 40-174-16,1 16-11 15,-5 7-56-15,-12 13-139 0</inkml:trace>
  <inkml:trace contextRef="#ctx0" brushRef="#br0" timeOffset="7559.98">19668 1889 472 0,'0'0'622'0,"0"0"-261"16,0 0-19-16,0 0 4 0,-94 120-45 15,59-60-63-15,-2 10-53 16,8 8-33-16,12 1-89 16,15-6-35-16,2-10-16 15,29-11-4-15,17-13 4 16,10-18 4-16,11-17 1 15,2-4-2-15,1-22 3 16,-4-22-5-16,-10-11-1 16,-16-8 5-16,-18-5 34 15,-17-1-1-15,-5 5-26 16,-16 10-13-16,-18 8-11 16,-5 12-10-16,-8 10-27 0,4 13-71 15,-10 11-131-15,13 0-254 16,9 2-199-16</inkml:trace>
  <inkml:trace contextRef="#ctx0" brushRef="#br0" timeOffset="7741.94">20067 2011 1458 0,'0'0'638'0,"0"0"-430"15,0 0 48-15,160-38-60 16,-95 32-50-16,10 2-82 15,10 2-40-15,8 2-24 16,5 0-12-16,-4 0-98 0,13 0-147 16,-26 0-218-16,-26 0-406 15</inkml:trace>
  <inkml:trace contextRef="#ctx0" brushRef="#br0" timeOffset="7975.83">20628 2002 1465 0,'0'0'611'15,"0"0"-522"-15,0 0 17 16,0 0 157-16,-20 157 9 16,20-90-113-16,0 5-58 15,0 4-57-15,0 0-25 0,11-2-10 16,5-2-4-16,4-4-5 15,-1-3-115-15,6 8-117 16,-7-16-363-16,-3-15-697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3T17:30:12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21544 8663 1798 0,'0'0'380'16,"0"0"-244"-16,0 0 191 16,0 0-132-16,0 0-99 15,136-35 4-15,-61 27-27 16,1 5-38-16,-7-1-23 0,-7 4-11 15,-12 0 10 1,-10 0-11-16,-11 0-18 0,-9 0-65 16,-5 0-84-16,-2-14-157 15,-3-11-232-15,-6-5-601 0</inkml:trace>
  <inkml:trace contextRef="#ctx0" brushRef="#br0" timeOffset="247.96">22253 8005 1652 0,'0'0'573'0,"0"0"-326"0,0 0 61 16,0 0-179-16,0 0-96 16,0 0 109-16,-10 154-28 15,10-84-63-15,0 4-21 16,0 1-18-16,0-4-5 15,0-4-6-15,0-7-1 16,-4-5-17-16,1-10-66 16,-1-10-87-16,4-17-152 15,0-12-242-15,0-6-124 0</inkml:trace>
  <inkml:trace contextRef="#ctx0" brushRef="#br0" timeOffset="1882.19">22270 8053 10 0,'0'0'1350'0,"0"0"-973"16,0 0 1-16,0 0-7 16,0 0-83-16,0 0-136 15,0 0-86-15,35-42-27 16,15 34 52-16,12-2-12 15,19-2-34-15,5-1-12 16,7-1-7-16,-3 1-7 16,-12 3-4-16,-20 1-5 15,-18 5-2-15,-15 3 1 16,-12-2 4-16,-9 3 14 0,-1 0 2 16,-1 0-10-1,0 0-7-15,3 0-11 0,1 11 0 16,5 8 9-16,1 9 5 15,-2 7-3-15,1 5 2 16,-3 6 4-16,-5 4 3 16,-3 0-5-16,0 2-4 15,0 0-4-15,0-2-8 16,-6-1 6-16,-3-5-5 16,0-4 7-16,3-6-8 15,-1-5 1-15,2-8 3 16,1-5-3-16,2-5 3 0,-1-6-3 15,3-2 6 1,0-3 14-16,0 0 34 0,0 0 10 16,0 0 1-16,-2 0-11 15,2 0-14-15,0 0-10 16,0 0-10-16,0 0-10 16,0 0-11-16,0 0 1 15,0 1 0-15,0-1-1 16,0 1-1-16,0 4-5 15,14 2-1-15,6 2 6 16,11 1 1-16,14 1 8 16,8-4-2-16,11 0-5 15,4-4 0-15,-2 1-1 16,-4 0 0-16,-10-1 0 16,-14 1 0-16,-11-3 0 0,-12 1 0 15,-6 1 1-15,-4-3-1 16,-3 0 0-16,-2 1 0 15,2-1 0-15,0 0 1 16,1 0 0-16,1 0 0 16,0 0 6-16,3-14 4 15,0-5-4-15,2-8-5 16,-1-7-1-16,-1-10 5 16,0-10-6-16,-5-4 0 15,1-2 0-15,-3 4 0 16,0 6-2-16,0 6-4 15,0 7 6-15,0 5-1 16,0 4 0-16,0 4-5 0,0-1 6 16,-3 4 0-16,-1 4-1 15,-1 4 0-15,3 3 1 16,2 3-6-16,0 6 6 16,0 1 0-16,0-2 0 15,0 2 0-15,-2-4 0 16,2 0-1-16,0-2 1 15,-3 0 0-15,3 0 0 16,-2 2 0-16,2 0-5 16,0 0 5-16,0 2 2 15,0 0-2-15,0-3 0 16,0 4 0-16,0-3 1 16,0 1-1-16,0 2 0 0,0-1 0 15,0 2 0 1,0 0-1-16,0 0-4 0,0 0 5 15,0 0 0-15,0 0-2 16,5 0-10-16,15 0 3 16,11 2 9-16,13 3 6 15,14 2 6-15,11-1-11 16,12-5 5-16,4-1 2 16,-6 3-8-16,-5-3 0 15,-16 0 0-15,-13 0 0 16,-16 0 1-16,-11 0-1 15,-7 1 1-15,-7-1-1 0,-4 0 1 16,2 3 0 0,-2-3-1-16,0 0 0 0,0 1 0 15,0 5 0-15,0 6-2 16,0 7 2-16,0 4 0 16,0 10 6-16,0 5 0 15,2 4-6-15,6 6 0 16,-2 2-1-16,2 4 0 15,1 1 0-15,1-1 0 16,-6-1-4-16,-2 2 5 16,-2-3 1-16,0-2 0 15,0-7 0-15,0-7 1 16,-8-9-1-16,3-6 5 16,0-11-5-16,3-4 0 15,2-4 5-15,0-2 4 0,0 0 22 16,0 0-14-1,0 0-18-15,0 0 0 0,0 0 0 16,0 0 0-16,0 0 0 16,4 0 0-16,15 0 0 15,9 0 0-15,12 0 0 16,10 0 0-16,6 0 0 16,-1 0 0-16,-2 0 0 15,-5 0 0-15,-11 4 0 16,-6 1 0-16,-6-3 0 15,-8 1 0-15,-3-1 0 16,-3-2 0-16,-2 0 0 16,0 0-45-16,-2 0-74 0,1 0-101 15,-5-5-257 1,-1-2-306-16,-2-5-1196 0</inkml:trace>
  <inkml:trace contextRef="#ctx0" brushRef="#br0" timeOffset="3049.55">22947 7309 1570 0,'0'0'500'0,"0"0"-386"16,0 0 78-16,0 0-32 16,0 0-74-16,0 0 22 15,-44 115-10-15,30-70-57 16,3 2-28-16,1-6 2 0,2-2-15 16,4-5-79-16,4-3-188 15,0-6-259-15,0-11-497 0</inkml:trace>
  <inkml:trace contextRef="#ctx0" brushRef="#br0" timeOffset="3654.27">23364 8115 1071 0,'0'0'637'0,"0"0"-375"0,0 0 21 15,0 0-22-15,0 0-100 16,0 0-98-16,0 0-8 16,-89 66 0-16,83-36-19 15,1 1-8-15,2-1-19 16,3-5 1-16,0-3-10 16,3-5-2-16,15-7-7 15,6-6 9-15,5-4 18 16,2-4-3-16,1-18 5 15,-6-10-5-15,-4-4 1 16,-8-4 10-16,-12-2 12 16,-2 0-5-16,-2 9-9 0,-21 9-12 15,-3 8-12-15,-3 12-13 16,0 4-125-16,-3 8-152 16,11 10-291-16,5-2-329 0</inkml:trace>
  <inkml:trace contextRef="#ctx0" brushRef="#br0" timeOffset="4100.35">24357 7309 1232 0,'0'0'590'0,"0"0"-375"16,0 0-62-16,0 0 29 15,0 0-23-15,0 0-97 16,-133 146-41-16,109-98-11 15,-4 5-10-15,4-2-55 16,-14 16-153-16,7-13-266 16,7-12-551-16</inkml:trace>
  <inkml:trace contextRef="#ctx0" brushRef="#br0" timeOffset="4818.56">24752 8285 1532 0,'0'0'378'0,"0"0"-98"0,0 0 74 16,0 0-132-16,0 0-125 16,0 0-69-16,0 0-13 15,-91 47-3-15,80-11-4 16,4 3-8-16,7 0 1 16,0-5-1-16,9-4-9 15,15-6-3-15,9-7 4 16,6-8 8-16,3-9 5 15,-2 0 2-15,1-16 8 16,-8-10-4-16,-6-8 5 16,-8-4 31-16,-11-2 29 15,-8-3 11-15,0 2-23 0,-14 2-19 16,-7 12 5-16,2 6-16 16,-2 11-21-16,1 7-13 15,1 3-72-15,-2 0-130 16,-1 13-111-16,4 1-353 15,5-3-424-15</inkml:trace>
  <inkml:trace contextRef="#ctx0" brushRef="#br0" timeOffset="16214.73">5618 6659 819 0,'0'0'966'16,"0"0"-638"-16,0 0-44 0,0 0 1 15,0 0-31-15,0 0-85 16,-10-44-52-16,8 44-63 15,0 14-36-15,-2 14-17 16,-5 17 25-16,-3 10 18 16,-5 13-21-16,-5 7 5 15,-1 3-1-15,-4-2-19 16,6-3-1-16,-1-14 4 16,8-10-5-16,2-17-6 15,8-14 1-15,2-8 1 16,2-10 4-16,0 0 4 15,0-20 20-15,13-37-3 0,20-34-26 16,14-32-1 0,1 3 0-16,-11 24-6 0,-12 27-2 15,-12 28 8-15,0-6 1 16,-1 2 0-16,-4 6 0 16,-3 11 0-16,-3 10 5 15,-2 9-6-15,0 8 1 16,0 1-1-16,0 1 0 15,-2 28-18-15,-16 15 9 16,-6 19 9-16,-8 12-1 16,-5 11-10-16,-4 3 11 15,5-4 0-15,5-4-1 16,4-11 1-16,10-9-1 16,5-19 1-16,6-15 5 15,4-10-5-15,2-13 0 0,0-4 2 16,0-16 10-1,2-26 4-15,18-38-16 0,2-7 0 16,7-9-9-16,2-2-3 16,-4 24 10-16,-2-3 1 15,-5 18-1-15,-7 15 2 16,-4 13 0-16,-6 12 1 16,-1 11 0-16,-2 8 8 15,0 0-9-15,0 13-5 16,-9 25-6-16,-7 18 11 15,-15 32 1-15,0-1-1 16,-2 7 0-16,1 2 2 16,8-20 13-16,-1 2-9 0,8-13 3 15,3-15-8 1,5-14 5-16,5-12-5 0,-2-10-1 16,6-8 0-16,0-4 7 15,0-2-1-15,0 0 4 16,-2 0-10-16,2 0-44 15,-2-6-124-15,2-16-196 16,0 4-361-16,0-1-1036 0</inkml:trace>
  <inkml:trace contextRef="#ctx0" brushRef="#br0" timeOffset="26652.15">16317 6025 120 0,'0'0'366'16,"0"0"-237"-16,0 0-99 15,0 0-21-15,0 0-8 16,0 0-1-16,0 14-19 16,0-10-109-16,0 0-122 0</inkml:trace>
  <inkml:trace contextRef="#ctx0" brushRef="#br0" timeOffset="48684.66">5047 6763 1403 0,'0'0'476'0,"0"0"-285"0,0 0-17 15,0 0 27-15,0 0 15 16,0 0-45-16,162 10-33 15,-97 6-34-15,9 6-15 16,6 5-25-16,0 2-22 16,-1 4-21-16,-6-1-1 15,-6-4-10-15,-7 0-9 16,-11-6 0-16,-5-2-1 16,-6-6-9-16,-7-2-47 15,-4-4-95-15,-2-2-123 16,-7-2-313-16,-12 0-382 0</inkml:trace>
  <inkml:trace contextRef="#ctx0" brushRef="#br0" timeOffset="49135.25">5377 7622 1707 0,'0'0'499'15,"0"0"-303"-15,0 0 25 0,0 0-45 16,-134-9-40-16,105 38-55 16,1 11-25-16,5 8-20 15,3 8-12-15,9 2-13 16,8 1-10-16,3-8 10 15,9-6-10-15,18-13 0 16,9-10-1-16,8-16 6 16,5-6 2-16,1-10 1 15,-4-22-2-15,-8-9 2 16,-11-4 3-16,-13-5 14 16,-12-3 37-16,-2 3-5 15,-14 2-9-15,-15 8-2 16,-5 7-14-16,-3 16-15 0,1 7-6 15,3 10-12 1,4 0-9-16,6 0-6 0,10 8-58 16,4 4-71-16,9 1-125 15,0 4-218-15,16-5-138 16,4-5-839-16</inkml:trace>
  <inkml:trace contextRef="#ctx0" brushRef="#br0" timeOffset="60958.11">6288 13521 540 0,'0'0'153'15,"0"0"-107"-15,0 0-31 16,0 0-5-16,0 0-10 15,0 0-17-15,-42-60-69 16,42 36-271-16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3T17:33:04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4964 11935 1833 0,'0'0'375'16,"0"0"-202"-16,0 0-98 15,-76 130 214-15,54-66-69 16,7 9-75-16,0 9-43 15,6 2-6-15,0 5-46 16,-1-5-15-16,2-6-19 16,-1-6-10-16,-3-7-4 0,2-10 3 15,-1-7-5-15,3-10-67 16,4-7-111-16,4-31-186 16,9 0-337-16,9-16-597 0</inkml:trace>
  <inkml:trace contextRef="#ctx0" brushRef="#br0" timeOffset="352.01">5352 12191 1892 0,'0'0'503'0,"0"0"-350"15,0 0 18-15,0 0 41 0,-131 69-79 16,113-19-58-16,5 10-24 15,11 6-19-15,2 1-13 16,9-8-4-16,22-5-15 16,9-12 6-16,13-15-5 15,7-15 10-15,6-12-1 16,4-8 2-16,-3-26 0 16,-9-12-1-16,-16-12 6 15,-18-9 28-15,-21-5 9 16,-6-1-16-16,-34 6-8 15,-12 11 6-15,-9 18-11 16,-2 16-10-16,3 12-13 16,7 8-2-16,10 2 0 15,11 0-24-15,15 0-114 16,21 14-103-16,27-4-337 0,8-2-104 0</inkml:trace>
  <inkml:trace contextRef="#ctx0" brushRef="#br0" timeOffset="781.75">6217 12115 1832 0,'0'0'510'0,"0"0"-322"16,0 0 70-16,0 0-88 15,0 0-77-15,0 0 48 16,0 0-14-16,129 153-22 16,-75-97-14-16,-3 4-8 15,0-1-44-15,-4-5-20 0,-5-7-8 16,-7-2-10-16,-3-7 1 16,-8-7-2-16,-3-8-53 15,-8-7-95-15,-7-5-87 16,-6-11-135-16,0-15-214 15,0-13-233-15</inkml:trace>
  <inkml:trace contextRef="#ctx0" brushRef="#br0" timeOffset="983.63">6685 12253 1652 0,'0'0'537'16,"0"0"-403"-16,0 0 114 0,-161 63-18 15,105-19-84 1,1 10-72-16,0 7-45 0,1-2-15 16,4 2-8-16,6-7-6 15,1-4-17-15,10-6-93 16,4-6-110-16,10-11-165 16,7-16-320-16</inkml:trace>
  <inkml:trace contextRef="#ctx0" brushRef="#br0" timeOffset="1187.43">6979 12058 1840 0,'0'0'632'16,"0"0"-461"-16,0 0 70 0,0 0-140 15,0 0 14-15,-58 166-65 16,33-72-32-16,-4 24-8 15,-6 21-10-15,1-11-84 16,5-8-156-16,9-40-217 16,14-36-218-16</inkml:trace>
  <inkml:trace contextRef="#ctx0" brushRef="#br0" timeOffset="1530.13">7445 12383 1294 0,'0'0'791'0,"0"0"-509"16,0 0-10-16,0 0-33 16,0 0-116-16,0 0-92 15,-129 21-17-15,102 39-14 16,9 7 9-16,11 1-8 16,7-6-1-16,7-12-10 15,19-14-17-15,10-17 9 16,2-16 18-16,7-3 0 15,1-26 13-15,1-16 8 16,-3-12 18-16,-5-4 7 16,-12-4 5-16,-14-1 26 15,-13 7-5-15,-5 10-14 16,-26 12-10-16,-12 12-11 0,-7 13-23 16,-4 9-13-1,-2 0-1-15,10 11-44 0,4 7-84 16,24 6-127-16,8-4-240 15,10-6-223-15</inkml:trace>
  <inkml:trace contextRef="#ctx0" brushRef="#br0" timeOffset="1741.43">7808 11925 1960 0,'0'0'687'0,"0"0"-579"16,0 0 32-16,0 0-77 0,0 0-9 15,0 0-32-15,127 16-22 16,-92-4-99-16,5 0-165 16,-9-2-323-16,-4-6-425 0</inkml:trace>
  <inkml:trace contextRef="#ctx0" brushRef="#br0" timeOffset="2115.94">8498 11644 1696 0,'0'0'632'0,"0"0"-356"0,0 0-7 15,0 0-100-15,0 0-108 16,0 0-45-16,0 0 16 15,-111 117 2-15,75-57 2 16,-2 4-21-16,1 0-6 16,1 1-1-16,9-8-8 15,9-5 0-15,16-9 0 16,2-9-23-16,14-10-14 16,17-12 8-16,7-12-5 15,4 0 22-15,1-12 10 16,-8-12 2-16,-4-4 0 15,-11 0 1-15,-8 2 26 16,-8 1 25-16,-4 7-2 16,0 5 5-16,-21 7-10 0,-10 3-32 15,-6 3-13-15,-5 3 0 16,-1 12-34-16,7 7-101 16,11-1-207-16,13-7-437 0</inkml:trace>
  <inkml:trace contextRef="#ctx0" brushRef="#br0" timeOffset="3530.31">9118 11958 87 0,'0'0'1791'0,"0"0"-1446"0,0 0-237 16,0 0 160-16,179-11-28 15,-84 3-67-15,5-2-58 16,-7 0-40-16,-12 2-36 16,-19 0-27-16,-20 2-12 15,-17 2-19-15,-19 2-113 16,-16 0-92-16,-24 2-265 15,-11-2-447-15</inkml:trace>
  <inkml:trace contextRef="#ctx0" brushRef="#br0" timeOffset="3709.39">9209 12031 1420 0,'0'0'386'0,"0"0"-110"15,0 0 6 1,-13 155-32-16,13-88-58 0,4 8-84 15,3 3-68-15,-7-1-28 16,0-7-12-16,0-7-36 16,-9-8-103-16,-11-4-123 15,5-12-104-15,1-17-230 0</inkml:trace>
  <inkml:trace contextRef="#ctx0" brushRef="#br0" timeOffset="3906.03">9140 12320 1672 0,'0'0'622'0,"0"0"-435"0,145-34 116 16,-59 22-47-16,11 2-93 16,1 2-97-16,-23 8-46 15,4 0-20-15,-17 0-12 16,-6 0-117-16,-18 0-151 15,-16 0-446-15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73152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78EBA2E-20C5-4A09-8768-9D1B67410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64716"/>
              </p:ext>
            </p:extLst>
          </p:nvPr>
        </p:nvGraphicFramePr>
        <p:xfrm>
          <a:off x="1096652" y="1143000"/>
          <a:ext cx="6314209" cy="50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286000" imgH="2286000" progId="Paint.Picture">
                  <p:embed/>
                </p:oleObj>
              </mc:Choice>
              <mc:Fallback>
                <p:oleObj name="Bitmap Image" r:id="rId2" imgW="2286000" imgH="2286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6652" y="1143000"/>
                        <a:ext cx="6314209" cy="501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BC02E3-42FF-47F0-9360-C9264665EABB}"/>
              </a:ext>
            </a:extLst>
          </p:cNvPr>
          <p:cNvCxnSpPr>
            <a:cxnSpLocks/>
          </p:cNvCxnSpPr>
          <p:nvPr/>
        </p:nvCxnSpPr>
        <p:spPr>
          <a:xfrm>
            <a:off x="1219200" y="3652793"/>
            <a:ext cx="9442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418A18-3A62-4EF5-8143-7E7D50DF8D8B}"/>
              </a:ext>
            </a:extLst>
          </p:cNvPr>
          <p:cNvSpPr txBox="1"/>
          <p:nvPr/>
        </p:nvSpPr>
        <p:spPr>
          <a:xfrm flipH="1">
            <a:off x="-60576" y="3360405"/>
            <a:ext cx="176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C57A6-9160-4CB5-8A7B-51190759E89F}"/>
              </a:ext>
            </a:extLst>
          </p:cNvPr>
          <p:cNvSpPr txBox="1"/>
          <p:nvPr/>
        </p:nvSpPr>
        <p:spPr>
          <a:xfrm>
            <a:off x="2705099" y="5797916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Correct direction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BE9DE5-C139-4D80-BBE7-7F9A856E2BB1}"/>
              </a:ext>
            </a:extLst>
          </p:cNvPr>
          <p:cNvCxnSpPr/>
          <p:nvPr/>
        </p:nvCxnSpPr>
        <p:spPr>
          <a:xfrm>
            <a:off x="3657600" y="3962400"/>
            <a:ext cx="76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00D639-C2CF-4CC3-9A10-7AFECB8B66C3}"/>
              </a:ext>
            </a:extLst>
          </p:cNvPr>
          <p:cNvSpPr txBox="1"/>
          <p:nvPr/>
        </p:nvSpPr>
        <p:spPr>
          <a:xfrm>
            <a:off x="2514600" y="43904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DC7E63-C44F-4CDE-BF26-1926342FB7A2}"/>
              </a:ext>
            </a:extLst>
          </p:cNvPr>
          <p:cNvSpPr txBox="1"/>
          <p:nvPr/>
        </p:nvSpPr>
        <p:spPr>
          <a:xfrm>
            <a:off x="3058485" y="442238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B98F5-0D18-4B45-AEC3-54C8FD4DC29B}"/>
              </a:ext>
            </a:extLst>
          </p:cNvPr>
          <p:cNvSpPr txBox="1"/>
          <p:nvPr/>
        </p:nvSpPr>
        <p:spPr>
          <a:xfrm>
            <a:off x="5756153" y="43873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A0934-D838-4A4D-9F5D-68B64CB08E54}"/>
              </a:ext>
            </a:extLst>
          </p:cNvPr>
          <p:cNvSpPr txBox="1"/>
          <p:nvPr/>
        </p:nvSpPr>
        <p:spPr>
          <a:xfrm>
            <a:off x="5212268" y="43873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5408A2-BA29-4147-ACB8-7FE3AF649868}"/>
              </a:ext>
            </a:extLst>
          </p:cNvPr>
          <p:cNvSpPr txBox="1"/>
          <p:nvPr/>
        </p:nvSpPr>
        <p:spPr>
          <a:xfrm>
            <a:off x="4684383" y="43873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3C5A2-EE8C-482A-A531-56C99227FE26}"/>
              </a:ext>
            </a:extLst>
          </p:cNvPr>
          <p:cNvSpPr txBox="1"/>
          <p:nvPr/>
        </p:nvSpPr>
        <p:spPr>
          <a:xfrm>
            <a:off x="4170062" y="43873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B7A97-CDFE-4477-87B5-947B4A1ECC64}"/>
              </a:ext>
            </a:extLst>
          </p:cNvPr>
          <p:cNvSpPr txBox="1"/>
          <p:nvPr/>
        </p:nvSpPr>
        <p:spPr>
          <a:xfrm>
            <a:off x="3637961" y="44062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0D7A51-514F-4372-8F3A-670E3AEEEF21}"/>
              </a:ext>
            </a:extLst>
          </p:cNvPr>
          <p:cNvSpPr txBox="1"/>
          <p:nvPr/>
        </p:nvSpPr>
        <p:spPr>
          <a:xfrm>
            <a:off x="2438400" y="24540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7500AA-8B84-4DF2-91D5-EFD3692848E2}"/>
              </a:ext>
            </a:extLst>
          </p:cNvPr>
          <p:cNvSpPr txBox="1"/>
          <p:nvPr/>
        </p:nvSpPr>
        <p:spPr>
          <a:xfrm>
            <a:off x="2994567" y="247629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512013-5D0B-415F-8C82-E869CD4C743A}"/>
              </a:ext>
            </a:extLst>
          </p:cNvPr>
          <p:cNvSpPr txBox="1"/>
          <p:nvPr/>
        </p:nvSpPr>
        <p:spPr>
          <a:xfrm>
            <a:off x="3525343" y="2451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F722F9-94A0-4E0B-BB53-EFD85ADE7F8B}"/>
              </a:ext>
            </a:extLst>
          </p:cNvPr>
          <p:cNvSpPr txBox="1"/>
          <p:nvPr/>
        </p:nvSpPr>
        <p:spPr>
          <a:xfrm>
            <a:off x="4069268" y="247561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569E7D-F807-487D-B3D3-6F5C9FB218B5}"/>
              </a:ext>
            </a:extLst>
          </p:cNvPr>
          <p:cNvSpPr txBox="1"/>
          <p:nvPr/>
        </p:nvSpPr>
        <p:spPr>
          <a:xfrm>
            <a:off x="4602668" y="24660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5D2E51-C4A8-4B49-988B-78DC69AE0FCA}"/>
              </a:ext>
            </a:extLst>
          </p:cNvPr>
          <p:cNvSpPr txBox="1"/>
          <p:nvPr/>
        </p:nvSpPr>
        <p:spPr>
          <a:xfrm>
            <a:off x="5136068" y="24697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BAF5D4-2AB1-4EB7-B208-D29122451E38}"/>
              </a:ext>
            </a:extLst>
          </p:cNvPr>
          <p:cNvSpPr txBox="1"/>
          <p:nvPr/>
        </p:nvSpPr>
        <p:spPr>
          <a:xfrm>
            <a:off x="5638802" y="24660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CBEFE2F-D2F2-4387-A8C7-C76BC4365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29" y="1796529"/>
            <a:ext cx="7853265" cy="3962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4001 circuit:</a:t>
            </a:r>
            <a:r>
              <a:rPr lang="en-US" sz="2800" dirty="0"/>
              <a:t> Quad 2-input NOR gate</a:t>
            </a:r>
          </a:p>
          <a:p>
            <a:pPr algn="l"/>
            <a:endParaRPr lang="en-US" sz="2800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51AC072-272E-42DD-B653-7E36BD257A0D}"/>
              </a:ext>
            </a:extLst>
          </p:cNvPr>
          <p:cNvSpPr txBox="1">
            <a:spLocks/>
          </p:cNvSpPr>
          <p:nvPr/>
        </p:nvSpPr>
        <p:spPr>
          <a:xfrm>
            <a:off x="645366" y="634333"/>
            <a:ext cx="7853265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200" b="1" dirty="0"/>
              <a:t>Lab 11. Astable Multivibrator</a:t>
            </a:r>
          </a:p>
          <a:p>
            <a:pPr algn="l" fontAlgn="auto">
              <a:spcAft>
                <a:spcPts val="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2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CBEFE2F-D2F2-4387-A8C7-C76BC4365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67" y="533400"/>
            <a:ext cx="7853265" cy="609600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Warm-up: OR</a:t>
            </a:r>
            <a:r>
              <a:rPr lang="en-US" sz="3200" b="1" dirty="0"/>
              <a:t> gate</a:t>
            </a:r>
          </a:p>
          <a:p>
            <a:pPr algn="l"/>
            <a:endParaRPr lang="en-US" sz="28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D2B085-3E57-4A4F-AB28-99B88997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62" y="2819400"/>
            <a:ext cx="2590800" cy="2059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F0D107-70F9-4DB5-9C99-A20100371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81200"/>
            <a:ext cx="5684275" cy="39158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0A8B7F-22B5-4FAE-9DB9-10782FF4BE7E}"/>
              </a:ext>
            </a:extLst>
          </p:cNvPr>
          <p:cNvSpPr/>
          <p:nvPr/>
        </p:nvSpPr>
        <p:spPr>
          <a:xfrm>
            <a:off x="304800" y="1981200"/>
            <a:ext cx="14478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connections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ACF03B-1CE1-5AA1-AA4D-363BD6EF4C62}"/>
                  </a:ext>
                </a:extLst>
              </p14:cNvPr>
              <p14:cNvContentPartPr/>
              <p14:nvPr/>
            </p14:nvContentPartPr>
            <p14:xfrm>
              <a:off x="1312200" y="774360"/>
              <a:ext cx="7398360" cy="507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ACF03B-1CE1-5AA1-AA4D-363BD6EF4C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2840" y="765000"/>
                <a:ext cx="7417080" cy="50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72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FD4E3-07C7-4C2F-A297-21AB8F4D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15372-A8C9-492C-85F7-4541393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661C1-FB35-4149-B4D5-9385B502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91413"/>
            <a:ext cx="8229600" cy="24751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3118A0-C3C6-47C9-0FD2-376E09BEC979}"/>
                  </a:ext>
                </a:extLst>
              </p14:cNvPr>
              <p14:cNvContentPartPr/>
              <p14:nvPr/>
            </p14:nvContentPartPr>
            <p14:xfrm>
              <a:off x="1130400" y="1773720"/>
              <a:ext cx="7021800" cy="429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3118A0-C3C6-47C9-0FD2-376E09BEC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1040" y="1764360"/>
                <a:ext cx="7040520" cy="43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24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98406E4-526A-4D47-BD77-C61971EF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12DD9-5E60-4A44-AF1E-F2A13EE0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竖排标题 3">
            <a:extLst>
              <a:ext uri="{FF2B5EF4-FFF2-40B4-BE49-F238E27FC236}">
                <a16:creationId xmlns:a16="http://schemas.microsoft.com/office/drawing/2014/main" id="{A6DC3CDB-4BE9-4B20-BBFF-87A20DE5A5E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The frequency of the clock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竖排文字占位符 4">
                <a:extLst>
                  <a:ext uri="{FF2B5EF4-FFF2-40B4-BE49-F238E27FC236}">
                    <a16:creationId xmlns:a16="http://schemas.microsoft.com/office/drawing/2014/main" id="{3AF0672D-7A5E-4ED0-81B6-D15802DDEB83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457200" y="3048000"/>
                <a:ext cx="82677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0">
                            <a:latin typeface="Cambria Math" panose="02040503050406030204" pitchFamily="18" charset="0"/>
                          </a:rPr>
                          <m:t>1.4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竖排文字占位符 4">
                <a:extLst>
                  <a:ext uri="{FF2B5EF4-FFF2-40B4-BE49-F238E27FC236}">
                    <a16:creationId xmlns:a16="http://schemas.microsoft.com/office/drawing/2014/main" id="{3AF0672D-7A5E-4ED0-81B6-D15802DDE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457200" y="3048000"/>
                <a:ext cx="8267700" cy="1143000"/>
              </a:xfrm>
              <a:blipFill>
                <a:blip r:embed="rId2"/>
                <a:stretch>
                  <a:fillRect l="-2286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E7C78E-5F67-3AB3-5238-F7D4332E6F24}"/>
                  </a:ext>
                </a:extLst>
              </p14:cNvPr>
              <p14:cNvContentPartPr/>
              <p14:nvPr/>
            </p14:nvContentPartPr>
            <p14:xfrm>
              <a:off x="5799960" y="3348360"/>
              <a:ext cx="2227320" cy="90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E7C78E-5F67-3AB3-5238-F7D4332E6F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0600" y="3339000"/>
                <a:ext cx="2246040" cy="9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84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838D419-00FF-4414-BD52-AF3E3833B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00150"/>
            <a:ext cx="6324600" cy="4743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DCED2D-EB32-2889-6AE4-7BD70026ED92}"/>
                  </a:ext>
                </a:extLst>
              </p14:cNvPr>
              <p14:cNvContentPartPr/>
              <p14:nvPr/>
            </p14:nvContentPartPr>
            <p14:xfrm>
              <a:off x="4517640" y="451800"/>
              <a:ext cx="3035520" cy="59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DCED2D-EB32-2889-6AE4-7BD70026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8280" y="442440"/>
                <a:ext cx="3054240" cy="6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76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DDD89946-3F9A-4AB4-AC0D-197311457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09" y="1447800"/>
            <a:ext cx="5892800" cy="441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09266A-D800-48E6-58BF-F4A37F97078F}"/>
                  </a:ext>
                </a:extLst>
              </p14:cNvPr>
              <p14:cNvContentPartPr/>
              <p14:nvPr/>
            </p14:nvContentPartPr>
            <p14:xfrm>
              <a:off x="1816920" y="2169000"/>
              <a:ext cx="7168320" cy="269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09266A-D800-48E6-58BF-F4A37F9707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7560" y="2159640"/>
                <a:ext cx="7187040" cy="27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8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F3806F-7BE5-43B0-82D4-A280F15FB78A}"/>
              </a:ext>
            </a:extLst>
          </p:cNvPr>
          <p:cNvSpPr txBox="1">
            <a:spLocks/>
          </p:cNvSpPr>
          <p:nvPr/>
        </p:nvSpPr>
        <p:spPr>
          <a:xfrm>
            <a:off x="703215" y="1524000"/>
            <a:ext cx="7737569" cy="788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sz="2200" b="1" dirty="0"/>
              <a:t>Components: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sz="2200" b="1" dirty="0"/>
              <a:t>Two LEDs(red and green)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sz="2200" b="1" dirty="0"/>
              <a:t>R1 (determine the value)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sz="2200" b="1" dirty="0"/>
              <a:t>R2 and R3 1K</a:t>
            </a:r>
            <a:r>
              <a:rPr lang="el-GR" sz="2200" b="1" dirty="0"/>
              <a:t>Ω</a:t>
            </a:r>
            <a:r>
              <a:rPr lang="en-US" sz="2200" b="1" dirty="0"/>
              <a:t> resistor(brown, black, red)</a:t>
            </a:r>
          </a:p>
          <a:p>
            <a:pPr marL="457200" indent="-457200" algn="l" fontAlgn="auto">
              <a:spcAft>
                <a:spcPts val="0"/>
              </a:spcAft>
              <a:buFont typeface="Symbol" pitchFamily="18" charset="2"/>
              <a:buAutoNum type="arabicPeriod"/>
            </a:pPr>
            <a:r>
              <a:rPr lang="en-US" sz="2200" b="1" dirty="0"/>
              <a:t>4001 IC</a:t>
            </a:r>
          </a:p>
          <a:p>
            <a:pPr marL="457200" indent="-457200" algn="l" fontAlgn="auto">
              <a:spcAft>
                <a:spcPts val="0"/>
              </a:spcAft>
              <a:buFont typeface="Symbol" pitchFamily="18" charset="2"/>
              <a:buAutoNum type="arabicPeriod"/>
            </a:pPr>
            <a:r>
              <a:rPr lang="en-US" sz="2200" b="1" dirty="0"/>
              <a:t>10uF capacitor</a:t>
            </a: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000" dirty="0"/>
            </a:br>
            <a:endParaRPr lang="en-US" sz="2200" b="1" dirty="0"/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sz="2200" b="1" dirty="0"/>
          </a:p>
        </p:txBody>
      </p:sp>
      <p:pic>
        <p:nvPicPr>
          <p:cNvPr id="3074" name="Picture 2" descr="Electrolytic Capacitor: Pinout, Description &amp;amp; Datasheet">
            <a:extLst>
              <a:ext uri="{FF2B5EF4-FFF2-40B4-BE49-F238E27FC236}">
                <a16:creationId xmlns:a16="http://schemas.microsoft.com/office/drawing/2014/main" id="{E4FB453D-65B2-43B2-8349-F1D2FAB3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0000"/>
            <a:ext cx="193367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9C3BE0-BEBC-D20D-B47E-DF8BE02D19BF}"/>
                  </a:ext>
                </a:extLst>
              </p14:cNvPr>
              <p14:cNvContentPartPr/>
              <p14:nvPr/>
            </p14:nvContentPartPr>
            <p14:xfrm>
              <a:off x="1708560" y="4191840"/>
              <a:ext cx="1855080" cy="46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9C3BE0-BEBC-D20D-B47E-DF8BE02D19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9200" y="4182480"/>
                <a:ext cx="1873800" cy="4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37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F3806F-7BE5-43B0-82D4-A280F15FB78A}"/>
              </a:ext>
            </a:extLst>
          </p:cNvPr>
          <p:cNvSpPr txBox="1">
            <a:spLocks/>
          </p:cNvSpPr>
          <p:nvPr/>
        </p:nvSpPr>
        <p:spPr>
          <a:xfrm>
            <a:off x="689570" y="1371599"/>
            <a:ext cx="7853265" cy="4511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endParaRPr lang="en-US" sz="2200" b="1" dirty="0"/>
          </a:p>
          <a:p>
            <a:pPr marL="457200" indent="-457200" algn="l" fontAlgn="auto">
              <a:spcAft>
                <a:spcPts val="0"/>
              </a:spcAft>
              <a:buFont typeface="Symbol" pitchFamily="18" charset="2"/>
              <a:buAutoNum type="arabicPeriod"/>
            </a:pPr>
            <a:r>
              <a:rPr lang="en-US" sz="2200" dirty="0"/>
              <a:t>Sketch the connection either on slides or on a paper and let me check it.</a:t>
            </a:r>
          </a:p>
          <a:p>
            <a:pPr marL="457200" indent="-457200" algn="l" fontAlgn="auto">
              <a:spcAft>
                <a:spcPts val="0"/>
              </a:spcAft>
              <a:buFont typeface="Symbol" pitchFamily="18" charset="2"/>
              <a:buAutoNum type="arabicPeriod"/>
            </a:pPr>
            <a:endParaRPr lang="en-US" sz="2200" dirty="0"/>
          </a:p>
          <a:p>
            <a:pPr marL="457200" indent="-457200" algn="l" fontAlgn="auto">
              <a:spcAft>
                <a:spcPts val="0"/>
              </a:spcAft>
              <a:buFont typeface="Symbol" pitchFamily="18" charset="2"/>
              <a:buAutoNum type="arabicPeriod"/>
            </a:pPr>
            <a:r>
              <a:rPr lang="en-US" sz="2200" dirty="0"/>
              <a:t>Calculate the resistance of R1, the period of clock signal is 0.952 second.</a:t>
            </a:r>
          </a:p>
          <a:p>
            <a:pPr marL="457200" indent="-457200" algn="l" fontAlgn="auto">
              <a:spcAft>
                <a:spcPts val="0"/>
              </a:spcAft>
              <a:buFont typeface="Symbol" pitchFamily="18" charset="2"/>
              <a:buAutoNum type="arabicPeriod"/>
            </a:pPr>
            <a:endParaRPr lang="en-US" sz="2200" dirty="0"/>
          </a:p>
          <a:p>
            <a:pPr marL="457200" indent="-457200" algn="l" fontAlgn="auto">
              <a:spcAft>
                <a:spcPts val="0"/>
              </a:spcAft>
              <a:buFont typeface="Symbol" pitchFamily="18" charset="2"/>
              <a:buAutoNum type="arabicPeriod"/>
            </a:pPr>
            <a:r>
              <a:rPr lang="en-US" sz="2200" dirty="0"/>
              <a:t>Make the connections on the breadboard.</a:t>
            </a:r>
          </a:p>
          <a:p>
            <a:pPr algn="l" fontAlgn="auto">
              <a:spcAft>
                <a:spcPts val="0"/>
              </a:spcAft>
            </a:pPr>
            <a:endParaRPr lang="en-US" sz="2200" dirty="0"/>
          </a:p>
          <a:p>
            <a:pPr algn="l" fontAlgn="auto">
              <a:spcAft>
                <a:spcPts val="0"/>
              </a:spcAft>
            </a:pPr>
            <a:r>
              <a:rPr lang="en-US" sz="2200" dirty="0"/>
              <a:t>Notice: When using 4001 </a:t>
            </a:r>
            <a:r>
              <a:rPr lang="en-US" altLang="zh-CN" sz="2200" dirty="0"/>
              <a:t>IC, don’t forget to connection pin 14 to battery and pin 7 to ground.</a:t>
            </a:r>
            <a:endParaRPr lang="en-US" sz="2200" dirty="0"/>
          </a:p>
          <a:p>
            <a:pPr algn="l" fontAlgn="auto"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361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</TotalTime>
  <Words>164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Cambria Math</vt:lpstr>
      <vt:lpstr>Candara</vt:lpstr>
      <vt:lpstr>Symbol</vt:lpstr>
      <vt:lpstr>Verdana</vt:lpstr>
      <vt:lpstr>Waveform</vt:lpstr>
      <vt:lpstr>Bitmap Image</vt:lpstr>
      <vt:lpstr>PowerPoint Presentation</vt:lpstr>
      <vt:lpstr>PowerPoint Presentation</vt:lpstr>
      <vt:lpstr>PowerPoint Presentation</vt:lpstr>
      <vt:lpstr>The frequency of the clock signal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409</cp:revision>
  <dcterms:created xsi:type="dcterms:W3CDTF">2010-06-02T16:10:54Z</dcterms:created>
  <dcterms:modified xsi:type="dcterms:W3CDTF">2023-02-23T17:33:59Z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