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2" r:id="rId1"/>
  </p:sldMasterIdLst>
  <p:notesMasterIdLst>
    <p:notesMasterId r:id="rId8"/>
  </p:notesMasterIdLst>
  <p:handoutMasterIdLst>
    <p:handoutMasterId r:id="rId9"/>
  </p:handoutMasterIdLst>
  <p:sldIdLst>
    <p:sldId id="595" r:id="rId2"/>
    <p:sldId id="556" r:id="rId3"/>
    <p:sldId id="593" r:id="rId4"/>
    <p:sldId id="596" r:id="rId5"/>
    <p:sldId id="616" r:id="rId6"/>
    <p:sldId id="59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71" autoAdjust="0"/>
  </p:normalViewPr>
  <p:slideViewPr>
    <p:cSldViewPr>
      <p:cViewPr varScale="1">
        <p:scale>
          <a:sx n="81" d="100"/>
          <a:sy n="81" d="100"/>
        </p:scale>
        <p:origin x="15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F25AC6-2336-4B42-B7AB-448B1D85F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8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28T16:40:10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2017 12504 1950 0,'0'0'338'0,"0"0"-133"15,0 0 51-15,0 0 33 16,0 0-141-16,165 3-46 15,-22 29 25-15,-3 4-42 16,-27 0-26-16,-41-2-17 16,-37-8-18-16,-6 8-12 15,-15 4-6-15,-14 8 3 16,-17 1 9-16,-38 3 0 16,-20 0-5-16,-12 0-5 15,-5 0-7-15,1 0 0 16,6-3-1-16,14-3-1 15,11-7 0-15,20-7-1 16,15-9 1-16,19-14 0 0,6-7-1 16,24 0 2-1,50-25 10-15,44-11 0 0,40-1-2 16,16 11-2-16,-7 17-6 16,-7 9-45-16,-17 11-139 15,-34 7-280-15,-20-6-397 0</inkml:trace>
  <inkml:trace contextRef="#ctx0" brushRef="#br0" timeOffset="681.51">2583 14225 1763 0,'0'0'474'0,"0"0"-298"16,-114 54 100-16,56-18 45 15,-7 8-112-15,-8 11-91 0,-5 3-35 16,-4 4-19-16,4-5-23 15,10-7-14-15,11-7-9 16,17-13-8-16,13-11 4 16,14-9 7-16,10-5-5 15,3-5-8-15,29 0 7 16,47 0 46-16,62 0 62 16,59-18-31-16,17-4-40 15,-32 4-26-15,-56 8-19 16,-58 7-7-16,-29 0-13 15,-5 3-86-15,-7-6-120 16,-18-23-129-16,-9 0-223 16,-3-11-403-16</inkml:trace>
  <inkml:trace contextRef="#ctx0" brushRef="#br0" timeOffset="841.81">2623 14332 1989 0,'0'0'710'0,"0"0"-658"16,-5 186 156-16,5-32-56 16,0 21-104-16,3-7-36 15,17-24-12-15,-3-37-83 16,-3-32-238-16,-10-25-594 0</inkml:trace>
  <inkml:trace contextRef="#ctx0" brushRef="#br0" timeOffset="4218.89">3314 12900 1480 0,'0'0'475'0,"0"0"-280"15,0 0-19-15,0 0 131 16,0 0-46-16,-114-9-87 16,110 9-86-16,4-1-47 15,2 1-8-15,29-7 16 16,18 0 51-16,21-5-2 15,14-5-34-15,4 2-31 16,-9 4-21-16,-12 9-11 0,-18 2-1 16,-11 0-29-1,-9 0-92-15,-2 2-129 0,2-4-201 16,-8-18-169-16,-9-8-370 0</inkml:trace>
  <inkml:trace contextRef="#ctx0" brushRef="#br0" timeOffset="4475.34">3734 12587 416 0,'0'0'1456'0,"0"0"-1078"15,0 0-126-15,0 0-2 16,0 0-90-16,0 0-76 0,135-12-25 16,-79 42-20-16,-4 8-10 15,-2 2-7-15,-11 2-10 16,-9-3-3-16,-14-4-7 15,-16 2 4-15,0-4 40 16,-39 1 35-16,-16-1-3 16,-15-5-47-16,-7-3-19 15,3-8-12-15,11-5-32 16,24-8-102-16,16-2-187 16,21-2-438-16</inkml:trace>
  <inkml:trace contextRef="#ctx0" brushRef="#br0" timeOffset="4933.26">5286 12621 1526 0,'0'0'353'0,"0"0"-148"16,0 0 59-16,-152 4-49 15,107 26-95-15,1 12-61 0,4 10-2 16,7 8-18-16,8 3-21 15,15 1-12-15,10-6-6 16,6-6-1-16,27-14-5 16,11-16 6-16,6-16 1 15,0-6 15-15,-3-18 5 16,-8-18 21-16,-11-8 43 16,-14-6 3-16,-14-5-10 15,0 4-31-15,-20 1-31 16,-9 6-9-16,-3 11-7 15,6 13-11-15,3 10-26 16,10 8-132-16,13 2-205 0,9 0-448 16,15 0-746-16</inkml:trace>
  <inkml:trace contextRef="#ctx0" brushRef="#br0" timeOffset="5309.09">5772 12749 1706 0,'0'0'374'16,"0"0"-180"-16,0 0 52 16,0 0-145-16,-92 127-70 15,72-75-19-15,13 4-11 16,7-6-1-16,11-8 0 16,23-10 2-16,11-12 8 0,-1-14 18 15,0-6 51 1,-3-7 29-16,-8-20 21 0,-4-5 7 15,-4-8-27-15,-10-2-36 16,-9-3-32-16,-6 1-13 16,-6-1-7-16,-30 1-7 15,-17 2-14-15,-18 15 0 16,-8 10-2-16,-5 17-16 16,6 7 3-16,11 23 6 15,18 8 3-15,22 4-1 16,20-3-2-16,7-5-3 15,36-6-5-15,22-12-24 16,16-10-55-16,46-6-87 16,-17-15-169-16,-10-9-478 0</inkml:trace>
  <inkml:trace contextRef="#ctx0" brushRef="#br0" timeOffset="7059.24">6491 12521 1452 0,'0'0'384'16,"0"0"-164"-16,0 0-105 15,0 0 1-15,-38 130 154 16,34-54-67-16,-1 11-94 16,0 1-43-16,3-4-32 15,2-6-16-15,0-12-10 16,0-7-8-16,0-14 1 15,-4-7-1-15,-1-8-31 16,1-7-104-16,-5-7-188 16,0-8-278-16,5-8-985 0</inkml:trace>
  <inkml:trace contextRef="#ctx0" brushRef="#br0" timeOffset="7419.23">7108 12761 654 0,'0'0'1301'0,"0"0"-965"16,0 0-38-16,0 0 5 15,0 0-164-15,0 0-106 16,-125 30-26-16,101 26-7 16,5 9-1-16,11 1-5 15,8-3 5-15,2-7-1 0,27-12-5 16,16-14 1-1,8-21 4-15,11-9 2 0,6-20 8 16,-1-22 10 0,-4-10 27-16,-14-8 36 0,-15-2-1 15,-21 0-10-15,-15 3-4 16,-15 11-21-16,-35 12-23 16,-32 16-15-16,-2 17-7 15,-12 3-1-15,4 23-5 16,30 4-6-16,10 4-97 15,23-3-122-15,29-1-150 16,5-7-361-16,17-10-530 0</inkml:trace>
  <inkml:trace contextRef="#ctx0" brushRef="#br0" timeOffset="11999.29">3619 14801 1196 0,'0'0'628'15,"0"0"-359"-15,0 0-27 16,0 0 51-16,0 0-41 0,0 0-107 15,0 0-106-15,7-35-39 16,44 35 0-16,16 6 14 16,14 2 7-16,7-4-6 15,-3 1-8-15,-12-4-5 16,-15 2-2-16,-17-3-14 16,-15 0-110-16,-4-3-123 15,-11-13-139-15,-4-4-256 0</inkml:trace>
  <inkml:trace contextRef="#ctx0" brushRef="#br0" timeOffset="12241.31">4104 14486 1639 0,'0'0'566'0,"0"0"-423"16,0 0 87-16,0 0-46 15,0 0-110-15,0 0 32 16,0 0-32-16,128 103-33 15,-90-65-15-15,-7 3-8 16,-6 3-8-16,-12-2-2 16,-7 1-1-16,-6-3 4 15,-4-3 1-15,-23-2 1 16,-13-5-13-16,-14-7-68 16,-39-19-156-16,13-4-268 15,6-4-279-15</inkml:trace>
  <inkml:trace contextRef="#ctx0" brushRef="#br0" timeOffset="16359.07">5373 14879 747 0,'0'0'368'0,"0"0"-61"16,0 0 10-16,0 0 10 0,0 0-22 16,0 0-30-16,0 0-81 15,-27-32-59-15,17 32-49 16,-3 0-42-16,-7 18-36 15,-7 12-8-15,-1 12 0 16,3 10-2-16,7 6-4 16,12-8 6-16,6-1 0 15,2-9-2-15,23-8-5 16,8-14 1-16,11-11 0 16,8-7 6-16,6-11 0 15,-2-22 0-15,-4-3 0 16,-11-12 1-16,-14 2 0 15,-16-2 7-15,-11-1 1 16,-5 6-3-16,-28 7-6 16,-10 11 0-16,-5 8-7 0,-4 17-5 15,1 0-3 1,9 1-90-16,15 15-104 0,27-3-157 16,2-6-231-16,25-7-90 15</inkml:trace>
  <inkml:trace contextRef="#ctx0" brushRef="#br0" timeOffset="16597.15">6142 14414 1767 0,'0'0'358'15,"0"0"-232"-15,-88 108 92 0,70-20-41 16,14 35-78-16,4-4-59 15,0-12-28-15,15-19-11 16,1-30 0-16,-3 0-1 16,-1-3-15-16,-8-11-47 15,-4-8-50-15,0-8-86 16,0-6-102-16,2-10-252 0</inkml:trace>
  <inkml:trace contextRef="#ctx0" brushRef="#br0" timeOffset="16917.18">6589 14727 1545 0,'0'0'532'16,"0"0"-429"-16,-150-6 32 16,95 37 25-16,6 24-83 15,9 15-44-15,13 7-23 16,18-4-9-16,9-7-1 15,14-13-9-15,19-17-49 16,5-19-6-16,2-17 36 16,-2 0 28-16,-4-27 57 15,-3-18 76-15,-9-11 9 16,-2-11-18-16,-14-6-30 16,-6 3-7-16,-6 6-41 15,-21 15-11-15,-9 17-17 16,-4 14-11-16,3 16-7 0,6 2-63 15,15 25-148 1,11 6-297-16,5 0-199 0</inkml:trace>
  <inkml:trace contextRef="#ctx0" brushRef="#br0" timeOffset="17269.14">7244 14991 1570 0,'0'0'626'0,"0"0"-446"16,0 0 25-16,0 0-103 16,0 0-76-16,0 0-18 15,149-120 1-15,-106 87-8 0,-5-3 8 16,-9-8 2-16,-10-2 50 16,-9-8 27-16,-10 2 24 15,-2 6-15-15,-30 8-20 16,-15 13-26-16,-17 18-26 15,-13 7-17-15,-9 22-8 16,-5 24 0-16,-1 18-2 16,14 12 1-16,16 10-5 15,26 1 5-15,25-7-14 16,11-16 13-16,36-18-5 16,20-20-1-16,13-24 7 15,6-2 1-15,5-28-39 0,25-40-120 16,-20 8-334-16,-19-5-657 15</inkml:trace>
  <inkml:trace contextRef="#ctx0" brushRef="#br0" timeOffset="21835.43">4141 16129 1315 0,'0'0'338'0,"0"0"-256"15,0 0-16-15,127-67 102 16,-54 48-17-16,31 6 1 16,48 9 11-16,53 0-2 15,44 4-12-15,36 0-33 16,25 0-29-16,16-6-11 16,23 3-24-16,8 2-20 15,-3 1-5-15,-31 0 3 16,-35 0-11-16,-52 4-10 15,-51 6-8-15,-56-6 0 16,-44-4 5-16,-39 4-4 0,-21-4 5 16,-9 0 5-1,-5 0-4-15,-3 0 38 16,-8 0 38-16,0 0-9 0,0 0-23 16,0 0-22-16,0 0-19 15,0 0-11-15,0 0 0 16,0 0 0-16,0 0 0 15,0 0-1-15,0 0-23 16,0 0-17-16,0 0-26 16,0-4-54-16,0-4-119 15,-27 2-89-15,-1 2-210 16,-6 0-263-16</inkml:trace>
  <inkml:trace contextRef="#ctx0" brushRef="#br0" timeOffset="23326.92">5332 16726 1267 0,'0'0'330'0,"0"0"-195"0,0 0 10 15,0 0 67 1,0 0-51-16,-120-4-93 0,105 13-40 16,-4 14-4-16,-2 3 29 15,-7 6 20-15,2 8-16 16,3 0-20-16,3-1-18 16,9 3-4-16,7-7-14 15,4-3-1-15,0-2 0 16,22-8-1-16,5 1 1 15,8-14 7-15,6-4 17 16,1-5 18-16,5-9 3 16,-5-14-9-16,-1-4-13 15,-12-9 1-15,-10 0 15 16,-7-8 9-16,-12 0 6 16,0 0-5-16,-12 8-12 0,-7-1-2 15,-6 16-5-15,0-2-15 16,3 10-8-16,4 4-1 15,7 4-6-15,3 1-13 16,7-1-56-16,1 5-96 16,11 0-94-16,11 0-367 15,3 0-15-15</inkml:trace>
  <inkml:trace contextRef="#ctx0" brushRef="#br0" timeOffset="23944.68">5967 16605 1350 0,'0'0'349'15,"0"0"-168"-15,0 0-122 16,0 0 4-16,0 0 87 16,29 149-41-16,-16-95-31 15,-3-2-18-15,-4 2-26 16,-3-4-17-16,-3-2-6 15,0-8-10-15,0 0-1 16,-3-8-18-16,-1-5-59 16,2 5-101-16,2-10-128 15,0-4-287-15</inkml:trace>
  <inkml:trace contextRef="#ctx0" brushRef="#br0" timeOffset="24276.43">6629 16491 1538 0,'0'0'598'16,"0"0"-478"-16,0 0-58 16,0 110 147-16,0-52-27 15,0 1-82-15,0 3-51 16,0 0-26-16,0-8-17 0,0-4 2 16,0-6-6-16,-5 0-2 15,-3-8-43-15,1-4-84 16,7-1-139-16,0-9-224 15,0-9-307-15</inkml:trace>
  <inkml:trace contextRef="#ctx0" brushRef="#br0" timeOffset="24618.2">7300 16625 995 0,'0'0'1039'15,"0"0"-736"-15,0 0-95 16,-138-24-39-16,95 60-90 16,-1 13-52-16,-1 11-15 15,7 6-11-15,13 3 0 16,15-4 0-16,10-3-1 16,22-14-11-16,22-12-2 15,16-17 3-15,5-15 10 16,2-4 10-16,0-23 46 15,-7-13 5-15,-9-12 5 16,-13-6 14-16,-16-4-5 16,-17-4-12-16,-5 4-25 15,-19 8-10-15,-15 10-13 0,-5 13-15 16,-1 10-3 0,3 12-73-16,-6 5-203 0,12 0-424 15,7 0-1146-15</inkml:trace>
  <inkml:trace contextRef="#ctx0" brushRef="#br0" timeOffset="37659.44">879 6557 1713 0,'0'0'512'16,"0"0"-368"-16,0 0 25 16,0 0 1-16,0 0-28 15,124 35 27-15,-63-8-30 0,-1 5-39 16,-5 3-37 0,-12 4-21-16,-14-1-9 0,-14 5-3 15,-15-2 6-15,0 6 19 16,-34-1-7-16,-12 2 9 15,-16-2-21-15,-8-2-12 16,-3-4-10-16,6-4-4 16,9-5-1-16,16-7-8 15,18-8 0-15,10-6-1 16,14-7-9-16,0-3 9 16,31 0 3-16,25 0 13 15,22-3 14-15,16-11-18 16,10 2-12-16,3 3-31 15,22 9-148-15,-24 0-164 16,-25 17-471-16</inkml:trace>
  <inkml:trace contextRef="#ctx0" brushRef="#br0" timeOffset="39059.75">2015 6982 584 0,'0'0'1290'15,"0"0"-918"-15,0 0-180 16,0 0 15-16,0 0-40 16,149-8-57-16,-82 8-42 15,2 0-37-15,-4 0-19 16,-7 0-11-16,-12 2 1 15,-5 4-2-15,-15-2-50 16,-8-4-110-16,-18 0-134 0,0-19-188 16,-7-8-222-16</inkml:trace>
  <inkml:trace contextRef="#ctx0" brushRef="#br0" timeOffset="39215.89">2325 6703 41 0,'0'0'1397'0,"0"0"-1039"16,0 0-209-16,0 0 2 15,-40 110 75-15,40-39 41 16,0 11-146-16,13 5-85 16,4-4-18-16,-1-2-18 0,-3-12-51 15,10 2-189 1,-5-19-272-16,-1-18-409 0</inkml:trace>
  <inkml:trace contextRef="#ctx0" brushRef="#br0" timeOffset="39442.43">3514 6663 1528 0,'0'0'523'16,"0"0"-349"-16,-127-8 23 16,65 32-19-16,-1 25-42 15,1 16-53-15,4 18-39 16,12 7-29-16,14 0-8 15,12-2-7-15,18-14-7 0,2-13-82 16,15-19-153-16,37-22-76 16,-3-14-214-16,-1-6-373 0</inkml:trace>
  <inkml:trace contextRef="#ctx0" brushRef="#br0" timeOffset="39599.05">3476 7004 1768 0,'0'0'509'16,"0"0"-364"-16,0 0 14 16,0 0-89-16,0 0-45 15,0 0-11-15,158 22-14 16,-62-20-135-16,-15-2-229 0,-4 0-293 16</inkml:trace>
  <inkml:trace contextRef="#ctx0" brushRef="#br0" timeOffset="39889.74">4320 6722 1698 0,'0'0'560'0,"0"0"-228"15,0 0-28-15,0 0-102 16,0 0-118-16,0 0-67 16,0 0-16-16,-69 35 28 15,25-4 11-15,-7 3-4 16,1 0-12-16,4-2-12 15,6-3-11-15,11 0-1 0,11-5 0 16,12-4-1-16,6-1-6 16,6-8 7-16,27-1 19 15,19-4 16-15,15-4 2 16,7-2-22-16,10 0-6 16,-6 0-9-16,-5 0-34 15,-10 0-116-15,-14-2-118 16,-16-10-281-16,-18-6-139 0</inkml:trace>
  <inkml:trace contextRef="#ctx0" brushRef="#br0" timeOffset="40071.06">4241 6707 1317 0,'0'0'662'0,"0"0"-462"0,0 0-72 15,0 0-37-15,0 0 136 16,36 106-69-16,-10-46-95 15,-7 9-41-15,2 5-22 16,-5-2-4-16,-3-3-129 16,-2-4-166-16,-2-18-260 15,-2-15-422-15</inkml:trace>
  <inkml:trace contextRef="#ctx0" brushRef="#br0" timeOffset="40334.49">4540 6622 1458 0,'0'0'562'15,"0"0"-401"-15,0 0-7 0,0 0 27 16,168 31 8-16,-101 19-25 16,0 16-68-16,-5 31-29 15,-19 21-7-15,-21-5-27 16,-17-13-15-16,-10-20-3 15,-33-22-3-15,-10 4 0 16,-10 2-3-16,-1-9 0 16,8-15-9-16,7-10-40 15,3-14-139-15,13-11-181 16,10-5-282-16</inkml:trace>
  <inkml:trace contextRef="#ctx0" brushRef="#br0" timeOffset="42178.85">1609 8378 1288 0,'0'0'589'0,"0"0"-429"15,0 0-4-15,0 0 55 16,0 0-40-16,0 0-78 16,-115 110-28-16,101-61-4 15,5 5-28-15,5 1-19 16,4-1-13-16,0-5 1 15,17-11-1-15,8-12 10 16,4-15-2-16,4-11 9 16,5-7 13-16,2-28-4 15,-2-10 7-15,-7-11 11 16,-8-5-2-16,-14-1-11 16,-9 5-2-16,-7 7-2 15,-20 9-11-15,-4 11-10 0,4 10-7 16,3 10 0-16,8 7-39 15,12 3-112-15,4 0-180 16,26 21-144-16,13 1-10 16,3-5-238-16</inkml:trace>
  <inkml:trace contextRef="#ctx0" brushRef="#br0" timeOffset="42499.38">2259 8418 1370 0,'0'0'596'15,"0"0"-339"-15,0 0-38 16,0 0-128-16,0 0-51 16,0 0-12-16,-117 112-13 15,99-60-2-15,9-2 4 0,9-4-17 16,0-6 0-16,25-11 0 16,8-15 1-16,7-14 23 15,0-3 10-15,1-29 69 16,-6-9-3-16,-8-12-22 15,-12-5 1-15,-8 2 2 16,-7 4-48-16,-5 6-6 16,-22 14-1-16,-2 10-17 15,-3 12-9-15,4 8-11 16,2 2-26-16,4 6-100 16,6 14-91-16,16 10-109 0,0-6-253 15,0-7-307-15</inkml:trace>
  <inkml:trace contextRef="#ctx0" brushRef="#br0" timeOffset="42723.42">2940 8097 1491 0,'0'0'692'0,"0"0"-442"15,0 0 26-15,0 0-135 16,-137 84-29-16,104-16 0 15,-5 29-55-15,7 25-30 16,9-8-17-16,9-14-8 0,10-17-2 16,3-27-27-1,5 2-100-15,16-5-120 0,42-17-243 16,-5-21-120-16,4-15-802 0</inkml:trace>
  <inkml:trace contextRef="#ctx0" brushRef="#br0" timeOffset="43035.3">3271 8378 1498 0,'0'0'481'15,"0"0"-289"-15,0 0 24 16,-148 42-32-16,111 4-62 16,13 12-57-16,15 11-43 15,9 1-21-15,14-2-1 16,25-12 0-16,9-14-1 0,4-16 1 15,2-20 0 1,-2-6 18-16,-6-18 4 0,-4-22 46 16,-5-14 3-16,-16-13 1 15,-9-2-12-15,-12-1-21 16,-15 7-20-16,-24 15-2 16,-7 15-13-16,-4 14-4 15,8 11-7-15,11 8-22 16,11 0-108-16,20 22-126 15,0 2-253-15,17-4-251 0</inkml:trace>
  <inkml:trace contextRef="#ctx0" brushRef="#br0" timeOffset="49464.13">2485 2144 643 0,'0'0'1144'16,"0"0"-868"-16,0 0-66 16,-114-71 64-16,85 63-61 0,2 6-82 15,2 2-63-15,6 14-54 16,1 16-14-16,1 12-1 15,5 4-6-15,5 3-1 16,7-7 8-16,0-8-6 16,11-6 4-16,12-7-10 15,4-13 12-15,2-3 7 16,1-5 8-16,2-8 3 16,-3-16 0-16,-4-5-3 15,-8-4 2-15,-7-3 18 16,-8 0 34-16,-2 0-12 15,0 0-22-15,0 3-2 16,-14 5-18-16,3 4-14 16,0 4-1-16,2 2-20 15,2 6-76-15,7 4-109 0,11 6-270 16,11-1-308-16</inkml:trace>
  <inkml:trace contextRef="#ctx0" brushRef="#br0" timeOffset="49720.63">3144 1766 1694 0,'0'0'562'16,"0"0"-447"-16,0 0-5 15,0 0-49-15,0 0 46 0,-54 165 17 16,44-81-58-16,1 8-14 15,0 0-33-15,2-3-8 16,3-11-11-16,-1-10-11 16,5-14-35-16,0-14-85 15,0-11-81-15,18-20-72 16,8-6-101-16,3-3-212 0</inkml:trace>
  <inkml:trace contextRef="#ctx0" brushRef="#br0" timeOffset="50050.39">3552 1973 1401 0,'0'0'593'0,"0"0"-359"16,0 0 33-16,0 0-56 15,-147-50-98-15,114 68-68 16,-4 22-37-16,6 17-7 15,5 8 1-15,13 3-2 16,8-1-1-16,5-11-26 16,11-12 5-16,18-16 7 15,4-17 15-15,8-11 21 16,-1 0 7-16,0-29 38 16,-3-12 15-16,0-9-13 15,-8-8-14-15,-8-2-24 16,-4 0-13-16,-13 6-9 15,-4 8-8-15,0 12-58 0,-10 24-119 16,-3 10-203 0,3 0-389-16</inkml:trace>
  <inkml:trace contextRef="#ctx0" brushRef="#br0" timeOffset="50372.38">4316 2320 1272 0,'0'0'650'16,"0"0"-346"-16,0-113 22 16,-2 55-135-16,-15-3-44 15,-6 0-37-15,-6 3-45 0,-6 10-9 16,-3 14 8-16,-5 14-22 16,-1 17 3-16,-3 3-30 15,2 37-15-15,8 14-13 16,8 12 0-16,17 5 2 15,12 2-1-15,10-7 12 16,24-13 7-16,9-12 9 16,4-15 4-16,-7-12-1 15,-4-9 2-15,-10-2-2 16,-5-4-2-16,-6-11-17 16,-4 0-87-16,-10-3-151 15,-1 4-362-15,0 2-470 0</inkml:trace>
  <inkml:trace contextRef="#ctx0" brushRef="#br0" timeOffset="52588.24">2518 2923 1607 0,'0'0'625'16,"0"0"-464"-16,0 0 8 16,0 0-49-16,0 0-68 15,0 0 34-15,-42 156 47 16,28-87-58-16,2 7-26 16,0 2-7-16,5-2-10 15,3-3-23-15,2-11-8 16,2-10-1-16,0-10 6 15,0-11-5-15,0-10-1 0,0-9 0 16,2-7-1 0,0-5-11-16,2 0-22 0,5-5-41 15,16-31-91-15,-1 0-379 16,1-2-387-16</inkml:trace>
  <inkml:trace contextRef="#ctx0" brushRef="#br0" timeOffset="53194.01">3053 3126 1433 0,'0'0'490'0,"0"0"-279"0,0 0 32 15,0 0 5 1,0 0-72-16,0 0-78 0,0 0-56 16,-107-5-31-16,89 30-10 15,-1 5 0-15,-2 7 0 16,5 1 0-16,5-1-1 16,7-1-1-16,4-1-5 15,0-7-3-15,4-6-5 16,17-6 5-16,6-9 4 15,8-4 5-15,5-3 9 16,2-12 2-16,1-16 1 16,-3-4-2-16,-12-7 1 15,-5-1 1-15,-14-2 18 16,-9-2 6-16,0-2 16 16,-21 0-6-16,-12 4-13 0,-5 7-18 15,-4 9-7-15,2 11 2 16,4 4 2-16,7 10-12 15,4 1-15-15,8 0-36 16,3 0-64-16,10 3-90 16,4 16-250-16,14-1-145 15,7-2-135-15</inkml:trace>
  <inkml:trace contextRef="#ctx0" brushRef="#br0" timeOffset="53602.37">3599 2953 1505 0,'0'0'586'0,"0"0"-465"15,0 0 31-15,0 0-65 0,0 0-11 16,-38 111 34-16,36-59-8 15,0 3-43-15,2 4-20 16,0-5-18-16,0-4-13 16,0-6-7-16,9-8-1 15,-3-7-36-15,3-7-73 16,9-10-129-16,0-4-137 16,-1-8-346-16</inkml:trace>
  <inkml:trace contextRef="#ctx0" brushRef="#br0" timeOffset="53834.35">4089 2938 1588 0,'0'0'651'0,"0"0"-526"15,0 0-47-15,0 0 29 16,0 106 86-16,-4-42-52 15,0 8-58-15,1 7-44 16,-2-1-16-16,1-4-16 16,1-8-7-16,1-5-41 15,2-3-116-15,0-13-200 16,5-19-385-16</inkml:trace>
  <inkml:trace contextRef="#ctx0" brushRef="#br0" timeOffset="55553.74">4073 3756 1237 0,'0'0'501'0,"0"0"-274"15,0 0 37-15,0 0-45 16,0 0-103-16,0 0-114 16,0 0 5-16,-4 108 22 15,4-55-6-15,0 6-12 16,2-1-10-16,12-5 11 15,3-12-12-15,-1-5-6 16,-1 3-80-16,-4-13-165 16,-6-9-338-16</inkml:trace>
  <inkml:trace contextRef="#ctx0" brushRef="#br0" timeOffset="56680.44">1895 4285 1020 0,'0'0'597'16,"0"0"-448"-16,0 0 4 0,0 0 39 16,0 0-53-16,129-22-50 15,-100 22-51-15,2 0-27 16,-4 4-5-16,0 4-6 15,-6-4-12-15,-2-4-119 16,-11 0-110-16,-6-10-107 16,-2-6-563-16</inkml:trace>
  <inkml:trace contextRef="#ctx0" brushRef="#br0" timeOffset="56828.33">2115 4030 872 0,'0'0'563'16,"0"0"-441"-16,0 0-100 0,0 0 103 15,-4 107 63-15,4-52-83 16,0 6-69-16,0 1-20 16,-2 1-16-16,-17 15-52 15,3-17-151-15,-3-12-311 0</inkml:trace>
  <inkml:trace contextRef="#ctx0" brushRef="#br0" timeOffset="57212.39">1353 4557 1568 0,'0'0'541'0,"0"0"-364"0,0 0 49 16,0 0-76 0,0 0-71-16,0 0-19 0,0 0 104 15,210 9 26-15,-52-9-49 16,62 0-53-16,43 0-26 15,29-2-26-15,7-10-9 16,-8 2-5-16,6 0 2 16,-8 1-16-16,-21 2-1 15,-30-2-5-15,-42 1 7 16,-55 2-9-16,-52 1 0 16,-43 1 0-16,-23 4-1 15,-10-2 1-15,-4 2 1 16,-4 0 12-16,-5 0 8 0,0 0-6 15,0 0-9 1,0 0-6-16,0 0 0 0,0 0-55 16,0 0-68-16,-10 0-106 15,-34 0-148-15,0 0-356 16,-5 0-388-16</inkml:trace>
  <inkml:trace contextRef="#ctx0" brushRef="#br0" timeOffset="57677.72">2504 4678 1098 0,'0'0'652'15,"0"0"-511"-15,0 0-47 16,0 0-25-16,0 0 55 16,0 0 1-16,0 133-28 15,4-80-37-15,-4 0-25 16,0-3-24-16,2-6-11 15,0-4 0-15,0-10-118 16,10-10-119-16,3-8-246 16,-2-12-566-16</inkml:trace>
  <inkml:trace contextRef="#ctx0" brushRef="#br0" timeOffset="57912.26">2980 4678 1639 0,'0'0'388'15,"0"0"-271"-15,0 0-72 16,0 0 29-16,0 0 28 16,-14 113-41-16,-4-66-15 15,-6 6-20-15,-1-2-13 16,3-1-13-16,2-3-80 0,18-2-108 15,2-14-142 1,0-11-359-16</inkml:trace>
  <inkml:trace contextRef="#ctx0" brushRef="#br0" timeOffset="58278.03">3503 4820 1365 0,'0'0'406'0,"0"0"-75"16,0 0-10-16,0 0-65 16,0 0-101-16,0 0-94 15,0 0-48-15,-125-4-12 16,101 39-1-16,3 5-2 16,10-2-4-16,9-2-3 0,2-4-10 15,5-8 1-15,15-6 6 16,2-9 3-16,5-6 9 15,2-3 0-15,2-3 8 16,-2-16 4-16,0-5 9 16,-4-6 14-16,-7-3 21 15,-10 0 38-15,-8-2-19 16,0 2-27-16,-2 1-21 16,-14 7-14-16,-3 7-13 15,-2 6 0-15,1 9-52 16,3 3-123-16,9 8-153 15,6 9-344-15,2 4-250 0</inkml:trace>
  <inkml:trace contextRef="#ctx0" brushRef="#br0" timeOffset="58608.32">4135 5055 1005 0,'0'0'605'0,"0"0"-468"15,0 0 148-15,0 0-49 16,0 0-86-16,97-119-43 16,-90 87 28-16,-7 5-17 15,0 1-33-15,-17 6-18 16,-14 5-2-16,-9 10-16 16,-7 5-15-16,-1 5-25 15,-2 21-8-15,8 9-1 16,13 2 0-16,11 8-9 0,18-3-3 15,0-4 3 1,29-6-4-16,10-8 13 0,3-10 11 16,0-10-1-16,-5-4 2 15,0-6 2-15,-6-15-14 16,0-2-2-16,3-17-137 16,-10 8-374-16,-10-2-443 0</inkml:trace>
  <inkml:trace contextRef="#ctx0" brushRef="#br0" timeOffset="59211.71">3882 4351 1328 0,'0'0'548'15,"0"0"-407"-15,0 0-39 16,0 0-89-16,0 0-13 16,0 0-1-16,0 0 1 15,-7 102-112-15,14-66-184 16,-3-5-642-16</inkml:trace>
  <inkml:trace contextRef="#ctx0" brushRef="#br0" timeOffset="59479.85">3372 4449 1224 0,'0'0'653'0,"0"0"-528"15,0 0-89-15,0 0-23 0,0 0-13 16,0 0 0-16,0 0-24 16,48 99-258-16</inkml:trace>
  <inkml:trace contextRef="#ctx0" brushRef="#br0" timeOffset="62429.89">1654 9262 1330 0,'0'0'549'16,"0"0"-357"-16,0 0 40 16,0 0-2-16,0 0-126 15,0 0-98-15,-7 48 6 0,7 2 77 16,0 8-16 0,2 3-35-16,1-2-16 0,1-2-11 15,0-11-9-15,-1-8 5 16,1-8-7-16,-2-8-42 15,0-6-73-15,10-14-144 16,-3-2-216-16,-1 0-168 0</inkml:trace>
  <inkml:trace contextRef="#ctx0" brushRef="#br0" timeOffset="62656.36">2207 9226 1448 0,'0'0'558'0,"0"0"-507"15,0 0 83-15,-17 124 26 16,17-71-68-16,0 1-44 16,0 0-28-16,7-6-8 15,3-8-4-15,-2-4-8 16,-1-8-44-16,4-4-106 15,-2-6-151-15,-2-8-330 0</inkml:trace>
  <inkml:trace contextRef="#ctx0" brushRef="#br0" timeOffset="63000.58">2630 9519 608 0,'0'0'1021'16,"0"0"-714"-16,0 0-83 16,0 0-126-16,0 0-73 15,0 0-13-15,0 0-11 16,-76 138-1-16,76-98 0 16,0-4-32-16,20-7-23 15,7-10 17-15,6-8 16 16,5-11 16-16,1 0 6 15,0-13 2-15,-3-15 54 0,-12-4 34 16,-10-8 54 0,-14-2 27-16,0 0-30 0,-27 4-53 15,-9 5-50-15,-7 10-19 16,-1 10-19-16,4 13-6 16,4 0-47-16,14 44-144 15,8-1-140-15,14 0-334 0</inkml:trace>
  <inkml:trace contextRef="#ctx0" brushRef="#br0" timeOffset="63360.13">3213 9771 1285 0,'0'0'691'16,"0"0"-442"-16,0 0 28 0,0 0-132 15,0 0-133 1,0 0-12-16,0 0 0 0,20 32 0 15,-1-20 1-15,7-3-1 16,6-8 1-16,5-1 13 16,5-6-2-16,-2-17 2 15,-1-8-5-15,-10-3 8 16,-10-4 13-16,-9 0 10 16,-10-4-4-16,-2 4 4 15,-25 4 11-15,-12 10-8 16,-7 10-11-16,-8 12-19 15,0 2 5-15,2 18-12 16,2 14-4-16,10 5-2 16,11 6 1-16,15-3-2 15,12-2 0-15,2-2-41 0,10-7-40 16,11-3-90-16,13-1-176 16,-5-4-249-16,-9-5-583 0</inkml:trace>
  <inkml:trace contextRef="#ctx0" brushRef="#br0" timeOffset="63826.22">974 10465 1358 0,'0'0'606'16,"0"0"-340"-16,0 0 93 15,0 0-79-15,0 0-106 16,0 0-76-16,0 0-20 16,140-66 8-16,-34 38-9 15,40 2-26-15,57 2 0 16,38 4-3-16,21 7-21 15,15 4 20-15,4-1 7 16,15 6-26-16,7 4-20 16,-2 0-7-16,-29 17 1 15,-34 10 5-15,-42-4-5 0,-60 0 8 16,-47-7-10-16,-43-6-1 16,-23-6-5-16,-7 2 5 15,-7-4-6-15,-5 2 7 16,-4-4 19-16,0 2 17 15,0-2 0-15,0 0-15 16,0 0-21-16,0 0-33 16,0 0-124-16,-6 0-143 15,-3-8-252-15,-1-1-392 0</inkml:trace>
  <inkml:trace contextRef="#ctx0" brushRef="#br0" timeOffset="64434.07">3566 10506 1343 0,'0'0'557'15,"0"0"-367"-15,0 0 55 16,-132-9-24-16,87 31-79 16,-1 15-67-16,5 7-26 15,10 6-30-15,14 3-10 16,10 0-9-16,7-5 0 15,13-6 1-15,21-10 5 0,15-7-4 16,6-14 7-16,10-11-9 16,2 0 8-16,-8-20 1 15,-3-12 4-15,-13-2 0 16,-14-4 13-16,-16-1 16 16,-13 1 18-16,0 1-5 15,-19 5-30-15,-13 3-7 16,-2 10-9-16,1 2-9 15,7 7 0-15,3 4-49 16,9 5-102-16,2 1-148 16,5 0-323-16,1 0-365 0</inkml:trace>
  <inkml:trace contextRef="#ctx0" brushRef="#br0" timeOffset="64834.26">2810 10556 1435 0,'0'0'614'0,"0"0"-352"0,0 0 127 16,0 0-108-16,0 0-145 16,0 0-106-16,0 0-18 15,-36 103 6-15,32-38-6 16,2 5-6-16,2-2-5 15,0-2 8-15,6-5-9 16,6-9-14-16,1-11-46 16,-2-8-55-16,-2-11-52 15,4-12-157-15,-4-8-151 16,1-2-302-16</inkml:trace>
  <inkml:trace contextRef="#ctx0" brushRef="#br0" timeOffset="65335.83">2317 10543 1119 0,'0'0'573'0,"0"0"-283"16,0 0-48-1,0 0-98-15,0 0 28 0,-81 129-29 16,62-57-45-16,9 8-38 15,5 2-34-15,5-1-16 16,0-11-2-16,0-12-8 16,13-11-24-16,-2-14-89 15,3-9-109-15,-3-12-66 16,-3-10-352-16</inkml:trace>
  <inkml:trace contextRef="#ctx0" brushRef="#br0" timeOffset="65638.27">1818 10629 1579 0,'0'0'561'16,"0"0"-334"-16,0 0 44 15,0 0-155-15,0 0-59 16,-55 120-3-16,42-55-35 16,4 5-9-16,9 0-10 15,0-3-45-15,17 15-153 0,6-20-262 16,-3-9-339-16</inkml:trace>
  <inkml:trace contextRef="#ctx0" brushRef="#br0" timeOffset="73080.48">1386 11566 1101 0,'0'0'329'0,"0"0"-124"16,0 0 45-16,0 0-50 16,0 0-71-16,2 0-66 15,25 0 1-15,18 0 97 16,18 0 9-16,39-10-52 16,55-7-5-16,60-6-18 15,33-3-25-15,19 0-16 16,2 4-8-16,-16 6-7 15,-1 4 2-15,-13 7-8 0,-21 5-11 16,-21 0-8 0,-18 0-7-16,-21 0 2 0,-14 3-3 15,-12-3-6-15,-27 0 0 16,-29 0 6-16,-27 0-6 16,-17 0 0-16,-8 0 6 15,-3 0-5-15,-9 0 8 16,-10 0 5-16,-4 0 38 15,0 0-8-15,0 0-20 16,0-3-15-16,-4 0-9 16,-15 0-111-16,-30 1-125 15,7 2-232-15,-7-4-252 0</inkml:trace>
  <inkml:trace contextRef="#ctx0" brushRef="#br0" timeOffset="77558.07">4297 11048 1365 0,'0'0'501'0,"0"0"-306"16,0 0 103-16,0 0-1 16,0 0-112-16,0 0-97 15,0 0-52-15,-23 0-15 16,23 0 12-16,11 0 4 16,18 0-1-16,14 3 11 15,14-1-5-15,8 2-17 16,4 0-16-16,0 0-2 15,-4 0-7-15,-5 0-25 16,-9-2-86-16,-2-2-152 0,-11 0-278 16,-14-10-151-16</inkml:trace>
  <inkml:trace contextRef="#ctx0" brushRef="#br0" timeOffset="77824.07">4775 10874 580 0,'0'0'1127'0,"0"0"-739"16,0 0-141-16,0 0-71 16,0 0-85-16,0 0 107 15,0 0-54-15,96 130-43 16,-58-93-26-16,-2-2-33 16,-7 0-16-16,-8-3 26 0,-4-4-22 15,-11-6-13 1,-6 0-10-16,0-4 10 0,-20 0 5 15,-9 0-7-15,-5-4-15 16,-1-1 0-16,1-2-105 16,3-3-143-16,6-2-373 15,15-4-420-15</inkml:trace>
  <inkml:trace contextRef="#ctx0" brushRef="#br0" timeOffset="78249.97">5580 11091 1378 0,'0'0'560'0,"0"0"-409"16,0 0-9-16,0 0 62 15,-38 110 16-15,31-49-66 0,1 5-56 16,4 2-11-16,-4-5-37 16,2 0-28-16,0-9-15 15,-3-8-1-15,0-6-6 16,0-9-9-16,3-7-78 16,4-7-80-16,0-7-156 15,0-3-251-15,7-7-424 0</inkml:trace>
  <inkml:trace contextRef="#ctx0" brushRef="#br0" timeOffset="78602.08">6096 11336 1382 0,'0'0'403'0,"0"0"-184"16,0 0 18-16,0 0-89 15,0 0-97-15,0 0-35 16,-135 50-6-16,108-10 5 16,5 6-7-16,6-2-7 15,9 0 0-15,7-4-1 16,0-9-1-16,7-9-8 16,13-11 2-16,7-8 7 15,4-3 18-15,2-13 7 16,1-15 49-16,-3-5 8 15,-7-9 0-15,-5-1 6 0,-11-6-18 16,-6 2-34 0,-2 3-19-16,0 8-16 0,-2 10-1 15,-6 12-55-15,3 11-118 16,0 3-190-16,3 17-349 16,2 0-766-16</inkml:trace>
  <inkml:trace contextRef="#ctx0" brushRef="#br0" timeOffset="78902.46">6616 11564 84 0,'0'0'1332'0,"0"0"-943"16,0 0-105-16,0 0-21 16,0-106-80-16,0 78-70 15,-2 1-33-15,-15 3-19 16,-4 7-5-16,-4 5-13 15,-8 12-10-15,-3 0-18 16,-4 14-14-16,0 16 8 16,4 6-2-16,9 4-7 15,11 2-1-15,10-3 0 16,6-1-5-16,0-9 5 16,20-7 0-16,7-9 0 15,6-10 1-15,7-3-18 16,5 0-56-16,16-22-134 15,-11-2-268-15,-7 3-286 0</inkml:trace>
  <inkml:trace contextRef="#ctx0" brushRef="#br0" timeOffset="79122.45">6950 11181 1483 0,'0'0'624'15,"0"0"-516"-15,0 0 36 16,0 0 111-16,-33 133-98 16,23-74-90-16,1 4-43 15,1 2-17-15,-2-2-1 16,2-3-5-16,3-3-1 16,1-7-13-16,4 6-99 0,0-15-195 15,13-8-305-15</inkml:trace>
  <inkml:trace contextRef="#ctx0" brushRef="#br0" timeOffset="80045.28">7152 11589 1204 0,'0'0'583'0,"0"0"-433"15,0 0 34-15,0 0-10 16,0 0 87-16,123 17-76 16,-53-15-79-16,1 0-50 15,-3-2-33-15,-3 0-16 16,-9 0-7-16,-11-9-24 15,-12-2-94-15,-13-7-162 16,-9 2-203-16,-11 0-124 0</inkml:trace>
  <inkml:trace contextRef="#ctx0" brushRef="#br0" timeOffset="80217.89">7426 11412 1011 0,'0'0'514'16,"0"0"-364"-16,0 0 61 15,0 0-20-15,-13 135-17 16,26-85-71-16,8 6-65 16,-1-2-29-16,-3-4-9 15,-3-6-110-15,-1-2-171 16,-4-13-196-16,-2-10-802 0</inkml:trace>
  <inkml:trace contextRef="#ctx0" brushRef="#br0" timeOffset="80419.99">7950 11339 1446 0,'0'0'570'16,"0"0"-461"-16,0 0 31 16,0 0 11-16,-58 145-35 15,56-82-67-15,2 8-28 16,0-2-21-16,0-3-6 15,2-7-130-15,14 4-68 16,-5-19-156-16,3-14-535 0</inkml:trace>
  <inkml:trace contextRef="#ctx0" brushRef="#br0" timeOffset="80638.61">8320 11490 1039 0,'0'0'961'0,"0"0"-632"15,0 0-125-15,0 0-30 16,0 0-73-16,120-16-57 16,-75 16-26-16,-5 8-18 15,-6 0-21-15,-16 3-149 0,-10 0-183 16,-8-3-371-16</inkml:trace>
  <inkml:trace contextRef="#ctx0" brushRef="#br0" timeOffset="80794.37">8183 11711 65 0,'0'0'1576'16,"0"0"-1032"-16,0 0-359 15,0 0 85-15,0 0-61 16,170-3-125-16,-91-5-60 15,8-2-24-15,46-2-112 16,-19 5-209-16,-16-4-366 0</inkml:trace>
  <inkml:trace contextRef="#ctx0" brushRef="#br0" timeOffset="81169.96">9155 11356 1202 0,'0'0'539'0,"0"0"-321"15,0 0-57-15,0 0-59 16,0 0 77-16,-50 133-11 16,45-75-61-16,3 7-46 15,2-1-37-15,0-1-12 16,0-4-12-16,0-6-33 15,0-7-93-15,0 2-127 16,0-14-230-16,9-10-340 0</inkml:trace>
  <inkml:trace contextRef="#ctx0" brushRef="#br0" timeOffset="81502.72">9730 11794 1294 0,'0'0'379'0,"0"0"-192"16,0 0 22-16,0-126-59 15,-2 97-45-15,-14 6-16 16,-5 11 12-16,-11 8-28 16,-3 4-28-16,-6 0-15 15,3 20 7-15,3 8-6 16,6 7-11-16,9 0-19 0,7 5-1 15,6-1 9 1,7-5 15-16,0-4 9 0,15-6 22 16,11-6 6-16,8-6-4 15,6-6-22-15,5-6-17 16,2 0-7-16,4 0-11 16,-1-13-74-16,18-12-119 15,-12 3-173-15,-9 0-294 0</inkml:trace>
  <inkml:trace contextRef="#ctx0" brushRef="#br0" timeOffset="81870.84">10252 11346 497 0,'0'0'1202'15,"0"0"-725"-15,0 0-301 16,0 0-43-16,0 0 5 15,0 0 37-15,-9 126-59 16,9-72-35-16,-4 3-17 0,-6 3-32 16,0-3-19-1,-1 0-7-15,-1-7-4 0,5-6-2 16,3-6-38-16,4-11-82 16,2-6-92-16,19-9-269 15,0-10-179-15</inkml:trace>
  <inkml:trace contextRef="#ctx0" brushRef="#br0" timeOffset="82201.75">10773 11497 1393 0,'0'0'513'0,"0"0"-347"15,0 0 46-15,-122 0-77 0,71 31-12 16,2 13-37-16,1 6-45 15,11 9-26-15,10 0-14 16,14-5 1-16,13-3-2 16,0-13 1-16,15-12 0 15,16-13 34-15,5-13 55 16,5 0 47-16,1-14-8 16,-1-16-45-16,-2-7-50 15,-8-6 4-15,-11-2-11 16,-9-1-8-16,-11 3-11 15,0 12-2-15,-13 8-6 16,-16 13-13-16,-10 10-74 16,-16 0-136-16,9 18-287 0,5 1-221 15</inkml:trace>
  <inkml:trace contextRef="#ctx0" brushRef="#br0" timeOffset="82608.17">9161 12162 1285 0,'0'0'629'0,"0"0"-335"16,0 0 47-16,0 0-95 15,0 0-125-15,0 0-81 16,0 0 25-16,33 20 81 16,25-16 3-16,38-4-27 15,41 0-38-15,48-4-27 16,11-6-30-16,-13 4-7 15,-45-1-13-15,-53 6-1 16,-27-4-5-16,-11 2-1 16,-5-3-6-16,-2-2-38 15,-11-2-50-15,-20-1-52 0,-9 4-108 16,-56 2-85-16,-4 2-312 16,-11 0-272-16</inkml:trace>
  <inkml:trace contextRef="#ctx0" brushRef="#br0" timeOffset="82828.99">9182 12239 1453 0,'0'0'705'0,"0"0"-422"16,0 0 4-16,0 0-76 16,0 0 72-16,193 0-71 0,-83 0-60 15,38 0-26 1,28 0-30-16,-12 0-36 0,-35-3-32 15,-42-1-17-15,-35 2-11 16,6-2 0-16,7-2-66 16,8-2-87-16,27-8-147 15,-20 2-334-15,-11-4-661 0</inkml:trace>
  <inkml:trace contextRef="#ctx0" brushRef="#br0" timeOffset="84834.32">9419 12972 1294 0,'0'0'519'0,"0"0"-302"15,0 0 81-15,0 0-71 16,0 0-135-16,0 0-92 15,0 0 1-15,26 4-1 16,19 0 47-16,8 0-23 16,8-2-24-16,-1 1 0 15,11-2-202-15,-15 0-303 16,-17-1-408-16</inkml:trace>
  <inkml:trace contextRef="#ctx0" brushRef="#br0" timeOffset="85237.54">10040 12737 3 0,'0'0'1713'16,"0"0"-1237"-16,0 0-402 15,0 0-34-15,0 0 79 16,0 0 37-16,0 0-43 15,139 99-32-15,-104-70 8 16,-6 2-25-16,-9-1-28 16,-9 2-15-16,-8 0 11 0,-3 2 17 15,-7 0-6-15,-20 2-4 16,-6-2-6-16,-10-2 0 16,-3-2-9-16,-4-4-9 15,4-3-7-15,5-5 1 16,10-9-2-16,12 0 2 15,9-7 14-15,8-2 30 16,2 0 24-16,2 0-2 16,29 0-36-16,34-6-17 15,42-8 17-15,47 0-16 16,18 5-23-16,1 9 0 16,-17 0-120-16,-56 0-225 15,-24 2-545-15</inkml:trace>
  <inkml:trace contextRef="#ctx0" brushRef="#br0" timeOffset="134198.04">22426 3130 1099 0,'0'0'603'0,"0"0"-377"16,0 0 53-16,0 0 26 0,0 0-56 16,-55-34-70-16,49 34-48 15,4-2-30-15,0 2-16 16,-4 0-10-16,-3 0-26 15,-7 4-17-15,-3 12-13 16,-8 8 1-16,-2 12-11 16,0 9-8-16,2 6 7 15,4 6-7-15,10-2 6 16,11 2-7-16,2-7 0 16,17-5-6-16,19-10 5 15,9-12 1-15,9-10 0 16,4-13 11-16,-1 0-1 15,-3-21 1-15,-7-17 1 0,-9-6 7 16,-14-10 1 0,-11-5-7-16,-13-3 1 0,0 1-13 15,-22 5 5-15,-10 9-6 16,-5 7 0-16,-3 15 0 16,-5 10-1-16,-1 14 0 15,-4 1-12-15,6 14 5 16,6 9 7-16,12-2-9 15,8 2-1-15,13-4-34 16,5-1-57-16,0-2-55 16,2 0-99-16,12-4-250 15,-1-2-155-15,-9-5-1030 0</inkml:trace>
  <inkml:trace contextRef="#ctx0" brushRef="#br0" timeOffset="136765.54">22453 4154 1362 0,'0'0'570'0,"0"0"-310"16,0 0 44-16,0 0-39 16,0 0-50-16,-127-110-58 15,114 103-45-15,1 7-24 16,1 0-37-16,-3 7-24 16,-7 23-18-16,-8 10 0 15,-2 10 3-15,-3 7 5 16,5 1-1-16,4-1-8 15,9 0-7-15,10-5 1 16,6-5-1-16,0-10 0 16,18-2-1-16,13-11-1 0,13-3 1 15,8-13 0-15,8-8 12 16,0 0-3-16,-2-7 2 16,-5-17-1-16,-6-5-1 15,-9-5 2-15,-11-4-1 16,-7-8 4-16,-11-4-4 15,-7-7 4-15,-2-4-7 16,0 5-1-16,-15 4-5 16,-5 10 0-16,-5 12 1 15,-2 9-2-15,0 10 0 16,1 9-1-16,4 2-8 16,1 0-3-16,8 3-70 15,2 11-56-15,5 4-51 0,6 11-116 16,0-5-242-16,4-5-366 15</inkml:trace>
  <inkml:trace contextRef="#ctx0" brushRef="#br0" timeOffset="138977.29">22862 4820 487 0,'0'0'915'0,"0"0"-637"0,0 0-12 15,0 0-34-15,0 0-39 16,0 0-34-16,0 0-53 16,-35 0-39-16,35 0-10 15,-5 0-22-15,0 4-18 16,-2 10-17-16,-3 2 8 15,3 4-8-15,5 1 0 16,2 1-1-16,0-3 1 16,12-2-2-16,10-5-8 15,4-4 10-15,1-4 0 16,0-4 6-16,-2 0 3 0,-6-10 7 16,0-10 1-16,-9-2-2 15,-5-6 0-15,-5 2-5 16,0-3-1-16,-9 5 1 15,-8 3 2-15,1 2-10 16,3 7-1-16,1 6 6 16,6 0-7-16,3 6-1 15,3 0-62-15,0 0-68 16,0 6-346-16,0 8-63 16,0 0-895-16</inkml:trace>
  <inkml:trace contextRef="#ctx0" brushRef="#br0" timeOffset="141894.22">21007 5279 1272 0,'0'0'532'0,"0"0"-387"16,0 0 116-16,0 0-73 16,0 0-26-16,0 0-16 15,176-30-19-15,-76 15-18 16,41-6 6-16,48-6-9 15,29-4-34-15,11 2-7 16,6-2-21-16,-11 9-14 16,8 2-13-16,-7 2 2 15,-15 6 22-15,-25 6-19 16,-25 2-5-16,-33 4-16 0,-34 0-1 16,-25 0 0-1,-13 0 1-15,1 4-1 0,1 2 0 16,2 0 0-16,-15-1 1 15,-5-3 5-15,-10 1-6 16,-10-1 1-16,-5-1-1 16,-10 2 0-16,-1-1 0 15,-3-2 1-15,0 1 8 16,0-1 5-16,0 0-1 16,0 0 1-16,0 0-14 15,-14 0-5-15,-10-1-100 16,-52-18-172-16,7-2-348 15,-12-2-490-15</inkml:trace>
  <inkml:trace contextRef="#ctx0" brushRef="#br0" timeOffset="142324.57">20603 4759 1403 0,'0'0'590'0,"0"0"-432"16,0 0-80-16,0 0 195 15,237 11 8-15,-64-13-82 16,17-13-73-16,-30-2-68 15,-43 7-32-15,-53 4-16 16,-18 2-10-16,-6-1-21 0,-6 3-93 16,-25-11-111-16,-9 3-137 15,-9-3-180-15</inkml:trace>
  <inkml:trace contextRef="#ctx0" brushRef="#br0" timeOffset="142519.97">21339 4470 1515 0,'0'0'592'16,"0"0"-389"-16,0 0-16 15,0 0-104-15,0 0-50 16,-21 124 77-16,17-57-39 16,4 12-39-16,0 1-20 0,0-2-12 15,0-5-42 1,2 11-170-16,6-22-260 0,-4-16-541 15</inkml:trace>
  <inkml:trace contextRef="#ctx0" brushRef="#br0" timeOffset="147828.97">22609 5534 1272 0,'0'0'526'15,"0"0"-338"-15,0 0 97 16,0 0-48-16,0 0-19 16,0 0-45-16,-80-96-50 0,53 92-47 15,-2 4-39-15,-2 0-8 16,-5 22-13-16,1 12-7 15,1 12-1-15,2 9-8 16,6 2 9-16,6-1-9 16,9 1 0-16,8-7 0 15,3-2 0-15,0-4 1 16,18-4 0-16,7-4 0 16,6-4 0-16,7-8 1 15,7-5 7-15,0-9-8 16,10-10 1-16,1 0 5 15,4-7 1-15,2-16 5 16,-4-8-4-16,-7-2 2 16,-9-6-5-16,-8 3 3 15,-10-2 3-15,-8 0-2 0,-7-2 4 16,-7-3-1-16,-2 4 3 16,0 1-2-16,-9 6-5 15,-11 2 0-15,-7 6-2 16,-4 1-7-16,-7 3 1 15,1 0-1-15,1 0-20 16,7 2-32-16,9 2-59 16,9 6-70-16,11 0-102 15,0 4-267-15,2-1-659 0</inkml:trace>
  <inkml:trace contextRef="#ctx0" brushRef="#br0" timeOffset="150335.64">21849 4977 856 0,'0'0'303'16,"0"0"-143"-16,0 0 49 16,0 0-23-16,0 0-6 15,0 0-55-15,0 0-36 16,-51-12-17-16,49 12-7 16,0 0-26-16,-1 0-22 15,1 0-11-15,-3 12-5 16,3 3-1-16,0 4 0 15,2 4-1-15,0-4 1 16,0-1-1-16,0-4 0 16,11-4-11-16,4-4-4 15,4-2 7-15,-2-4-1 0,1 0 10 16,3-8 13-16,-6-10 3 16,-5-2-5-16,-2-3 5 15,-8 0 5-15,0 1-3 16,-2 2-1-16,-14 3-2 15,-3 8 12-15,-2 3-15 16,0 6-11-16,1 0-1 16,3 3-8-16,3 14-24 15,7 8-106-15,5-4-90 16,2-5-267-16</inkml:trace>
  <inkml:trace contextRef="#ctx0" brushRef="#br0" timeOffset="152428.59">18104 9517 1156 0,'0'0'490'0,"0"0"-305"16,0 0 80-16,0 0-57 15,-114-71-36-15,80 63-25 16,-1 8-50-16,2 0-34 16,-3 6-14-16,3 17-7 15,4 4-12-15,4 5-17 16,9 3-7-16,7-3-5 16,9 0-1-16,0-4 1 15,9-5-1-15,13-2 2 16,10-6 11-16,5-6-2 15,6-6 1-15,6-3 0 16,0 0-5-16,-3-12 4 0,-3-9-10 16,-9-2 10-1,-12-6 1-15,-9 1 1 0,-13-2 5 16,0 0 0-16,-6 3 1 16,-17 0-2-16,-8 6-8 15,0 8-3-15,-3 0-5 16,2 6 0-16,11-1-1 15,3-1-4-15,12 0-74 16,8-12-101-16,20 3-182 16,5-4-447-16</inkml:trace>
  <inkml:trace contextRef="#ctx0" brushRef="#br0" timeOffset="153284.32">19799 9410 1023 0,'0'0'577'15,"0"0"-364"-15,0 0 27 16,0 0-30-16,0 0-49 15,-116 0-54-15,88 3-22 16,3 12-33-16,3 7-15 16,1 7-10-16,8 3-7 0,4 4-7 15,9-1-5 1,0 2 2-16,13-5-9 0,17-4 14 16,5-6-4-16,7-5-4 15,3-10 7-15,2-6-2 16,-4-1-3-16,-6-1-8 15,-3-19 14-15,-10-4-5 16,-7-6-1-16,-5-3 7 16,-12-9 11-16,0 1 2 15,-2 0-10-15,-16 5 10 16,-5 9 2-16,0 9-3 16,0 5-10-16,5 9-9 15,1 4-8-15,5 0-1 16,3 0-35-16,3 10-89 15,4 2-128-15,2-2-232 0,-3-3-505 16</inkml:trace>
  <inkml:trace contextRef="#ctx0" brushRef="#br0" timeOffset="159757.32">18041 4379 1505 0,'0'0'495'15,"0"0"-330"-15,0 0 32 16,0 0-1-16,-129 32-77 15,113-11-71-15,5 6-35 16,7 10-1-16,4 2 3 16,0 2-6-16,17-1 3 15,12-3 7-15,9-10 4 16,9-7-2-16,9-10-6 16,4-10-2-16,-2 0 2 15,-5-12-3-15,-8-13 3 0,-9-4 0 16,-12-6 1-1,-12-7 7-15,-8-2 5 0,-4 0 4 16,-11 1-13-16,-18 8 5 16,-5 5-12-16,-1 8-5 15,-1 5-5-15,5 4-1 16,4 7-1-16,5 4-20 16,6 2-105-16,3 21-145 15,6 8-208-15,3 1-193 0</inkml:trace>
  <inkml:trace contextRef="#ctx0" brushRef="#br0" timeOffset="160401.73">18099 5173 914 0,'0'0'765'16,"0"0"-464"-16,0 0-39 16,-122-14-44-16,93 14-65 15,4 10-71-15,5 12-52 16,5 9-21-16,4 7-8 15,9 8 0-15,2 4 0 16,0 3 0-16,23-6 5 16,13-5 0-16,9-10-6 15,3-12 1-15,4-14 1 0,-3-6 11 16,-2-6-2 0,-7-20 9-16,-4-6 12 0,-9-6 2 15,-12-7 14-15,-7-5 3 16,-8-5 1-16,-2 0 9 15,-22 5-16-15,-10 8-10 16,-3 8-10-16,-5 12-11 16,2 7 1-16,1 13-2 15,8 2-7-15,4 0-5 16,10 0-1-16,5 1 0 16,6 11-12-16,4 4-45 15,-1 2-24-15,3 6-70 16,0 2-82-16,0 6-68 15,11-3-288-15,-1-11-1138 0</inkml:trace>
  <inkml:trace contextRef="#ctx0" brushRef="#br0" timeOffset="162632.82">18719 5488 1257 0,'0'0'525'0,"0"0"-314"15,0 0 64-15,0 0-75 16,0 0-96-16,0 0-79 0,-19 30-24 16,19-1 16-16,0 2 3 15,0 4-8-15,0-6-6 16,0-3-4-16,0-5 4 15,0-10 4-15,0-4-8 16,0-7 5-16,0 0 23 16,0-15 22-16,0-18 8 15,0-13-41-15,0-8-10 16,0 1-8-16,0 7 0 16,0 12 0-16,0 12 6 15,0 10 13-15,0 8 15 16,0 4-27-16,0 0-8 15,0 8-24-15,0 13 11 0,0 8 13 16,0 1 0 0,0 3 0-16,0-4 0 0,0-3 0 15,3-4 0-15,-3-4 0 16,3-5 0-16,-3-6 0 16,2 0 0-16,2-6-61 15,7-1-133-15,0 0-136 16,-4 0-354-16</inkml:trace>
  <inkml:trace contextRef="#ctx0" brushRef="#br0" timeOffset="163321.44">16832 6043 735 0,'0'0'867'15,"0"0"-587"-15,0 0 6 16,0 0 4-16,0 0-37 0,0 0-76 15,0 0-64-15,-70 0-35 16,70 0-26-16,0 0-20 16,0 0-7-16,18 0-5 15,18 0 5-15,32 0 28 16,44 0 24-16,52-8-6 16,36-7-16-16,14-6-25 15,4 6-7-15,-14 6-4 16,4 6-2-16,-10 3-2 15,-8 0-14-15,-17 9-1 16,-16 5 0-16,-17-2 0 16,-31-3 1-16,-27-3-1 15,-22-3 1-15,-15 0 0 16,-5 1 5-16,-4-2-5 16,-7 2 0-16,-13-3-1 15,-10-1 0-15,-4 3 7 16,-2-3 1-16,0 0-7 0,0 0 0 15,0 0 5-15,0 0-4 16,0 0 5-16,0 0 5 16,0 0 9-16,0 0 3 15,0 0-4-15,0 0-2 16,0 0-8-16,0 0-9 16,0 1 1-16,0-1 4 15,0 0-5-15,0 3 5 0,0-3-4 16,-2 0 3-1,-2 0-5-15,0 0-9 0,-6 0-27 16,1 0-60-16,-1 0-93 16,-9 6-97-1,6-2-346-15,-1-3-346 0</inkml:trace>
  <inkml:trace contextRef="#ctx0" brushRef="#br0" timeOffset="165958.73">18696 5547 227 0,'0'0'254'0,"0"0"-94"15,0 0-7 1,0 0 3-16,0 0-25 0,0 0 5 16,0 0-2-16,2-80-8 15,0 72-8-15,1-5-9 16,0 3-10-16,1-3 5 16,-2 6-14-16,-2 1 11 15,0 2-4-15,0 4-16 16,0 0-39-16,0 0-28 15,0 8-14-15,0 16-10 16,-6 14 7-16,-4 12 3 16,1 6 1-16,1 3 1 15,0-5-2-15,4-8 0 16,2-8 0-16,2-6 0 16,0-8 1-16,0-8-1 0,0-4 1 15,0-6 0-15,0-3-1 16,0-3 2-16,0 0 5 15,0 0 8-15,0-21 4 16,0-9-8-16,4-12-11 16,4-8 0-16,-6 0 1 15,0 2-1-15,-2 8 1 16,0 13 0-16,0 10 0 16,0 11 9-16,0 6-7 15,0 1-3-15,0 27-10 16,0 11 8-16,0 9 2 15,0 4-6-15,0-2 6 16,0-6 0-16,0-6 0 0,0-7 0 16,4-8 0-16,1-7 1 15,-5-8 0-15,2-4 0 16,-2-4 0-16,0 0 17 16,0-14 2-16,0-11-11 15,0-8-7-15,-2 1-1 16,-3-1-1-16,-1 10 0 15,0 7 1-15,2 8-1 16,4 4 1-16,0 4-1 16,0 0-11-16,0 0-69 15,4 10-112-15,10 6-147 16,-7-2-390-16</inkml:trace>
  <inkml:trace contextRef="#ctx0" brushRef="#br0" timeOffset="166836.75">18195 6311 1258 0,'0'0'340'0,"0"0"-191"16,0 0 29-16,0 0-12 15,0 0-32-15,0 0-76 16,0 0 51-16,0 150 29 15,-2-86-11-15,-2 10-9 16,1 6-48-16,-2 2-27 16,3 3-15-16,2-5-7 15,0-2-13-15,0-10-2 16,0-9-5-16,0-12 0 16,0-10 0-16,2-11 0 15,1-10 0-15,-1-6 0 16,-2-6 0-16,0-4 1 0,3 0 5 15,-3 0-1-15,2 0 3 16,0 0 2-16,4 0-4 16,5-10-7-16,5-7-75 15,15-18-148-15,-4 3-264 16,-4 2-315-16</inkml:trace>
  <inkml:trace contextRef="#ctx0" brushRef="#br0" timeOffset="169726.27">17547 5727 757 0,'0'0'315'16,"0"0"-162"-16,0 0 15 16,0 0 4-16,0 0-9 15,0 0-29-15,0 0-30 0,-21-2-16 16,15 2-17-16,-1-3-7 16,1 3-15-16,-4 0-24 15,-1 0-16-15,1 14-8 16,-6 7-1-16,3 3 1 15,-1 4 0-15,7-1 0 16,5 0 0-16,2-6-1 16,0-4-1-16,15-2-7 15,8-8 8-15,4-2 0 16,2-5 11-16,4 0-3 16,-2-5-2-16,-2-11 5 15,-2-2-2-15,-8-2-2 16,-2 0 2-16,-11 0 3 15,-4 0 0-15,-2 2 10 16,0 2 12-16,-11 2-7 0,-7 4-13 16,3 4-6-16,-1 2-8 15,1 2-1-15,1 2-58 16,-5 0-113-16,0 3-169 16,2 3-1246-16</inkml:trace>
  <inkml:trace contextRef="#ctx0" brushRef="#br0" timeOffset="173138.97">18122 10122 876 0,'0'0'514'0,"0"0"-273"15,0 0 35-15,0 0-28 16,0 0-20-16,0 0-43 16,-32-60-33-16,14 54-47 15,-4 4-23-15,-5 2-27 16,-4 0-25-16,-5 3-7 16,-1 18-4-16,-1 5-1 15,-1 7-8-15,6 2-2 16,7 8-7-16,4-1 1 15,10 0-1-15,8-3-1 16,4-3-1-16,9-7 0 16,17-7-1-16,15-6-4 0,7-6 6 15,8-6 12-15,0-4-6 16,-2 0-5-16,-8-6 7 16,-5-8-2-16,-10-2 0 15,-7-2 0-15,-6-2-5 16,-7-2 9-16,-7-5-1 15,-4-4 3-15,0-1-1 16,0-5-4-16,-17 5-1 16,-6 3-5-16,-6 4 5 15,-4 7-4-15,-3 4-1 16,-1 4 5-16,3 2-6 16,5 2-1-16,7-2-76 15,4-6-105-15,7 0-163 16,7 3-335-16</inkml:trace>
  <inkml:trace contextRef="#ctx0" brushRef="#br0" timeOffset="174134.42">19820 10038 907 0,'0'0'385'15,"0"0"-107"-15,0 0 17 16,0 0-80-16,0 0-83 16,0 0-70-16,0 0 74 15,0 105 35-15,0-52-30 16,2 9-26-16,0 1-37 15,-2-2-23-15,2-2-19 16,0-7-10-16,0-6-4 16,0-6-12-16,1-7-2 0,-1-8-7 15,0-6 0-15,0-7 1 16,0-6-1-16,-1-6 0 16,-1 0-1-16,5 0-7 15,-1 0-86-15,-2-5-234 16,-2-1-527-16</inkml:trace>
  <inkml:trace contextRef="#ctx0" brushRef="#br0" timeOffset="187594.46">18218 6414 354 0,'0'0'398'16,"0"0"-171"-16,0 0 7 15,0 0-54-15,0 0-57 0,0 0-8 16,0-17 15 0,0 12 1-16,0-1-15 0,0 2-6 15,0-1-2-15,0 0-8 16,0 1-8-16,0-1-14 16,0-2-4-16,0 4-12 15,0-2-8-15,0 1 3 16,0 2-5-16,0 2-4 15,0 0-14-15,0 0-7 16,0 0-9-16,0 0-8 16,-3 0-1-16,3 0 2 15,0 0 5-15,-3 0-7 16,3 0-8-16,0 8 0 16,0 6 11-16,0 8 10 15,0 2 17-15,0 2 0 0,0 3 0 16,0-2-12-16,0 6-8 15,0-1-5-15,0 3 1 16,0 8 10-16,0 3 4 16,0 2 5-16,0 2 14 15,-8 0 1-15,1-1-13 16,1-4-7-16,-1-2-8 16,2-3 0-16,1-4-9 15,-1-4 0-15,3-3-3 16,0-4-3-16,0 0-5 15,2-6 5-15,-2 3-4 16,2-3-1-16,0-1 5 16,0-2-5-16,0-2 0 15,0-1 0-15,0-2 0 16,0-1 0-16,0-2 0 0,0-2-1 16,0 0 1-16,0-4 0 15,0 0-1-15,0 3 1 16,0-4 0-16,0 3-1 15,0-1 1-15,0 1-1 16,0 1 1-16,0-1-1 16,0 0 1-16,0-2-1 15,0 0 0-15,0-2 0 16,0 2 0-16,0-2 0 16,0 0 2-16,0 0-1 15,0 0 0-15,0 0 0 16,0 0 0-16,0 0-1 0,0 0 1 15,0 0 1-15,0 0 5 16,0 0 1-16,0 0 2 16,0 0-8-16,0-2-2 15,2-9-80-15,4-2-129 16,1 3-287-16,-3 0-638 0</inkml:trace>
  <inkml:trace contextRef="#ctx0" brushRef="#br0" timeOffset="194398.39">23718 7030 1480 0,'0'0'376'0,"0"0"-151"15,0 0 77-15,0 0-39 0,-123-71-57 16,97 66-72-16,0 5-64 16,3 0-38-16,-2 24-23 15,5 8 0-15,3 11-3 16,5 7 1-16,6 1-5 15,6 4 4-15,0-3-6 16,16-8 2-16,13-7-1 16,6-7 8-16,5-9 1 15,3-9 4-15,-1-8-5 16,0-4 0-16,1 0 3 16,-1-14 0-16,-2-7 3 15,-5-11-5-15,-4 1 5 16,-6-3 3-16,-9-5 5 15,-9 0-2-15,-5-1 0 16,-2 1 1-16,0 7-3 0,-7 3-1 16,-9 4-7-16,1 5-2 15,-3 5-9-15,-2 2 0 16,-2 1-1-16,-3 4 0 16,-2 1-7-16,-5 2-31 15,4 5-67-15,-3 0-77 16,-5 28-150-16,10 4-273 15,6 1-348-15</inkml:trace>
  <inkml:trace contextRef="#ctx0" brushRef="#br0" timeOffset="196491.58">23631 7843 10 0,'0'0'1128'16,"0"0"-811"-16,0 0-72 15,0 0 55-15,0 0-49 16,0 0-41-16,0 0-16 16,0 0-30-16,0 0-18 15,0 0-8-15,0 0-26 16,0 0-29-16,0 0-12 0,0 0-8 16,0 0-16-16,0 0-13 15,-2 4-10-15,2 3-18 16,-2 7-6-16,0 9-8 15,-1 7 8-15,1 6 1 16,2 1 5-16,0 1-5 16,0-1-1-16,0-3 1 15,0-2 0-15,0-2-1 16,0-2 0-16,0-2-1 16,2-3 1-16,1-3 0 15,-1-7 0-15,0 0 0 16,0-8 0-16,-2-1 0 15,3-1 0-15,-3-3 1 16,0 0-1-16,2 0 0 0,-2 0 0 16,2 0 1-16,-2 0-1 15,3 0-14-15,-1 0-49 16,0 0-72-16,2 0-74 16,1 0-141-16,-1-7-375 15,-2-1-1109-15</inkml:trace>
  <inkml:trace contextRef="#ctx0" brushRef="#br0" timeOffset="197085.54">22662 8457 1205 0,'0'0'379'0,"0"0"-149"15,0 0 90 1,0 0-36-16,0 0-78 0,0 0-101 16,0 0-35-16,-20 0 3 15,53 0 68-15,17 0 20 16,18 0-18-16,32 0-40 16,33 0-25-16,32 0-24 15,23 0-18-15,-1 0-11 16,-8 0-1-16,-23 3 2 15,-29-1-13-15,-26 2-5 16,-32-2-8-16,-11 2 1 16,4 0 0-16,-2-2 1 15,-2 2-1-15,-16-4 0 16,-9 0 0-16,-6 0 0 16,-2 0 0-16,4 0 0 15,0 0 0-15,2-6 1 16,-5 0-1-16,-5-1 1 0,-7 4-2 15,-8 0-6-15,-2 3-9 16,-4-1-13-16,0 1-43 16,0-5-47-16,0 3-71 15,-29-5-284-15,0 1-245 16,0 0-928-16</inkml:trace>
  <inkml:trace contextRef="#ctx0" brushRef="#br0" timeOffset="197746.03">24162 8275 925 0,'0'0'372'16,"0"0"-154"-16,0 0 26 16,0 0-45-16,0 0-36 15,0 0-52-15,0 0-25 16,-33-32-20-16,21 32-35 15,1 8-19-15,-3 9 0 16,1 0-10-16,5 4-1 16,0-2 0-16,8 2 1 0,0-4-1 15,0-2 1-15,16-3-2 16,3-2 1-16,2-6 5 16,4-4-4-16,0 0 5 15,-1 0 2-15,-2-12-1 16,-2-4-2-16,-2-4 3 15,-5-3-8-15,-4 0 7 16,-9 1 4-16,0 2 33 16,0 1-9-16,-11 9-1 15,-9 4-15-15,-4 6-15 16,-3 0-5-16,0 0-8 16,7 9-97-16,3 5-128 15,7-2-322-15,6-5-545 0</inkml:trace>
  <inkml:trace contextRef="#ctx0" brushRef="#br0" timeOffset="200470.82">18122 10975 1156 0,'0'0'548'15,"0"0"-332"-15,0 0 25 16,0 0-7-16,-118-47-11 16,84 44-67-16,3 3-57 15,0 0-31-15,4 3-21 16,-2 13-20-16,4 7-3 16,3 3 1-16,2 5-3 15,4 2-7-15,8 1-6 0,3 0-7 16,5-2 7-16,0-4-3 15,5-1 0-15,17-6-6 16,6-5 6-16,13-6 0 16,3-5 2-16,8-5 1 15,-1 0-2-15,-4-7-6 16,-3-9 1-16,-6-6 5 16,-9-2-6-16,-7-2 1 15,-8-2 5-15,-10-2 1 16,-4-3-2-16,-2 2-5 15,-16-4-1-15,-6 4 0 16,-1 4 0-16,1 7-1 0,3 8 0 16,4 4-11-16,3 6-45 15,3 2-80-15,0 0-108 16,4 2-261-16,3 5-333 0</inkml:trace>
  <inkml:trace contextRef="#ctx0" brushRef="#br0" timeOffset="202551.54">19779 10981 1045 0,'0'0'405'0,"0"0"-130"15,0 0 28-15,0 0-64 16,0 0-5-16,0 0-57 16,0 0-26-16,-27-44-32 15,27 44-26-15,-2 0-27 16,2 0-23-16,-2 0-19 16,2 0-10-16,0 13-13 0,0 8 14 15,0 5 7-15,0 8 4 16,0 4-5-16,0 4 1 15,0 0-10-15,0 0-6 16,0-4 1-16,0-2-7 16,0-5-1-16,0-3 1 15,0-6 0-15,0-4-1 16,0-4 0-16,0-6 1 16,0-4 0-16,0-2 0 15,0-1 1-15,0-1 0 16,0 0 5-16,0 0 2 15,0 0 0-15,2 0 2 16,-2 0 1-16,0-11-2 0,2-10-8 16,1-7 1-16,1-12-2 15,3-8 1-15,-1-10 0 16,1-5 0-16,0 2-1 16,-5 5 0-16,-2 12 0 15,0 8 1-15,0 11 0 16,0 8 0-16,0 6 6 15,0 5 7-15,0 4 2 16,0 2-8-16,0 0-8 16,0 0 0-16,-2 2-8 15,2 16-1-15,-2 10 9 16,-1 8 1-16,3 7-1 16,0 4 1-16,0 6 0 15,0-1 0-15,0-2-1 0,0-6 1 16,7-2-1-16,2-8-1 15,-3-6-12-15,-1-7-11 16,-1-7 3-16,-1-6 10 16,-1-4 10-16,-2-4 0 15,0 0 1-15,3 0 6 16,-3-2 3-16,0-11-8 16,0-1-1-16,0 2 1 15,0 1-1-15,0 2 1 16,0 4-1-16,0 0 0 15,0 1-19-15,-3 3-105 16,-13-5-187-16,1 0-341 16,-3 0-953-16</inkml:trace>
  <inkml:trace contextRef="#ctx0" brushRef="#br0" timeOffset="-214087.47">24291 8256 697 0,'0'0'666'0,"0"0"-393"16,0 0 8-16,0 0-17 15,0 0-33-15,0 0-62 16,-16-32-35-16,16 17-23 16,0 1-16-16,0-2-9 15,0 0-19-15,0 0-13 16,0 5 13-16,0 7 7 15,0 4-23-15,0 0-37 16,-6 4-14-16,-1 17-1 16,-2 7 1-16,2 6 0 15,-2 3 1-15,5-4-1 0,0-3 1 16,2-6-1 0,2-5 1-16,-3-7 0 0,3-6-1 15,0-6 2-15,0 0 10 16,0-8 3-16,0-21 1 15,0-8-15-15,0-6 7 16,0-1-7-16,0 10 7 16,0 10-7-16,0 12-1 15,0 10-2-15,0 2-13 16,0 2-4-16,-4 18 4 16,-6 6 14-16,4 5 0 15,-5 6 1-15,2-4 0 16,2-4 0-16,-1-4 1 15,3-9-1-15,3-8 1 0,0-4 5 16,2-4 2-16,0-2 7 16,0-23-2-16,0-13-13 15,6-9 0-15,5-6 0 16,1 5-6-16,-3 8 4 16,-5 16 2-16,-4 11 0 15,0 13-6-15,0 0-23 16,0 21 0-16,-4 13 21 15,-5 8 8-15,-3 2 0 16,4 2 0-16,-1-3 0 16,4-11 1-16,0-6-1 15,3-12 1-15,2-5-1 16,0-9 1-16,0 0 16 0,0-11 3 16,0-17-13-1,0-8-6-15,0-10-1 0,0 1-10 16,0 5 1-16,0 12 8 15,0 10-5-15,0 14 4 16,0 4-15-16,-9 0-4 16,-3 22 3-16,-7 8 16 15,1 4-4-15,3 3 6 16,6-6 0-16,2-4-6 16,5-11 0-16,2-6-2 15,0-9 1-15,0-1 7 16,0-1 7-16,12-21 4 15,3-10-2-15,3-8-3 0,0-7-5 16,-1 1 8 0,-6 8-9-16,-4 12-1 0,-4 12 0 15,-3 14-10-15,0 0-16 16,0 14 5-16,-10 18 16 16,-3 9 6-16,-2 3 0 15,5 2 0-15,4-7 0 16,4-4 0-16,2-11-1 15,0-10-5-15,0-8 5 16,0-6 1-16,0 0 10 16,8-14 8-16,1-14-5 15,3-10-4-15,-1-5-3 16,-3 2-4-16,0 1 4 16,-2 13-6-16,-4 10 0 15,-2 11 0-15,0 6-9 0,0 0-18 16,0 21-6-16,0 7 22 15,0 6 11-15,0 4 0 16,0-3 2-16,0-5 4 16,-2-9-6-16,2-8 0 15,0-8 0-15,0-5 1 16,0 0 23-16,0-13-1 16,5-15-22-16,5-8 8 15,2-5-8-15,-1 3 7 16,-3 4-8-16,-1 12 1 15,-7 12-1-15,0 10-7 16,0 0-25-16,0 26 8 0,-4 8 23 16,-7 8 1-16,0 2 0 15,1-3 0-15,4-7 1 16,3-10-1-16,3-6 1 16,0-10-1-16,0-7 1 15,0-1 19-15,0 0 5 16,0-13-5-16,0-13-14 15,0-11-5-15,0-5-1 16,0-3 0-16,3 2-1 16,3 7-9-16,2 12 2 15,-4 11 8-15,-4 6 0 16,2 7-2-16,1 0-25 16,-1 9-7-16,2 8 16 0,2 3 16 15,1 2 1-15,0 0 0 16,-2-3 1-16,-1-5 0 15,-4-3-1-15,2-4 1 16,-2-6 0-16,0 2 6 16,0-3 3-16,0 0 11 15,0-9 1-15,0-13-20 16,0-10-1-16,0-4-6 16,0-6-9-16,0 5-8 15,0 8 8-15,0 8 8 16,0 14 6-16,0 7-8 15,0 0-23-15,0 16-4 16,0 10 23-16,2 4 12 16,5 5 1-16,-5 2 0 15,3-3 0-15,-5 1 0 0,0-10 0 16,0-3 1-16,0-6-1 16,0-5 0-16,0-7 8 15,0-4-2-15,0 0 9 16,0 0 6-16,0-19-5 15,0-9-14-15,0-8-1 16,0-4-1-16,0 4-7 16,0 8 1-16,0 14 5 15,0 14 0-15,0 0-35 16,0 21 6-16,-5 15 18 16,1 8 12-16,-1 2 1 15,1-1 12-15,2-5-5 0,2-7-7 16,0-7 5-16,0-10 2 15,0-8 8-15,0-4-4 16,0-2 3-16,0-2 3 16,0 0-1-16,0 0-1 15,0 0 1-15,0-6-12 16,0-6-5-16,0-2-19 16,4-2-19-16,0 0-14 15,1-5 1-15,-1 3 9 16,1-2 21-16,-2 3 12 15,-3-1 3-15,0 2 6 16,0 1 0-16,0 3 0 16,0 1 0-16,0 0 6 0,0 5 0 15,-3 0 0-15,3 2-4 16,-2 2 5-16,2-2-1 16,0-2-4-16,-3 2 4 15,1-2-6-15,-2 0 1 16,1 5-1-16,-1 1-6 15,0 0-5-15,-5 1-7 16,-3 16 12-16,2 6 6 16,-1-1 0-16,3-2 0 15,2-2 0-15,3-5-2 16,3-7-4-16,0-5 5 16,0-1-4-16,0 0 5 15,0-1 11-15,0-18-2 16,5-7-8-16,-1-4-1 15,-1-4 0-15,-3 2-9 0,0 3-2 16,0 4 4 0,0 11-7-16,0 9 4 0,-5 5 2 15,-2 0-5-15,-1 11-3 16,-4 17 15-16,-3 8-1 16,1 4 1-16,4 4 0 15,1-2 0-15,7-7 1 16,2-5 0-16,0-10 0 15,0-6-1-15,0-8-6 16,4-6 5-16,5 0 2 0,3-6 6 16,3-17 11-1,3-6-6-15,1-11-5 0,0-7 0 16,-4 3-5-16,-6 4-1 16,-4 13-1-16,-3 12-6 15,-2 13-4-15,0 2-3 16,0 15 3-16,-12 14 11 15,3 5 0-15,1 6 2 16,1-2 4-16,5-1-5 16,2-8 5-16,0-4-5 15,0-7 6-15,0-7-6 16,0-4 0-16,0-5 0 16,0 0 8-16,0-2 3 0,0 0-6 15,0 0-6 1,0 0-8-16,0 0-36 0,0 0-82 15,0-2-195-15,0-7-408 16</inkml:trace>
  <inkml:trace contextRef="#ctx0" brushRef="#br0" timeOffset="-212282.77">23117 8440 990 0,'0'0'286'15,"0"0"-83"-15,0 0 37 16,0 0-64-16,0 0-18 15,0 0-12-15,-2-104-10 16,2 104-12-16,0 0-40 0,0 0-70 16,0 7-6-16,-2 12 10 15,-1 2 20-15,0 2-20 16,-1-3-4-16,2-2-5 16,-2-6-8-16,1-6 9 15,3-2-4-15,0-4 10 16,0 0 19-16,-2-15 44 15,-2-10-51-15,-2-7-20 16,-2-5-2-16,2 4 0 16,1 6 0-16,-1 12-6 15,4 8 17-15,-3 6-10 16,2 1-7-16,1 0-19 0,2 11 13 16,0 10 6-1,0 1 0-15,0-3 1 0,0 2 1 16,0-7-1-16,0-4-1 15,0-3 2-15,0-5-1 16,0-2 6-16,0 3-7 16,0 0-5-16,0 8-98 15,0 15-204-15,0 0-230 16,0-2-474-16</inkml:trace>
  <inkml:trace contextRef="#ctx0" brushRef="#br0" timeOffset="-211707.93">23656 8881 1309 0,'0'0'380'0,"0"0"-172"16,0 0 87-16,0 0-27 15,0 0-55-15,0 0-131 16,0 0-48-16,-96 56 23 16,83-18-8-16,3 5-18 15,8 1-14-15,2-2-16 16,0 0 1-16,21-6-2 16,8-5-1-16,8-8-7 15,10-9 8-15,2-10 6 16,5-4 2-16,2-4 4 15,-6-18 10-15,-5-6 2 16,-7-4-1-16,-13-3 3 16,-12-1 13-16,-13-1 6 0,-2-4-3 15,-34 1-18 1,-12 2 8-16,-15 4-10 0,-2 9-10 16,6 11-11-16,2 7 0 15,13 7 0-15,10 0-1 16,7 0-48-16,10 15-72 15,7 18-93-15,4-5-170 16,6-3-322-16</inkml:trace>
  <inkml:trace contextRef="#ctx0" brushRef="#br0" timeOffset="-208623.53">17979 11714 1217 0,'0'0'482'16,"0"0"-252"-16,0 0 65 15,0 0 10-15,0 0-44 16,0 0-88-16,0 0-79 16,-11-38-59-16,11 66-22 15,0 12 49-15,0 14 22 16,0 9-1-16,2 2-35 0,-2-2-18 15,0-5-16 1,0-9-4-16,0-12-1 0,0-6-8 16,0-13 5-1,0-9-5-15,0-4 5 0,0-5 8 16,0 0 4-16,0 0-18 16,0 0-24-16,0 0-141 15,-5-6-302-15,-6-4-408 0</inkml:trace>
  <inkml:trace contextRef="#ctx0" brushRef="#br0" timeOffset="-207798.18">19799 11703 920 0,'0'0'407'0,"0"0"-112"0,0 0 25 16,0 0-37-16,0 0-34 16,0 0-64-16,0 0-87 15,-88-36-44-15,74 58-18 16,0 6-9-16,5 3-7 16,5 4-6-16,4-2-7 15,0 2-1-15,11-5 5 16,16-2 10-16,4-8 3 15,4-4-11-15,3-8-2 16,3-6 2-16,-1-2 2 16,-5-6-6-16,-1-17 10 0,-8-4-4 15,-3-7 8 1,-10-5-5-16,-9-3 13 0,-4 1 4 16,-8-4-2-16,-21 7-3 15,-7 4-8-15,-6 8-11 16,-1 9-4-16,1 4-5 15,5 11-2-15,5 2 0 16,5 0-1-16,6 4-28 16,7 13-104-16,-2 10-127 15,5 0-400-15,-4-8-773 0</inkml:trace>
  <inkml:trace contextRef="#ctx0" brushRef="#br0" timeOffset="-205825.79">19948 11671 573 0,'0'0'339'0,"0"0"-144"0,0 0-41 16,0 0 17-16,0 0-10 16,0 0-52-16,3-9-22 15,-3 9 18-15,0 0-2 16,0-2-16-16,0-2 3 15,0-2 2-15,-5-1-60 16,-9-2-11-16,-3 3 6 16,-5 2-7-16,-7 4-11 15,0 0-8-15,0 0 0 0,4 0 1 16,7 0-1-16,7 2 0 16,7-2-1-16,4 0 1 15,0 0-1-15,0 0-9 16,2 0-21-16,14 0 18 15,4 0 12-15,2 0 8 16,0-4-7-16,-3 0 0 16,-4 2 0-16,-7 2 1 15,-2-2-1-15,-4 2 5 16,-2-2 2-16,0 2 3 16,0-2 6-16,0 0 0 15,0 0-9-15,-6-3-1 16,-2 4 1-16,-1-2-7 15,1 3 1-15,0 0-1 0,6 0 1 16,0 0-1-16,2 0 0 16,0 0-1-16,0 0-1 15,0 0-7-15,0 0 7 16,0 0 1-16,0 0 0 16,0 0-1-16,0 0-5 15,0 0 6-15,0 0 0 16,0 0 0-16,2 0 0 15,3 4-7-15,10 5-98 16,-6-3-171-16,-3-2-388 0</inkml:trace>
  <inkml:trace contextRef="#ctx0" brushRef="#br0" timeOffset="-201228.27">16954 12274 222 0,'0'0'104'16,"0"0"-76"-16,0 0-17 15,0 0-11-15,127 0-35 16,-94 0-49-16,-3 0-61 0</inkml:trace>
  <inkml:trace contextRef="#ctx0" brushRef="#br0" timeOffset="-199993.29">18170 12414 1305 0,'0'0'404'0,"0"0"-228"15,0 0 116-15,0 0-17 16,0 0-52-16,0 0-68 16,0 0-58-16,-91-60-13 15,78 58-6-15,-1 0-14 16,0 2-13-16,-3 0-15 16,-5 0-15-16,-2 16-10 15,-5 7-11-15,0 9 0 16,0 4 0-16,6 1-1 15,6 2 1-15,7-1-1 16,10-6-7-16,0-4-2 16,2-6-2-16,21-3 1 0,8-4 4 15,4-5 1-15,11-6 4 16,-2-4 1-16,3 0 0 16,-5-6 0-16,0-10 1 15,-6-8 0-15,-2-3 2 16,-10 0-1-16,-2-5 7 15,-10 0-1-15,-8-2-1 16,-4 2 0-16,-2 4-4 16,-23 3-1-16,-7 7-1 15,-2 7 1-15,-7 3-1 16,1 4 0-16,2 1-6 16,9 1-54-16,7 0-73 15,11-2-83-15,9 0-131 0,2 0-286 16</inkml:trace>
  <inkml:trace contextRef="#ctx0" brushRef="#br0" timeOffset="-199363.35">19625 12302 1167 0,'0'0'483'0,"0"0"-236"15,0 0 69-15,0 0-89 16,0 0-64-16,0 0-44 16,0 0-19-16,23-44-13 15,-17 48-17-15,4 12 3 16,-2 8 2-16,-1 8-3 16,-1 4-19-16,2 4-14 15,-6 7-18-15,2-3-11 16,0 2-1-16,1-2-8 15,-2-2 5-15,2-4-5 16,-2-4 0-16,2-6 0 16,-3-3-1-16,0-10 1 15,-2-5 0-15,0-4-1 0,2-4 0 16,-2 0 1-16,2-2-1 16,-2 0-6-16,5 0-49 15,1 0-108-15,1 0-209 16,-5 0-409-16</inkml:trace>
  <inkml:trace contextRef="#ctx0" brushRef="#br0" timeOffset="-195579.07">23556 10068 1455 0,'0'0'396'16,"0"0"-96"-16,0 0 34 15,0 0-94-15,0 0-101 0,0 0-93 16,-5 28-12 0,5 8 62-16,0 8-5 0,3 6-17 15,3 5-14-15,3-2-15 16,-2 2-8-16,-3-5-10 15,3-4-11-15,-3-3-5 16,-2-8-10-16,3-5 7 16,0-5-7-16,-3-7 0 15,0-8 0-15,0-5 0 16,1 0 1-16,-1-5 8 16,-2 0 1-16,2 0 1 15,0 0-2-15,0 0-10 16,0-3-25-16,3-4-84 15,-1-2-77-15,1-2-169 16,-3 0-350-16,-2 3-923 0</inkml:trace>
  <inkml:trace contextRef="#ctx0" brushRef="#br0" timeOffset="-194025.35">23676 11118 1392 0,'0'0'399'16,"0"0"-171"-16,0 0 36 15,0 0-84-15,0 0-107 16,-127 41-48-16,107-5-8 16,5 8-1-16,1 0-7 15,9 2 0-15,5-3 1 16,0-3-8-16,0-5 7 15,19-6-3-15,7-5-6 0,8-10 0 16,8-8 11-16,9-6 5 16,2 0 15-16,5-24 1 15,-4-6-10-15,-6-4 1 16,-9-4 11-16,-8-3 6 16,-11 0 12-16,-9-2 7 15,-11 3-19-15,0 4-11 16,0 5 0-16,-20 4 0 15,-3 7-5-15,-2 8-14 16,-8 8-10-16,5 4 0 16,-1 0-7-16,3 0-53 0,3 12-60 15,3 3-107 1,-2 6-123-16,4-3-236 0,5-4-869 16</inkml:trace>
  <inkml:trace contextRef="#ctx0" brushRef="#br0" timeOffset="-193153.15">22851 11703 1435 0,'0'0'354'0,"0"0"-57"15,0 0 13-15,0 0-139 16,0 0-109-16,0 0-29 16,0 0 75-16,92 4 29 15,-21-4-7-15,30 0-19 16,30 0-45-16,36 0-24 16,20 7-15-16,5 7-9 15,-9 1-6-15,-23-1-3 16,-8-2-2-16,-15-6-4 15,-25-3 3-15,-30 0-6 16,-22-3 6-16,-13 0 2 0,0 0-7 16,-2 0 0-16,-5 0 0 15,-14 0 5-15,-5 0-4 16,-9 0 4-16,-3-3-5 16,-1 1 1-16,-2 1-2 15,1-2 1-15,-1 3-1 16,0-1 1-16,-2 1-1 15,-2 0 1-15,-2 0 1 16,0 0 29-16,0 0 11 16,0 0-7-16,0 0-8 15,0 0-11-15,0 0-5 16,0 0-10-16,0 0 0 16,0 0 0-16,0 0 0 0,0 0-1 15,0 0 1-15,0 0-1 16,0 0 0-16,0 0 0 15,0 0 1-15,0 0-1 16,0 0 0-16,0 0 0 16,0 0-37-16,0 0-79 15,0 0-84-15,0 1-152 16,2 10-185-16,-2 0-279 0</inkml:trace>
  <inkml:trace contextRef="#ctx0" brushRef="#br0" timeOffset="-192401.37">24289 11608 1242 0,'0'0'338'0,"0"0"-93"16,0 0 29-16,0 0-153 16,0 0-93-16,0 0-26 15,0 0-1-15,4 26 10 16,5-10-2-16,-6 1 1 15,2-6-3-15,-1-2-5 16,-2-6-1-16,-2 0 1 16,0-3 13-16,2-3 69 15,-2-16 60-15,2-9-93 16,-2-5-24-16,0 1 1 16,0 5 0-16,0 13 42 15,0 3 21-15,0 11-34 0,0 0-51 16,0 8-6-1,-2 14-1-15,-2 5 0 0,0 0 0 16,4 0 1-16,0-6-1 16,0-1 1-16,0-2-2 15,0 0-61-15,0 15-73 16,6-5-135-16,-4-5-285 0</inkml:trace>
  <inkml:trace contextRef="#ctx0" brushRef="#br0" timeOffset="-188966.77">23785 12209 1318 0,'0'0'397'15,"0"0"-147"-15,0 0 31 16,0 0-82-16,0 0-63 15,0 0-88-15,0 0-41 16,-96 27 2-16,81 15 17 0,1 8 0 16,5 3-5-16,7 0-10 15,2-3-10-15,2-6 0 16,21-6-1-16,6-9 9 16,9-10-7-16,1-14-1 15,9-5 10-15,0-8 13 16,-1-20 17-16,0-11 0 15,-7-4-9-15,-8-8 10 16,-15-1 11-16,-10 0-5 16,-7 0 4-16,-7 2-15 15,-20 6-7-15,-11 8-4 16,-1 13-19-16,-7 10-5 16,7 8-1-16,3 5-1 0,4 0 0 15,10 0-30 1,3 3-53-16,3 3-121 0,-7 9-92 15,6 0-240-15,-1-4-561 0</inkml:trace>
  <inkml:trace contextRef="#ctx0" brushRef="#br0" timeOffset="-188309.4">23348 11634 1092 0,'0'0'377'16,"0"0"-97"-16,0 0-43 15,0 0-51-15,0 0-45 16,0 0-18-16,0 0 12 16,10-91-25-16,-10 91-44 15,0 0-39-15,0 11-27 16,0 11 0-16,-3 2 1 16,-2 2 0-16,3-4 6 15,0-3-6-15,0-5-1 16,2-8 1-16,0-4 1 15,0-2 11-15,-2 0 10 0,2-15 7 16,0-9-15 0,0-6-2-16,0-6 0 0,0-1 4 15,0 4 8-15,0 8 5 16,0 4 2-16,0 6-13 16,0 9-2-16,0 6-1 15,0 0-16-15,0 0-13 16,0 11-3-16,0 9 16 15,0 3 0-15,0 6 0 16,0 5-46-16,8 16-135 16,2-8-206-16,-4-4-456 0</inkml:trace>
  <inkml:trace contextRef="#ctx0" brushRef="#br0" timeOffset="-185809.26">18037 12994 1418 0,'0'0'407'0,"0"0"-132"16,0 0 10-16,0 0-78 16,0 0-133-16,0 0-66 0,-18 82 14 15,13-25 60-15,1 4-4 16,0 6-17-16,-1-3-24 16,0-4-16-16,3-6-9 15,0-10-6-15,2-11-5 16,0-8 1-16,0-8-1 15,0-10 0-15,0-3-1 16,0-4-60-16,2 0-73 16,14-17-166-16,-5-6-339 0</inkml:trace>
  <inkml:trace contextRef="#ctx0" brushRef="#br0" timeOffset="-184857.87">19891 13244 1341 0,'0'0'542'16,"0"0"-323"-16,0 0 76 15,0 0-50-15,0 0-102 16,0 0-71-16,-114-23-22 16,94 35-5-16,0 9 5 15,-1 5-8-15,4 6-10 0,-1 1-11 16,5 3-6-16,6-1-6 16,4 2-8-16,3-5 0 15,0-2 1-15,16-8 4 16,7-4-6-16,10-8 6 15,7-6 0-15,7-4 2 16,4 0 1-16,5-17-3 16,-5-8-5-16,-6-7 10 15,-6-2-2-15,-10 0-3 16,-8 0 3-16,-10 2 33 16,-6 2 16-16,-5 0-1 15,0 0-17-15,-8-1-13 16,-11 3-6-16,-6 2-12 15,-2 6 2-15,-6 4-10 0,-5 6 7 16,-2 4-8-16,0 5 1 16,-2 1 0-16,6 0 0 15,5 0-1-15,4 0 0 16,9 1 0-16,5 4-2 16,4-3-46-16,0 7-61 15,2 3-65-15,-3 4-86 16,0 0-318-16,1-3-371 0</inkml:trace>
  <inkml:trace contextRef="#ctx0" brushRef="#br0" timeOffset="-181629.42">18052 13797 1294 0,'0'0'395'0,"0"0"-180"16,0 0 52-16,0 0-41 15,0 0-37-15,0 0-118 16,0 0-54-16,-35-13-17 16,35 20 1-16,0 8 30 15,0 3 4-15,4 2 12 16,0 6 1-16,1 8-10 0,-2 2-6 15,-3 4-6-15,0 2-2 16,0-2-11-16,0-5-7 16,0-10-4-16,0-4-1 15,0-11 1-15,0-4-2 16,0-6-22-16,0 0-44 16,5-6-86-16,5-6-174 15,2-7-417-15</inkml:trace>
  <inkml:trace contextRef="#ctx0" brushRef="#br0" timeOffset="-180879.36">19768 13884 1258 0,'0'0'516'0,"0"0"-344"16,0 0 71-16,0 0-64 0,0 0-67 16,-116-18-45-16,101 18-17 15,-3 18-16-15,0 8-2 16,2 4-11-16,1 7-4 15,3 2-8-15,8 2-3 16,4-1-5-16,0-4 0 16,16-5-1-16,15-10 0 15,9-7 1-15,9-12 6 16,4-2 0-16,1-2 1 16,-2-19-7-16,-10-2 1 15,-7-1 5-15,-10-2 4 16,-7-1 27-16,-9-3 24 15,-7 3 8-15,-2-10-9 16,-2 1-16-16,-21 2-6 16,-6 4-18-16,-4 6-12 0,-3 5 1 15,1 11-2-15,1-1-7 16,7 9-1-16,5 0-45 16,-3 0-107-16,8 2-161 15,-1 8-384-15</inkml:trace>
  <inkml:trace contextRef="#ctx0" brushRef="#br0" timeOffset="-180220.28">23614 13034 1341 0,'0'0'365'0,"0"0"-25"15,0 0 21-15,0 0-87 16,0 0-150-16,0 0-97 16,-45 26 0-16,45 11 29 15,7 6-18-15,4-3-14 16,0-2-12-16,-4-3-6 16,0-4 0-16,-3 1-5 15,-4 3-1-15,0 1-66 16,0 22-150-16,-16-8-147 15,-1-6-494-15</inkml:trace>
  <inkml:trace contextRef="#ctx0" brushRef="#br0" timeOffset="-179937.46">23672 13752 988 0,'0'0'714'15,"0"0"-405"-15,0 0 5 16,0 0-56-16,0 0-153 16,0 0-82-16,0 0 3 15,-16 62 4-15,16-16-11 16,0 4-12-16,0 4-7 0,11 3-4 15,2-4-71 1,0 4-32-16,-1 11-86 0,-3-14-181 16,-7-10-465-16</inkml:trace>
  <inkml:trace contextRef="#ctx0" brushRef="#br0" timeOffset="-179573.48">22758 14604 1536 0,'0'0'568'0,"0"0"-305"16,0 0 18-16,0 0-135 15,0 0-86-15,0 0 35 16,192-15 23-16,-50 2-22 15,48-1-25-15,21-1 14 16,8 2-10-16,-10 1-36 16,-26 2-23-16,-16 1-8 15,-33 3-7-15,-36 2 1 16,-29 1-1-16,-23-3 5 16,-5 2-5-16,-8 0 5 15,-6 0-4-15,-18-2 13 16,-9-1 9-16,0 1-24 15,0 0-24-15,-11 0-93 0,-23 6-111 16,3 0-261-16,-3 0-276 16</inkml:trace>
  <inkml:trace contextRef="#ctx0" brushRef="#br0" timeOffset="-179226.31">24200 14208 1551 0,'0'0'383'15,"0"0"-83"-15,0 0-16 16,0 0-130-16,0 0-99 0,0 0-45 16,0 0-10-16,-38-3 0 15,38 20 0-15,0 6 1 16,0-2-1-16,10 0 0 15,9-3-2-15,3-7-16 16,4-6-3-16,4-5 2 16,-1-2 19-16,-3-20 6 15,-3-4 7-15,-8-6 30 16,-8 1 30-16,-7 0 14 16,0 3-23-16,-5 6-22 15,-14 10-28-15,-4 12-14 16,-22 7-88-16,5 18-200 0,3 5-403 15</inkml:trace>
  <inkml:trace contextRef="#ctx0" brushRef="#br0" timeOffset="-177772.12">23961 14874 1279 0,'0'0'398'16,"0"0"-135"-16,0 0 26 16,0 0-55-16,-125-53-76 0,101 50-49 15,2 3-21 1,-5 0-30-16,0 11-9 0,-4 11 1 16,2 4-5-16,0 12-11 15,2 9-10-15,7 2-12 16,7 5-6-16,6-8-6 15,7-2 6-15,0-6-6 16,15-4-1-16,12-7 0 16,9-9-8-16,9-6 7 15,6-12 2-15,4 0-1 16,1-8 1-16,-4-19 1 16,-6 0 5-16,-5-9 2 0,-10-1-2 15,-7-3 0 1,-4-3 1-16,-9-7 5 0,-3 0 24 15,-8-3-1-15,0 5-13 16,0 1-11-16,-17 13-2 16,-1 8-8-16,-1 11-1 15,-6 2-12-15,0 10-110 16,-10 3-90-16,4 0-254 16,4 0-254-16</inkml:trace>
  <inkml:trace contextRef="#ctx0" brushRef="#br0" timeOffset="-177056.62">23243 14305 1192 0,'0'0'366'0,"0"0"-107"16,0 0-83-16,0 0-118 16,0 0-43-16,0 0 1 15,0 0 5-15,-6 77-2 16,4-57 9-16,-1-3-6 15,1-4-10-15,0-4-5 16,2-4-6-16,0-5 1 16,0 0 33-16,0-6 90 15,0-19-26-15,0-4-49 16,4-2 22-16,1 3 11 16,-5 9 5-16,0 8 12 15,0 11-13-15,0 0-53 16,0 5-34-16,0 18 1 15,-7 7-1-15,-4 6 0 0,3 0-23 16,1 1-85-16,-6 7-153 16,6-9-279-16,-2-4-398 0</inkml:trace>
  <inkml:trace contextRef="#ctx0" brushRef="#br0" timeOffset="-171029.67">21511 15163 378 0,'0'0'1353'16,"0"0"-993"-16,0 0-104 15,0 0 13-15,0 0-28 16,-58-40-84-16,56 40-66 15,2 0-46-15,0 0-32 16,0 10-13-16,0 16 0 16,0 5 29-16,2 5-7 15,4 4-7-15,-3-2-7 16,5-1-7-16,-4-4 1 16,2 1-1-16,0-2 1 0,-2 1-1 15,-2-12 0 1,3 1 0-16,-1-8 1 0,-2-4-1 15,0-3 0-15,2-2-1 16,-4 0 0-16,2-5-10 16,2 4-25-16,-1 1-53 15,5 3-80-15,-6 1-132 16,0 5-222-16,-2-6-492 0</inkml:trace>
  <inkml:trace contextRef="#ctx0" brushRef="#br0" timeOffset="-170082.74">21642 15883 1309 0,'0'0'613'0,"0"0"-324"15,0 0 3-15,0 0-51 16,0 0-66-16,0 0-111 16,0 0-47-16,-2-14-17 15,2 26 1-15,0 9 25 0,0 4-1 16,4 6 0-16,-4 4-2 16,0 2-16-16,0 3-1 15,0-4-6-15,0 4 0 16,0-5-100-16,0 7-132 15,7-7-133-15,-1-9-302 0</inkml:trace>
  <inkml:trace contextRef="#ctx0" brushRef="#br0" timeOffset="-169489.21">20579 16495 1565 0,'0'0'564'15,"0"0"-437"-15,0 0 93 16,0 0-48-16,0 0-63 15,0 0-54-15,0 0-5 16,11 0 69-16,23-4 20 16,12-2-19-16,14 2-21 15,7 0-23-15,11 4-31 16,6 0-16-16,9 0-7 16,2 0-5-16,5 0-2 15,21 0-6-15,20 0-3 0,17 0 4 16,6 0 2-16,-31 0-10 15,-29 4 5-15,-38 2-7 16,-8 6-1-16,5-5 0 16,1 8 0-16,5-1 1 15,-11 0 0-15,-8-2 0 16,-11-2 2-16,-3-6-1 16,-5-4 1-16,-6 0-1 15,-3 0 15-15,-9-4 1 16,-2-2 19-16,-4 2 12 15,-4-1-8-15,-2 3-7 0,-1 2-9 16,0 0-6-16,0-5-7 16,0 5-10-16,0-1 11 15,0-4-9-15,0-3-3 16,0 0-31-16,-9 2-55 16,-4-3-71-16,0 3-95 15,-11 6-113-15,3 0-255 16,4 0-250-16</inkml:trace>
  <inkml:trace contextRef="#ctx0" brushRef="#br0" timeOffset="-168954.15">21995 16387 827 0,'0'0'362'15,"0"0"-151"-15,0 0 80 16,0 0-48-16,0 0-51 15,0 0-40-15,0 0-22 16,-31-53 13-16,29 52-12 16,0-2-12-16,0 3-32 0,2 0-45 15,-2 0-31-15,2 8-10 16,0 10-1-16,0-3 0 16,0 2 1-16,0-4 0 15,0-3 0-15,0-6 0 16,0-4 1-16,0 0 5 15,0-6 10-15,4-16 23 16,5-9-22-16,3-4-4 16,-6 2 23-16,-2 12 3 15,-1 6 20-15,-3 11 6 16,0 4-36-16,0 0-30 16,0 0-3-16,0 10-9 15,0 8 12-15,0 4-1 0,0 1 0 16,0 3-73-16,0 1-69 15,0 14-158-15,-9-9-329 16,-2-2-1193-16</inkml:trace>
  <inkml:trace contextRef="#ctx0" brushRef="#br0" timeOffset="-160979.5">21673 16852 1935 0,'0'0'381'0,"0"0"-270"15,0 0 399-15,0 0-359 16,0 0-94-16,0 0-39 15,0 0-3-15,-35 40 39 16,52 4 15-16,3 6-5 16,1 2-9-16,-2 2-13 15,-1 5-18-15,-5-1-10 0,-4-5-2 16,-2 2-11 0,-5-7 0-16,-2-4-1 0,0-8-35 15,0-9-93-15,0-27-150 16,0 0-312-16,-4-23-479 0</inkml:trace>
  <inkml:trace contextRef="#ctx0" brushRef="#br0" timeOffset="-159905.91">20898 16356 980 0,'0'0'247'16,"0"0"-103"-16,0 0 30 15,0 0-73-15,0 0 8 16,0 0 31-16,0 0 7 15,29-94-3-15,-23 82-20 16,-1 2-11-16,1 1-18 16,-2 4-22-16,1-3-30 15,1-2-27-15,2-2-10 16,0 2-5-16,-1-3 5 16,0 4-5-16,-5 1 1 0,1 6 5 15,-3 2 4-15,0 0-10 16,0 10 0-16,0 12-1 15,-5 10 0-15,-2 0 0 16,3 2 1-16,1-1-1 16,1-12 0-16,2-3 1 15,0-6-2-15,0-6 2 16,0-6-1-16,0 0 10 16,0 0 9-16,0-18-2 15,0-9-11-15,0-4-6 16,0 4 1-16,0 0 20 15,-2 13 28-15,2 10 17 16,-2 4-27-16,-2 5-34 0,-2 26-5 16,-2 5-1-16,1 9 1 15,1-1 0-15,1-4 0 16,3-12-1-16,0-6 1 16,2-8 0-16,0-6 0 15,0-8 1-15,0 0 18 16,-2-8 41-16,0-10-11 15,-6-10-14-15,4 1-14 16,2 6-9-16,-2 3-11 16,1 13-1-16,-1 5 0 15,-2 0-69-15,-6 35-126 16,3-3-271-16,-2 0-412 0</inkml:trace>
  <inkml:trace contextRef="#ctx0" brushRef="#br0" timeOffset="-158779.86">17649 14650 1247 0,'0'0'408'0,"0"0"-237"0,0 0 80 16,35-107-90-16,-16 80-48 15,-4 4-53-15,-1 6-39 16,-8 7-15-16,-2 6 4 15,-1 1 38-15,-3 3 40 16,0 0 13-16,0 0-8 16,0 0-16-16,0 0-31 15,0 0-31-15,0 17-14 0,2 3 6 16,0 10 14-16,1 8 3 16,-3 4-1-16,0 4 8 15,0 4 2-15,0 0-2 16,0 5-1-16,-5-7-18 15,0 2-3-15,3-10-3 16,0-4-5-16,2-8 0 16,0-4-1-16,0-8-25 15,0-4-104-15,0-12-158 16,9 0-379-16,0-6-931 0</inkml:trace>
  <inkml:trace contextRef="#ctx0" brushRef="#br0" timeOffset="-157813.59">19841 14558 1485 0,'0'0'343'16,"0"0"-92"0,0 0-71-16,0 0-97 0,0 0 57 15,-6 122-41-15,6-63-21 16,0 3-1-16,0 2-28 16,4-7-22-16,0-4-15 15,2-7-6-15,-6-15-4 16,2-12-1-16,-2-7 5 15,0-12 1-15,0 0 23 16,0-18 90-16,0-26-59 16,0-28-39-16,0-43-11 15,0 11 1-15,0 8-2 16,0 28 7-16,0 38 40 16,0 10 28-16,0 10 23 15,-7 10-54-15,2 24-53 0,1 22 5 16,-1 14-6-16,3 12 0 15,2-1-1-15,0 1 0 16,0-14 0-16,0-9-1 16,2-14 1-16,3-13 1 15,-5-10 0-15,0-10 1 16,0-2 8-16,0-13 12 16,0-22-9-16,-3-19-11 15,-3-16 1-15,0-8 4 16,1 3-6-16,0 17 2 15,3 22 5-15,0 19 19 16,-1 17 8-16,-1 17-34 16,0 19 0-16,2 16 1 0,2 8-1 15,0 3 0-15,0-5 0 16,2-4 0-16,6-10-1 16,4-9 1-16,-3-8 0 15,-5-11 0-15,0-6 0 16,-4-9 1-16,0-1 8 15,0 0-9-15,0-1-27 16,0-21-162-16,0 0-307 16,-10-8-394-16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28T16:45:29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13258 7872 1920 0,'0'0'611'0,"0"0"-499"15,-159-9 106-15,57 9 43 16,-32 18-66-16,-35 45-71 0,-5 25-14 16,31 5-38-16,29 20-12 15,54-8-20-15,29 3-19 16,18 13-4-16,13-30-2 15,23-22 3-15,8-19 0 16,7-13-6-16,17-3 0 16,14-5-12-16,18-6-10 15,26-16-42-15,28-7-71 16,-14-21-105-16,20-25-135 16,-45 4-342-16,-41 4-300 0</inkml:trace>
  <inkml:trace contextRef="#ctx0" brushRef="#br0" timeOffset="264.73">13153 8591 41 0,'0'0'1784'0,"0"0"-1388"16,0 0-147-16,0 0 58 15,-119 67-107-15,113-25-82 16,6 9-18-16,0-3-58 16,22-4-16-16,16-11-13 15,7-12 1-15,4-13-4 16,-4-8 2-16,-5-6 7 15,-11-22-1-15,-12-14 2 16,-12-6-2-16,-5-2 10 16,-14 4-5-16,-15 5-5 15,-4 14-11-15,-3 9-7 16,3 7-5-16,8 7-85 16,7 4-94-16,18 0-133 0,8 0-420 15,18 3-149-15</inkml:trace>
  <inkml:trace contextRef="#ctx0" brushRef="#br0" timeOffset="608.98">13521 8497 1463 0,'0'0'664'16,"0"0"-515"-16,0 0 20 16,0 0 22-16,0 0-77 15,0 123-73-15,20-90-23 16,-1-8-4-16,2-7-1 15,1-10-4-15,-3-8 5 16,4-4 4-16,0-24 11 0,-1-12-14 16,0-4-9-16,-2 0-4 15,-7 7-1-15,-3 12 7 16,-6 13 23-16,-4 10 48 16,0 2-35-16,0 10-38 15,0 16-5-15,0 10 23 16,-2 4 4-16,2 2-10 15,0 0-12-15,0-3-6 16,6-5 1-16,7-8-1 16,3-7-9-16,3-6-51 15,2-13-64-15,22-14-91 16,-7-20-265-16,-1-6-450 0</inkml:trace>
  <inkml:trace contextRef="#ctx0" brushRef="#br0" timeOffset="776.34">13933 8543 1397 0,'0'0'679'0,"0"0"-547"15,0 0-75-15,0 0 155 16,0 0-72-16,129 4-85 16,-85-4-55-16,-1-10-1 15,-3-7-227-15,-15 3-358 16,-12 1-583-16</inkml:trace>
  <inkml:trace contextRef="#ctx0" brushRef="#br0" timeOffset="940.27">14140 8440 973 0,'0'0'993'0,"0"0"-699"16,0 0-133-16,0 0-6 15,0 0 15-15,-5 120-78 16,5-67-66-16,0 2-26 15,0 3-20-15,0 15-104 16,14-15-179-16,1-14-343 0</inkml:trace>
  <inkml:trace contextRef="#ctx0" brushRef="#br0" timeOffset="1166.73">14844 8332 1936 0,'0'0'561'16,"0"0"-521"-16,0 0 156 16,0 0-35-16,158-4-74 15,-100 0-61-15,-4 4-26 16,-12 0-54-16,-13 12-228 15,-21 3-544-15</inkml:trace>
  <inkml:trace contextRef="#ctx0" brushRef="#br0" timeOffset="1313.97">14884 8544 1974 0,'0'0'684'0,"0"0"-575"0,0 0 121 16,0 0-15-16,165-1-138 15,-103-4-77-15,28 5-45 16,-19 0-219-16,-13 0-597 0</inkml:trace>
  <inkml:trace contextRef="#ctx0" brushRef="#br0" timeOffset="17126.16">16520 8124 1731 0,'0'0'477'0,"0"0"-384"15,0 0 158-15,0 0 28 16,0 0-82-16,0 0-115 15,-41-9-52-15,55 13 0 16,8 9 80-16,4 8 0 16,6 7-15-16,3 4-11 15,6 11-9-15,5 7-14 16,6 7-20-16,4 8-7 16,2 4-4-16,-3-4-12 0,-2-1-9 15,-1-3-3-15,-10-10-5 16,-4-7 0-16,-12-9 1 15,-3-11 4-15,-8-6-6 16,-5-8 0-16,-4-4 0 16,-2-5-5-16,-4-1-31 15,0 0-24-15,0-13-42 16,0-18-154-16,0-36-269 16,0 6-228-16,-6 0-957 0</inkml:trace>
  <inkml:trace contextRef="#ctx0" brushRef="#br0" timeOffset="17474.81">17179 7982 1388 0,'0'0'668'15,"0"0"-460"-15,0 0-18 16,0 0 78-16,-156 150-49 15,100-75-77-15,-4 10-35 16,0 3-23-16,0 2 2 16,6-2-18-16,4-5-29 15,12-9-17-15,1-8 1 16,8-12-1-16,8-10-4 16,2-11-7-16,11-13-4 0,1-3-1 15,3-7-5 1,1-3 0-16,3-4 0 0,0-3-1 15,0 0 0-15,0 0-6 16,0 0-36-16,0 0-49 16,0 0-89-16,0-1-122 15,7-12-385-15,2-3-573 0</inkml:trace>
  <inkml:trace contextRef="#ctx0" brushRef="#br0" timeOffset="17925.33">17894 7626 1305 0,'0'0'735'0,"0"0"-547"16,0 0-84-16,0 0 81 15,-111 117-103-15,84-72-55 16,-4 10-27-16,-37 37-22 15,11-12-192-15,-3-9-412 0</inkml:trace>
  <inkml:trace contextRef="#ctx0" brushRef="#br0" timeOffset="19637.3">17939 7927 1696 0,'0'0'393'0,"0"0"-307"15,26 116 30-15,3-52 86 16,14 3-26-16,5-2-82 16,2-4-59-16,-4-10-24 15,-4-3-4-15,-10-11-7 16,-9-7-16-16,-8-6-102 16,-9-7-135-16,-4-6-226 15,-2-11-283-15</inkml:trace>
  <inkml:trace contextRef="#ctx0" brushRef="#br0" timeOffset="19885.16">18515 8025 849 0,'0'0'806'0,"0"0"-560"16,0 0-119-16,0 0 73 15,-81 151 63-15,31-39-88 16,-10 24-29-16,-4 6-38 15,8-23-6-15,14-30-28 16,15-34-21-16,4-10-31 16,-1 0-11-16,0 4-10 15,-2-1 4-15,9-11-5 16,6-7-84-16,11-9-135 16,15-21-260-16,22-3-156 0,11-27-952 15</inkml:trace>
  <inkml:trace contextRef="#ctx0" brushRef="#br0" timeOffset="20166.91">19452 7993 1699 0,'0'0'511'15,"0"0"-390"-15,-118-62 192 16,60 62-101-16,-5 5-67 15,-1 44-76-15,-5 19-17 0,-3 32 13 16,5 29-8-16,11 23-3 16,16 5-26-16,20-31-13 15,16-36-5-15,4-40-2 16,0-16-8-16,20-1 0 16,11-4 0-16,11-3-1 15,11-13-65-15,10-13-70 16,40-11-126-16,-19-17-328 15,-7-6-414-15</inkml:trace>
  <inkml:trace contextRef="#ctx0" brushRef="#br0" timeOffset="20336">19498 8731 1211 0,'0'0'704'15,"0"0"-542"-15,0 0 2 16,-38 106 73-16,32-62-79 15,2 0-110-15,2 0-29 0,-2-6-19 16,2-6-92-16,2-8-183 16,0-12-228-16,0-9-424 0</inkml:trace>
  <inkml:trace contextRef="#ctx0" brushRef="#br0" timeOffset="20473.95">19719 8372 1588 0,'0'0'530'16,"0"0"-433"-16,0 0 23 16,0 0-89-16,0 0-31 0,0 0-133 15,-100 162-264 1,84-102-541-16</inkml:trace>
  <inkml:trace contextRef="#ctx0" brushRef="#br0" timeOffset="20882.21">19612 8913 1041 0,'0'0'541'0,"0"0"-435"0,0 0 124 16,0 0-50-16,0 0-84 15,0 0-43-15,0 0 30 16,2 2 56-16,3-10 17 16,3-10-100-16,4-2-33 15,1-4-9-15,5 0-8 16,2 2-6-16,0 5 0 0,-2 6 0 15,-3 7-1-15,1 4-12 16,-1 0 2-16,-1 12 5 16,-1 8 6-16,-2 7 18 15,-1 4 30-15,-4-1 11 16,-2 1 13-16,1-6-23 16,-1 1-14-16,-2-6-25 15,-2-3-1-15,1-7-1 16,-1-2-8-16,0-7 13 15,0-1 50-15,0 0 18 16,0 0-8-16,0 0-28 16,0 0-24-16,0-1-12 15,0-7-9-15,0-5-8 16,0 2-61-16,0-2-75 16,0-4-110-16,0 0-327 0,7 4-565 15</inkml:trace>
  <inkml:trace contextRef="#ctx0" brushRef="#br0" timeOffset="22017.28">19743 8763 335 0,'0'0'879'0,"0"0"-553"15,0 0-57-15,0 0-41 16,0 0-99-16,0 0-67 15,0 0-32-15,-15 8 16 16,15 12 56-16,-2 6 6 16,0 2-6-16,-1 1-41 0,-2-2-26 15,3-3-17 1,-1-2-9-16,3-6-8 0,-1-5 0 16,1-4 0-16,0-3 0 15,0-4 5-15,0 3 6 16,0-3 4-16,0 0 12 15,0 0 7-15,-2 1-19 16,0 3-15-16,-3 2-1 16,1 2 0-16,0-2 1 15,-2 0-2-15,4-1 2 16,2-5-2-16,0 0 1 16,0 0-53-16,0 0-90 0,0 1-178 15,8-1-261-15</inkml:trace>
  <inkml:trace contextRef="#ctx0" brushRef="#br0" timeOffset="27255.23">20904 8386 1295 0,'0'0'560'0,"0"0"-368"16,0 0 84-16,0 0-16 15,0 0-147-15,0 0-83 16,-33 26 29-16,64-18 92 15,11-2 33-15,16-4-28 16,11-2-51-16,10 0-39 16,3-4-36-16,-6-7-18 15,-8 4-7-15,-12 1-5 0,-14 0-76 16,-11 2-134 0,-10-10-146-16,-7 0-260 0,-14-5-162 15</inkml:trace>
  <inkml:trace contextRef="#ctx0" brushRef="#br0" timeOffset="27438.2">21272 8181 1375 0,'0'0'592'16,"0"0"-510"-16,0 0 95 16,0 0 84-16,-9 148-65 15,14-87-109-15,10 5-50 16,5-2-24-16,-3-2-13 0,4-1-16 15,6 4-176 1,-7-10-296-16,-5-17-264 0</inkml:trace>
  <inkml:trace contextRef="#ctx0" brushRef="#br0" timeOffset="27762.27">21887 8176 1677 0,'0'0'575'0,"0"0"-499"16,0 0 59-16,0 0-10 0,0 0 74 15,94 130-51-15,-48-70 2 16,5 4-33-16,3 5-42 15,-6-4-42-15,-2-1-23 16,-6-7-8-16,-7-5 4 16,-6-10-6-16,-7-10 0 15,-5-8-7-15,-3-12-56 16,-6-8-64-16,1-4-83 16,-2-25-52-16,3-8-334 15,-5-7-342-15</inkml:trace>
  <inkml:trace contextRef="#ctx0" brushRef="#br0" timeOffset="28239.17">22340 8175 15 0,'0'0'1443'15,"0"0"-1108"-15,0 0-121 16,0 0 18-16,0 0 25 15,0 0-43-15,-126 144-47 16,95-91 5-16,-3 1-52 16,3 4-18-16,0 1-38 15,0-2-36-15,2 0-14 16,2-1-5-16,5-6-3 0,2-6-5 16,3-8 0-1,5-8 5-15,1-6-5 16,5-8-1-16,4-3 0 15,-2-5 0-15,4-4 1 0,0-2 0 16,-2 0 0-16,2 0 8 16,0 0-3-16,0 0-5 15,0 0 0-15,0 0 0 16,0 0 0-16,0 0 0 16,0 0 0-16,0 3 0 15,0-3 5-15,0 0-6 16,0 0-1-16,0 0 1 15,0 0 1-15,0 0-1 16,0 0-1-16,0 0 1 16,0 0 0-16,0 0-6 0,0 0-39 15,0 0-97-15,23-3-137 16,8-10-313-16,0-3-482 0</inkml:trace>
  <inkml:trace contextRef="#ctx0" brushRef="#br0" timeOffset="29081.11">23055 7935 1257 0,'0'0'372'16,"0"0"-129"-16,0 0 100 16,0 0-102-16,0 0-121 15,0 0-88-15,0 0 67 0,37 58 27 16,-10-22-25-16,2 6-5 16,0 2-23-16,-2 2-38 15,-3-4-25-15,-2-2-4 16,1-4-5-16,-8-5-1 15,1-5-15-15,-5-8-101 16,-5-3-100-16,-4-15-138 16,-2 0-296-16,0 0-521 0</inkml:trace>
  <inkml:trace contextRef="#ctx0" brushRef="#br0" timeOffset="29366.04">23629 7774 1478 0,'0'0'498'16,"0"0"-396"-16,0 0 30 15,-29 119 152-15,-2-13-43 16,-11 42-71-16,0 17-22 16,1 1-29-16,10-12-46 15,11-39-31-15,2-25-21 16,7-26-15-16,0-18-4 15,2 4 5-15,0-4-6 16,1-1-1-16,4-17-32 16,2-12-35-16,2-10-56 15,0-6-42-15,29-42-78 16,5-7-396-16,0-9-550 0</inkml:trace>
  <inkml:trace contextRef="#ctx0" brushRef="#br0" timeOffset="29585.56">24115 7533 1324 0,'0'0'658'15,"0"0"-440"-15,0 0-33 16,0 0-75-16,0 0-3 15,0 0-63-15,-38 113-33 0,32-79-5 16,1 2-6-16,-9 14-30 16,1-10-189-16,2-5-337 0</inkml:trace>
  <inkml:trace contextRef="#ctx0" brushRef="#br0" timeOffset="30559.6">24968 7888 1352 0,'0'0'495'0,"0"0"-193"16,0 0 22-16,0 0-75 16,0 0-81-16,0 0-63 15,-114-68-44-15,83 68-28 16,-4 10-9-16,-7 18-1 15,-5 8-5-15,2 14 3 16,0 7 3-16,6 9 0 16,3 2-8-16,7 4-8 15,9-1-8-15,5-2 1 16,5 0-1-16,10-9 0 16,0-8-1-16,12-8 0 0,17-10-25 15,13-9-61-15,11-12-32 16,10-8-46-16,9-5-93 15,34-3-108-15,-20-15-155 16,-14-6-178-16</inkml:trace>
  <inkml:trace contextRef="#ctx0" brushRef="#br0" timeOffset="30711.66">25139 8466 1191 0,'0'0'304'0,"0"0"-131"15,0 0-21-15,0 0-4 16,0 0-16-16,-25 110-52 15,19-64-30-15,2-1-30 16,1 1-9-16,2-6-11 0,-2 0-93 16,1-12-180-16,0-11-327 15</inkml:trace>
  <inkml:trace contextRef="#ctx0" brushRef="#br0" timeOffset="30878.08">25272 8242 1450 0,'0'0'526'0,"0"0"-350"16,0 0 38-16,0 0-150 15,0 0-64-15,0 0-63 16,0 0-121-16,-54 141-166 16,38-75-193-16,1-14-584 0</inkml:trace>
  <inkml:trace contextRef="#ctx0" brushRef="#br0" timeOffset="31218.82">25178 8678 614 0,'0'0'370'16,"0"0"-55"-16,0 0-46 16,0 0-85-16,0 0-34 15,0 0-27-15,0 0-42 16,0 33 1-16,0-33-5 16,0 0 19-16,0 0 8 15,2-8 12-15,7-10-62 16,-1-4-33-16,6-3-11 15,1 1-9-15,-1 6 0 16,-3 6 0-16,-4 8 13 16,-3 4-10-16,1 0-4 0,-3 2-12 15,1 17 12-15,-1 8 12 16,-2 3 8-16,0 6 28 16,0 2-11-16,0 1-19 15,0-5-1-15,0-4-11 16,-2-8-6-16,2-4 1 15,0-8 0-15,0-2 1 16,0-6-2-16,0-2-16 16,0 0-58-16,4-4-86 15,7-8-231-15,0-2-620 0</inkml:trace>
  <inkml:trace contextRef="#ctx0" brushRef="#br0" timeOffset="33970.3">15708 10443 1506 0,'0'0'481'0,"0"0"-448"16,0 0 13-16,0 0 178 16,131 32 64-16,-57-26-81 15,6 0-65-15,7-4-44 16,-2 2-34-16,-4-2-31 15,-10 4-32-15,-9-1-1 16,-6-2 0-16,-12 0-91 16,-8-3-105-16,-18 0-129 15,-12-11-170-15,-6-5-152 0</inkml:trace>
  <inkml:trace contextRef="#ctx0" brushRef="#br0" timeOffset="34180.6">16244 10176 1250 0,'0'0'506'0,"0"0"-386"16,0 0-86-16,0 0 227 15,0 156-22-15,0-81-68 16,0 5-69-16,0 4-52 16,0-2-30-16,0-3-10 15,0-5-8-15,-6-8-2 16,2-10-6-16,1-8-97 0,3-5-159 15,0-11-217 1,0-16-386-16</inkml:trace>
  <inkml:trace contextRef="#ctx0" brushRef="#br0" timeOffset="35230">18046 10418 1577 0,'0'0'331'15,"0"0"-102"-15,0 0 111 16,0 0-79-16,0 0-127 16,0 0-98-16,0 0 28 15,39 94 69-15,13-32-23 16,8 14-4-16,7 8-31 16,4 2-9-16,-1 2-29 0,-4-7-17 15,-1-6-14-15,-9-14-5 16,-10-11 5-16,-5-10-6 15,-12-12 0-15,-11-7-7 16,-5-12-33-16,-4-7-46 16,-5-2-32-16,0-6-12 15,1-38-122-15,-3 4-301 16,-2-4-97-16</inkml:trace>
  <inkml:trace contextRef="#ctx0" brushRef="#br0" timeOffset="35548.47">18661 10525 1500 0,'0'0'529'0,"0"0"-421"16,0 0 116-16,0 0-28 15,0 0-12-15,-143 131-59 16,98-69-19-16,-4 10-16 15,1 2-11-15,-2 2-28 16,4 1-28-16,1-3-14 16,3-6-3-16,6-8 0 15,5-8-6-15,4-9 0 16,7-11 0-16,7-9 0 16,7-9 0-16,0-7 0 0,4-5-22 15,2-2-62 1,0 0-69-16,10-10-80 0,9-8-301 15,1-7-339-15</inkml:trace>
  <inkml:trace contextRef="#ctx0" brushRef="#br0" timeOffset="37792.87">18841 10374 1512 0,'0'0'278'0,"0"0"-19"15,0 0 78-15,0 0-32 16,0 0-55-16,0 0-152 16,0 0-88-16,-35 8 9 15,66 51 26-15,9 6-21 16,-1-3-13-16,4-2-10 16,-5-6-1-16,-5-6-14 15,-1-8-91-15,-6-9-115 16,8-10-125-16,-7-9-152 15,-5-12-202-15</inkml:trace>
  <inkml:trace contextRef="#ctx0" brushRef="#br0" timeOffset="38007.73">19197 10332 1506 0,'0'0'528'15,"0"0"-336"-15,0 0 17 16,-73 137 30-16,37-16-40 15,-5 42-50-15,-2 15-52 16,6-10-37-16,13-41-30 16,9-39-16-16,3-26-8 15,4-6-6-15,-3 5-21 16,1 0-69-16,4-1-133 16,6-20-154-16,0-18-232 15,12-22-300-15</inkml:trace>
  <inkml:trace contextRef="#ctx0" brushRef="#br0" timeOffset="38307.55">20308 10435 1674 0,'0'0'522'0,"0"0"-319"16,0 0 82-16,-166-59-79 15,116 59-80-15,-6 15-56 16,0 20-33-16,4 14 4 16,4 9-2-16,5 9-8 0,9 5-13 15,8 6-7-15,8 2 4 16,9 0-3-16,9-6-5 16,0-5-6-16,9-13 0 15,20-10-1-15,9-14-18 16,10-12-72-16,10-9-130 15,32-11-122-15,-16-21-335 16,-10-5-481-16</inkml:trace>
  <inkml:trace contextRef="#ctx0" brushRef="#br0" timeOffset="38467.05">20372 10949 1478 0,'0'0'518'0,"0"0"-471"16,0 0-3-16,0 0 75 15,0 108-58-15,0-64-39 16,0 2-22-16,0-2-28 16,0 2-171-16,0-10-107 15,-2-12-535-15</inkml:trace>
  <inkml:trace contextRef="#ctx0" brushRef="#br0" timeOffset="38877.92">20630 10753 1335 0,'0'0'484'16,"0"0"-377"-16,0 0-44 0,0 0-44 15,0 0-18 1,-87 129-1-16,68-68-35 0,2 3-53 16,5-4-19-16,4-8-17 15,2-7 17-15,4-14 50 16,2-8 37-16,0-12 12 15,0-11 8-15,0 0 81 16,8-11 94-16,11-18-98 16,3-5-31-16,0 0-20 15,-2 0-13-15,-2 8-3 16,-5 6 29-16,-4 7 38 16,-2 10 8-16,-2 3-19 15,1 0-48-15,1 7 19 0,3 14 30 16,2 2 14-1,-1 6 33-15,1 3-11 16,-2-1-51-16,1-4-28 16,-1-3-9-16,-3-6-5 0,1-6-9 15,-4-8-1-15,1-4-1 16,-3 0-20-16,5-41-107 16,0 0-170-16,-5-9-349 0</inkml:trace>
  <inkml:trace contextRef="#ctx0" brushRef="#br0" timeOffset="39059.31">20933 9999 548 0,'0'0'1245'0,"0"0"-878"0,0 0-59 16,0 0-149-16,0 0-116 15,0 0-25-15,-78 145-11 16,65-78-7-16,-1 3-42 15,-1 20-166-15,1-20-292 16,3-12-647-16</inkml:trace>
  <inkml:trace contextRef="#ctx0" brushRef="#br0" timeOffset="39332.08">21123 10799 1483 0,'0'0'556'0,"0"0"-333"0,0 0-19 16,0 0-95-16,0 0 56 16,0 0 40-16,176 59-50 15,-91-45-39-15,7-2-29 16,-2 0-50-16,-5 0-27 15,-14 1-10-15,-13-2-78 16,-15 1-119-16,-24-6-157 16,-9-2-395-16,-10-4-938 0</inkml:trace>
  <inkml:trace contextRef="#ctx0" brushRef="#br0" timeOffset="39564.12">21537 10700 965 0,'0'0'967'0,"0"0"-695"16,0 0-194-16,0 0 228 15,-3 154-35-15,9-83-103 16,2 7-76-16,-3-3-35 16,-1-4-31-16,-2-6-17 15,-2-14-8-15,2-10-1 0,-2-10-7 16,0-9-49-1,2-8-75-15,3-14-77 0,0 0-264 16,-1 0-169-16</inkml:trace>
  <inkml:trace contextRef="#ctx0" brushRef="#br0" timeOffset="41409.86">22457 10782 61 0,'0'0'1553'0,"0"0"-1172"15,0 0-286-15,0 0 62 0,0 0 187 16,145 144-113-16,-80-69-74 16,-1 2-56-16,1 0-47 15,-3-7-33-15,-6-8-11 16,-7-12-10-16,-9-11-15 16,-9-14-69-16,-10-8-81 15,-6-16-131-15,-3-12-38 16,-6-21-16-16,-2-8-389 0</inkml:trace>
  <inkml:trace contextRef="#ctx0" brushRef="#br0" timeOffset="41584.08">23057 10846 1209 0,'0'0'483'0,"0"0"-300"0,0 0 76 16,0 0-53-16,-150 118 16 15,99-45-64-15,-2 9-50 16,-1 2-68-16,5 0-23 15,7-9-17-15,11-11-45 16,8-14-140-16,8-20-186 16,3-14-239-16,6-16-790 0</inkml:trace>
  <inkml:trace contextRef="#ctx0" brushRef="#br0" timeOffset="41773.44">23221 10618 1691 0,'0'0'521'0,"0"0"-476"16,0 0 89-16,22 106 47 15,-4-46-90-15,3 6-64 16,5 1-27-16,3-9-3 16,0-7-157-16,5-6-96 15,-7-15-271-15,-8-13-752 0</inkml:trace>
  <inkml:trace contextRef="#ctx0" brushRef="#br0" timeOffset="41972.75">23734 10680 1428 0,'0'0'590'16,"0"0"-428"-16,0 0 104 0,-139 100-40 15,69 2-21-15,-22 37-38 16,1 11-64-16,10-6-46 15,21-31-31-15,22-38-26 16,9-16 0-16,2-9-61 16,2 6-84-16,-7 19-93 15,3-13-275-15,11-18-202 0</inkml:trace>
  <inkml:trace contextRef="#ctx0" brushRef="#br0" timeOffset="42257.91">24253 10629 1572 0,'0'0'553'16,"0"0"-375"-16,-120-32 125 16,66 32-124-16,-2 25-83 15,0 22-52-15,-6 34-11 16,0 29 20-16,2 29 3 15,11-7-21-15,20-22-20 16,13-33-5-16,10-26-9 16,3 2-1-16,3-3-30 15,0-4-62-15,23-21-37 16,15-18-53-16,9-7-74 0,37-36-44 16,-10-4-253-1,-7-4-674-15</inkml:trace>
  <inkml:trace contextRef="#ctx0" brushRef="#br0" timeOffset="42385.37">24150 11283 791 0,'0'0'484'0,"0"0"-324"16,0 0 8-16,0 0-39 15,0 0-59-15,-15 113-44 16,15-75-14-16,0 2-12 16,0 8-37-16,9-8-119 15,-1-13-219-15</inkml:trace>
  <inkml:trace contextRef="#ctx0" brushRef="#br0" timeOffset="42550.23">24467 10950 1483 0,'0'0'506'16,"0"0"-402"-16,0 0-1 15,0 0-61-15,0 0-42 16,0 0-55-16,-134 143-181 15,117-85-160-15,1-6-807 0</inkml:trace>
  <inkml:trace contextRef="#ctx0" brushRef="#br0" timeOffset="42887.38">24308 11397 846 0,'0'0'228'0,"0"0"-95"0,0 0-8 16,0 0-35-16,0 0-28 15,0 0 8-15,0 0 81 16,8 11 82-16,-4-27-94 16,5-7-46-16,2-3 10 15,6-2 36-15,4 0-35 16,-1 5 3-16,-5 2 8 16,-4 11-22-16,-4 6-22 15,-5 4-45-15,1 0-25 16,2 16 6-16,-3 7 12 15,0 2-1-15,0 5 0 16,-2 0 3-16,0 0-1 0,0-4-13 16,0-5-5-1,0-5 5-15,0-9-1 0,0-2 0 16,0-5 4-16,0 0-10 16,0-12-55-16,9-8-200 15,-1-3-435-15</inkml:trace>
  <inkml:trace contextRef="#ctx0" brushRef="#br0" timeOffset="44930.02">13113 12922 1498 0,'0'0'627'0,"0"0"-376"16,0 0 98-16,0 0-71 15,-106-103-79-15,71 95-67 16,-3 8-57-16,-4 0-41 16,-5 17-10-16,1 11-6 15,3 7-6-15,7 4-10 16,10 3-2-16,10 0 0 0,16-2-1 16,0-3 0-16,16 0 1 15,17-3 1-15,8-3 0 16,1-3 1-16,-5-2-2 15,-6-2 0-15,-8-1-1 16,-5 2 1-16,-9-1 0 16,-5-2-1-16,-4-2 1 15,0 0 0-15,-8 0 1 16,-19-4 5-16,-9-4 5 16,-13-4-10-16,-7-5-1 15,-2-3-6-15,-1 0-52 16,7-11-75-16,9-3-76 15,15-14-96-15,12 4-254 16,14-4-293-16</inkml:trace>
  <inkml:trace contextRef="#ctx0" brushRef="#br0" timeOffset="45320.91">13108 13104 1681 0,'0'0'597'0,"0"0"-478"15,0 0 81-15,0 0-79 16,-42 126-75-16,35-84-28 16,5-2-17-16,2-7 1 15,0-7-2-15,0-10 0 16,4-12 0-16,8-4 1 16,1-4 21-16,7-24-7 15,7-10-9-15,1-5-5 0,3-5 1 16,-6 7-1-16,-4 5 5 15,-9 10 0-15,-7 9 37 16,-5 15 63-16,0 2-40 16,-5 8-54-16,-12 17-11 15,1 6 13-15,2 4-8 16,7 1-6-16,7-4 0 16,0-2 1-16,0-4-1 15,19-5 0-15,8-4 1 16,6-9-1-16,5-8-33 15,7 0-76-15,3-11-131 16,20-24-221-16,-15 2-93 16,-4 0-533-16</inkml:trace>
  <inkml:trace contextRef="#ctx0" brushRef="#br0" timeOffset="45838.48">13645 13139 980 0,'0'0'669'0,"0"0"-459"0,0 0 14 15,0 0 27-15,0 0-58 16,-51 130-83-16,44-102-37 16,1-4-26-16,-2-6-24 15,7-8-11-15,-1-7-11 16,2-3 10-16,0 0 20 16,0-15 20-16,3-11-32 15,13-5-18-15,5-5 1 16,8-1-2-16,4 1-1 0,1 4 0 15,3 5 1-15,-8 9-1 16,-7 10 0-16,-11 8-8 16,-5 0-13-16,-6 16 22 15,0 9 33-15,-4 4 22 16,-6-1-1-16,-1 0-20 16,-1-7-13-16,6-6-13 15,-1-5-2-15,5-6 0 16,2-4 7-16,0 0 31 15,0-1 68-15,0-17-16 16,4-7-69-16,12-4-18 16,6-4-9-16,3-1 6 15,-1 6-6-15,-1 8 0 0,-8 10 1 16,-6 8 12-16,-7 2-13 16,1 4-6-16,-3 16 6 15,0 6 9-15,0 3 0 16,0 4-7-16,0 0-1 15,0-4-1-15,0 4 0 16,0-5-54-16,17-3-106 16,39 4-66-16,-4-9-275 15,3-6-236-15</inkml:trace>
  <inkml:trace contextRef="#ctx0" brushRef="#br0" timeOffset="46097.25">14833 13118 1721 0,'0'0'809'0,"0"0"-644"16,0 0-20-16,0 0-11 15,142 0-28-15,-70-6-65 16,-5 0-28-16,-9 0-13 16,-14 2-45-16,-24 4-119 15,-13 0-326-15,-7 6-260 0</inkml:trace>
  <inkml:trace contextRef="#ctx0" brushRef="#br0" timeOffset="46245.2">14969 13309 772 0,'0'0'1070'15,"0"0"-507"-15,0 0-213 16,0 0 108-16,0 0-236 16,0 0-90-16,0 0-92 15,122 0-40-15,-77 0-73 16,31 0-222-16,-10 0-447 16,-3 0-1384-16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28T16:57:09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8941 11128 1859 0,'0'0'380'0,"0"0"-161"15,0 0 52-15,0 0-59 16,27-50-98-16,20 33-66 16,9-3-20-16,2 3-5 15,-1 0-10-15,-3 4-2 16,-11 6-10-16,-12 4-1 15,-13 3-67-15,-12 5-110 16,-6 23-65-16,-6 10-71 0,-26 10-36 16,-7 4-127-16,-3-4-79 15,1-4 306-15,5-12 249 16,3-8 164-16,8-8 196 16,5-7 6-16,9-4 1 15,5-2-64-15,6-3-37 16,0 0-84-16,8 0-79 15,23 0-50-15,21-11-18 16,15-7-17-16,13-6-18 16,12-3-45-16,43-28-155 15,-21 7-278-15,-14-4-194 0</inkml:trace>
  <inkml:trace contextRef="#ctx0" brushRef="#br0" timeOffset="205.71">10085 10546 1549 0,'0'0'376'0,"0"0"-212"16,0 0-75-16,-58 105 61 16,51-50-64-16,5 7-50 15,2 0-24-15,0 1-12 16,0-7-11-16,0 7-132 15,0-14-174-15,0-15-297 0</inkml:trace>
  <inkml:trace contextRef="#ctx0" brushRef="#br0" timeOffset="500.52">10439 10269 1558 0,'0'0'575'16,"0"0"-469"-16,0 0 44 16,0 0-43-16,-56 122 52 15,56-51-64-15,8 6-17 16,15 3 4-16,8-3-34 16,1-7 4-16,-1-8 3 15,-7-9-19-15,-7-8-16 16,-11-7-11-16,-6-5-3 15,0-5 1-15,-25-2 4 0,-12-4-5 16,-15-4-6-16,-10-8-56 16,-9-10-107-16,-25-28-186 15,18-17-340-15,15-8-1111 0</inkml:trace>
  <inkml:trace contextRef="#ctx0" brushRef="#br0" timeOffset="634.52">10543 10389 1521 0,'0'0'540'16,"0"0"-326"-16,143-127-18 16,-83 90-119-16,-2 15-77 15,-6 13-3-15,10 18-165 16,-15 17-142-16,-10 3-282 0</inkml:trace>
  <inkml:trace contextRef="#ctx0" brushRef="#br0" timeOffset="918.92">11096 10528 1124 0,'0'0'550'0,"0"0"-304"16,0 0 42-16,-100 135 8 15,80-76-100-15,13 1-94 16,7 1-65-16,20-10-16 16,27-6-10-16,18-16 5 15,10-15 3-15,8-14-8 16,-1-6 8-16,-6-27 8 15,-13-11-10-15,-21-9 4 16,-20-3 1-16,-20 0 3 16,-6 4-5-16,-34 7-11 0,-15 14-2 15,-10 12-6 1,1 11-1-16,8 8 0 0,12 0-1 16,15 11-86-16,19 8-124 15,6-2-269-15,2-7-302 0</inkml:trace>
  <inkml:trace contextRef="#ctx0" brushRef="#br0" timeOffset="14217.77">3730 16736 1868 0,'0'0'584'0,"0"0"-455"16,0 0 123-16,0 0 37 15,-120-81-42-15,117 81-97 16,3 0-95-16,14 26-46 16,22 16 24-16,15 15 72 15,9 6-37-15,5 4-20 0,-2-9-18 16,-6-3-12-16,-4-8-9 16,-8-11-1-16,-9-5-8 15,-9-7-1-15,-12-12-47 16,-3-2-71-16,-10-6-79 15,-2-4-83-15,-21-10-62 16,-10-12-329-16,-4-9-890 0</inkml:trace>
  <inkml:trace contextRef="#ctx0" brushRef="#br0" timeOffset="14417.47">3962 16736 1822 0,'0'0'621'0,"0"0"-420"15,0 0-22-15,0 0 46 16,0 0-70-16,-141 98-59 16,94-62-52-16,3 4-27 15,2-4-10-15,2-2-7 16,2-6-28-16,2-2-58 16,7-4-87-16,4 2-111 15,10-2-287-15,9-6-101 0</inkml:trace>
  <inkml:trace contextRef="#ctx0" brushRef="#br0" timeOffset="14780.26">4376 16736 355 0,'0'0'1287'16,"0"0"-806"-16,0 0-213 0,0 0 71 15,0 0-90-15,-125-44-107 16,86 74-64-16,1 10-34 15,3 10-11-15,10 8-12 16,15 1-9-16,10 2-11 16,14-7-1-16,30-10-1 15,16-8 1-15,12-13-5 16,8-23 5-16,1 0 6 16,-10-18-4-16,-11-23 11 15,-18-3-3-15,-20-2 2 16,-17-6 0-16,-5 2 20 15,-27-4 10-15,-17 5-8 0,-10 5-13 16,-2 13-12 0,-1 9-9-16,5 7 0 0,7 7-33 15,12 8-88-15,14 0-92 16,19 0-128-16,0 0-364 16,17 0-211-16</inkml:trace>
  <inkml:trace contextRef="#ctx0" brushRef="#br0" timeOffset="14983.05">5126 16579 1868 0,'0'0'710'0,"0"0"-607"16,0 0 95-1,-105 134-7-15,93-85-111 0,10 5-61 16,2-4-8-16,0 2-11 15,7-6-25-15,4-6-63 16,0 0-66-16,-11 0-97 16,0-9-250-16,0-13-235 0</inkml:trace>
  <inkml:trace contextRef="#ctx0" brushRef="#br0" timeOffset="15546.64">5120 16379 675 0,'0'0'1427'15,"0"0"-1078"-15,0 0-238 16,0 0 41-16,0 0 10 16,130 22-25-16,-77 10-32 15,1 8-24-15,-12-1-33 16,-11 5-15-16,-9-2-9 15,-10-11-2-15,-10-1 11 16,-2-8 13-16,-7 1 16 16,-17-5 2-16,-9-4-2 15,-8-1-31-15,1-4-1 16,-2 1-9-16,4-6-10 16,3 4 1-16,7-2-5 0,9-2 4 15,5 4-11 1,7-4 1-16,7 2-1 0,0 6 0 15,0 2-6-15,19 8 6 16,12 6 7-16,15 2 14 16,17 6 12-16,13 4-3 15,12-4 9-15,7 5-10 16,-2-6-11-16,-7-4-6 16,-14-3-11-16,-19-10 0 15,-17-2 0-15,-18-6 0 16,-10-3 7-16,-6-7 22 15,-2 5 63-15,0-5-32 16,0 0-61-16,0 0 0 16,-2 0 0-16,-4 0 0 15,-5 1 0-15,-3-1 0 0,-4 0 0 16,-2 0 0-16,1 0-189 16,-15 0-174-16,10 0-304 15,-3-13-901-15</inkml:trace>
  <inkml:trace contextRef="#ctx0" brushRef="#br0" timeOffset="51362.93">3921 14540 561 0,'0'0'181'15,"0"0"-76"-15,0 0 12 16,0 0-33-16,0 0-12 15,0 0-14-15,0-6 29 16,-2 6-7-16,0 0-29 16,0 9 2-16,-2 4 13 15,2 1-13-15,-1-1-16 16,1-3-15-16,2 1 24 16,0-1-14-16,0-4 3 0,0-2-4 15,-2 1-6-15,2-1-2 16,0-4 1-16,0 0 8 15,0 0 53-15,0 0 26 16,0-6-12-16,0-5-30 16,0 1-17-16,0 1-9 15,0 3 0-15,0 6 1 16,0 0-7-16,0 0-19 16,0 0-16-16,0 2-2 15,0 15 1-15,0 0-1 16,0 0 1-16,0 1 0 15,0-3-1-15,0-2 1 16,0-7 0-16,0-2 0 0,0-2 0 16,0 0 0-16,0-2 7 15,0 0 0-15,0 0 0 16,0 0-7-16,0 0 1 16,0 0-1-16,0 4-1 15,0 0 0-15,0-2 0 16,0 5 0-16,0-1 6 15,0-3-6-15,0 0 1 16,0-2-1-16,0 1-16 16,0 6-73-16,-2 0-113 15,-5-2-356-15</inkml:trace>
  <inkml:trace contextRef="#ctx0" brushRef="#br0" timeOffset="64015.17">3262 14597 552 0,'0'0'488'0,"0"0"-319"0,0 0 12 16,0 0-47-16,0 0-44 16,0-37-26-16,0 35-4 15,0 0 19-15,0-1 12 16,0 3 22-16,0-1-2 16,-2 1-12-16,-2 0-13 15,-3 0-11-15,0 0-7 16,-2 0-22-16,1 0-4 15,-2 0-14-15,1 4-13 16,1 4-7-16,-1 2 1 16,2 2-8-16,2 2 0 0,5 0 0 15,0 1 0-15,0-3-1 16,0 1 1-16,0-3-1 16,0 0 0-16,10-4 0 15,1 0 0-15,2-2 0 16,3-4 0-16,1 0 1 15,1 0 0-15,1-6 0 16,-2-6-1-16,-1 2 0 16,-5 0 0-16,-3 2 0 15,2 0 0-15,-6-1 0 16,1 0 0-16,-1 1 1 16,-4-6 0-16,0 4 1 15,0-2-1-15,0 2 7 16,0 2-7-16,0-1 0 15,-2 2 0-15,-7 1 1 0,3 2-1 16,-6 0 0-16,3 0 0 16,1 0-1-16,-4 2-7 15,3-2-82-15,-2 0-139 16,4-1-304-16,1 4-676 0</inkml:trace>
  <inkml:trace contextRef="#ctx0" brushRef="#br0" timeOffset="68550.5">12878 12962 1815 0,'0'0'319'0,"0"0"-205"16,-155-44 107-16,92 42 12 15,5 2-25-15,10 30-115 16,7 13-43-16,13 7 4 15,12 0 18-15,14-3-6 16,2-6-18-16,6-10-18 16,25-6-12-16,12-11-9 15,12-13-4-15,15-1-5 16,9-8-93-16,36-32-178 16,-22 2-432-16,-18 4-446 0</inkml:trace>
  <inkml:trace contextRef="#ctx0" brushRef="#br0" timeOffset="69149.63">13242 12936 1506 0,'0'0'535'0,"0"0"-392"16,0 0 140-16,-138-10-75 16,97 30-71-16,4 14-59 15,3 8-23-15,8 4-13 16,10-2-19-16,11-3-16 15,5-10-7-15,10-7-1 16,14-11 0-16,8-13-7 16,3 0 1-16,3-23 6 15,2-11-5-15,-3-3 5 0,-6-1 0 16,-6 7-6 0,-9 9 7-16,-9 8 1 0,-5 10-1 15,-2 4 0-15,2 0-18 16,0 4 3-16,5 14 15 15,2 2 6-15,6 0-5 16,8 0 0-16,8-8 5 16,7-10-5-16,7-2 8 15,1-14-1-15,1-18 1 16,-3-10-8-16,-8-4 8 16,-7-2-1-16,-9 2-7 15,-9 3 7-15,-1 11-7 16,-6 10 7-16,-2 8 26 15,0 8-3-15,-2 6-23 16,3 4-8-16,-3 22 0 0,0 8 13 16,0 6 5-16,0 6-8 15,0 1-9-15,0 1 0 16,0-6 0-16,0-2 0 16,-5-8-1-16,1-10 0 15,2-6-13-15,-1-11-10 16,3-5 23-16,0 0 2 15,0-17-2-15,0-9 0 16,0-6-1-16,3-6-5 16,10 2-6-16,0 3-27 15,5 2-36-15,0 9-74 16,13 0-158-16,-2 5-199 16,-5 6-209-16</inkml:trace>
  <inkml:trace contextRef="#ctx0" brushRef="#br0" timeOffset="69900.6">13984 12781 1113 0,'0'0'559'0,"0"0"-356"16,0 0-60-16,0 0-8 16,0 0 24-16,0 0-43 15,-5 109-27-15,3-77-13 16,-2-1-29-16,-3 0-26 15,0-7-7-15,1-4-13 16,-1-8 7-16,3-8-2 0,2-4 7 16,2 0 53-16,0-8 10 15,0-14-43-15,4-3-23 16,16-8-7-16,4 0-2 16,5 1 6-16,4 6-7 15,-1 4 0-15,-3 8 0 16,-3 8-8-16,-3 4 1 15,-6 2-2-15,-1 0 3 16,-5 0 6-16,-3 2-1 16,-4 7-1-16,-4 0 1 15,0 6 1-15,0-2 0 16,0 4 12-16,-8-3-1 0,6-5-11 16,2 0 0-1,0-5 0-15,0-4-2 0,12 0 2 16,5-4 13-16,4-12-4 15,1-3-2-15,-5 5-7 16,-5 6 0-16,-5 3 0 16,-4 5 0-16,-3 0-14 15,5 0 1-15,0 0 12 16,4 0 1-16,2 0 0 16,0 0 0-16,5 0 1 15,-3-10 12-15,-1-11-5 16,-2-1-2-16,-3-2 1 15,-5 3 20-15,-2 4 33 0,0 9 27 16,0 6 3 0,0 2-27-16,-6 10-44 0,-3 20-11 15,-1 10 25-15,4 10-7 16,4 8-14-16,2 7-4 16,0 5-2-16,2 3 1 15,4-4-1-15,-2-3 0 16,-4-7-6-16,0-8 11 15,-23-8 11-15,-6-9 19 16,-7-11 7-16,-1-8-5 16,-4-13-17-16,1-2-11 15,3-23-15-15,3-12-23 16,7-11-101-16,16-24-140 16,6 9-274-16,5 10-285 0</inkml:trace>
  <inkml:trace contextRef="#ctx0" brushRef="#br0" timeOffset="70021.25">14576 12941 937 0,'0'0'796'0,"0"0"-469"15,0 0-132-15,143-62-109 16,-74 48-86-16,-13 7-174 16,-2-1-392-16</inkml:trace>
  <inkml:trace contextRef="#ctx0" brushRef="#br0" timeOffset="70300.5">15276 12691 1714 0,'0'0'660'0,"0"0"-435"16,0 0 82-16,0 0-162 16,0 0-105-16,0 0-28 15,0 0 3-15,-64 118-1 16,53-75-13-16,3-5-1 16,4-2-5-16,4-9-122 15,0-12-185-15,2-11-391 16,12-4-1151-16</inkml:trace>
  <inkml:trace contextRef="#ctx0" brushRef="#br0" timeOffset="70701.27">15421 12294 1572 0,'0'0'362'0,"0"0"-214"15,0 0-95-15,0 0-30 16,-45 114-14-16,39-44-9 15,3 9-43-15,3 1-48 16,0-3-11-16,0-10 17 16,0-12 47-16,0-15 33 15,0-14 5-15,0-10 44 0,0-12 22 16,0-4 83-16,0-10 73 16,0-19-101-16,5-7-22 15,6-5 9-15,2-1-41 16,-2 0-14-16,1 13 23 15,-3 8-8-15,-3 13 6 16,-2 8-24-16,0 0-35 16,0 7-5-16,0 17 38 15,0 6 22-15,-4 6 2 16,0 2-13-16,0 2-32 16,0-1-17-16,0-3-10 15,0-4-18-15,25-6-114 16,77-24-170-16,-2-2-410 0,19-10-969 15</inkml:trace>
  <inkml:trace contextRef="#ctx0" brushRef="#br0" timeOffset="71042.14">16894 12614 1719 0,'0'0'705'0,"0"0"-538"16,0 0 29-16,0 0-49 15,113 0-36-15,-57 0-73 16,-2 0-28-16,-6 2-10 16,-5 1-76-16,-1-3-148 15,-13 0-285-15,-11-3-131 0</inkml:trace>
  <inkml:trace contextRef="#ctx0" brushRef="#br0" timeOffset="71441.48">17194 12468 1425 0,'0'0'535'0,"0"0"-292"16,0 0 37-16,0 0-32 16,-71 133-49-16,62-79-74 15,9 0-63-15,0-4-40 16,7-6-14-16,9-10-8 15,-3-7-6-15,-4-9-21 16,-3-6-22-16,-1-6-24 16,0-4 19-16,-3-1 2 15,-2 4 2-15,2 1-2 16,2 8 24-16,1 2 17 0,4 4 10 16,8 2 0-1,10-6-7-15,15-8 7 0,14-8 1 16,11 0 0-16,0-21 11 15,-10-10-1-15,-11-5-4 16,-22 0-4-16,-19 2 15 16,-5 3 36-16,-29 7 27 15,-17 8 3-15,-2 10 2 16,-1 6-6-16,7 0-4 16,11 0-33-16,12 0-27 15,11 0-15-15,6 3-40 16,2-2-173-16,8-1-327 15,13 0-460-15</inkml:trace>
  <inkml:trace contextRef="#ctx0" brushRef="#br0" timeOffset="72566.92">18893 12534 1702 0,'0'0'554'0,"0"0"-476"0,0 0 173 16,0 0-24-16,-43 145-94 15,26-91-27-15,-2 0-34 16,1-2-33-16,1-5-27 16,-1-10-6-16,2-4-5 15,3-7 1-15,4-11-2 16,2-6-12-16,3-9-1 16,2 0 13-16,2-28 0 15,0-13-36-15,0-10 10 16,15-12 11-16,5-1 6 15,0 2 9-15,-3 6 0 16,0 12 0-16,-6 9 15 16,-2 12 7-16,-5 9 4 0,0 10-4 15,3 4-22-15,2 1-12 16,6 25 12-16,4 13 19 16,1 11 15-16,5 4 2 15,-6 4-15-15,4-4-10 16,-3-4-10-16,-3-9 0 15,-1-12-1-15,-3-6 0 16,-2-11 0-16,-1-11 0 16,-2-1 5-16,5-13 22 15,6-21-6-15,1-17-7 16,-1-13-12-16,-2-28-1 16,-7 3 6-16,-5 0-7 15,-3 10 0-15,-2 31 0 0,0 10 1 16,0 20 8-1,0 18 25-15,0 0-34 0,0 28-17 16,2 18 17-16,10 14 9 16,-2 9 6-16,4 5 3 15,1 0-5-15,2-8-5 16,0-6-7-16,1-12-1 16,1-8-1-16,2-8-61 15,4-7-71-15,12-13-168 16,-3-6-384-16,-5-6-494 0</inkml:trace>
  <inkml:trace contextRef="#ctx0" brushRef="#br0" timeOffset="75117.23">19743 12503 1318 0,'0'0'331'0,"0"0"-214"15,0 0 120-15,0 0-56 16,-122 12-61-16,109 7-83 16,3 8-25-16,4 5-1 15,6 2 3-15,0-2 15 0,4-2 25 16,14-5 8-16,7-4 8 15,2-4 5-15,0-4-11 16,-1 1-15-16,0-2-15 16,-1 0-19-16,-4 3-14 15,-6-1 0-15,-6 0 0 16,-2 1 0-16,-7 2 6 16,0-1 2-16,0-1 2 15,-21 2 2-15,-1-6-2 16,-7-1-1-16,0-4-9 15,-2-3-1-15,-4-3-9 16,5 0-48-16,-3-10-86 16,-16-22-151-16,8 4-354 15,8 0-262-15</inkml:trace>
  <inkml:trace contextRef="#ctx0" brushRef="#br0" timeOffset="75624.41">19866 12391 1295 0,'0'0'495'0,"0"0"-412"16,0 0 74-16,-25 134 24 16,25-58-21-16,0 10-35 15,0 5-33-15,8-5-62 16,4-9-18-16,-3-10-11 15,-1-11-2-15,-6-14-20 16,-2-9-30-16,0-14-68 16,0-11-22-16,0-8-42 15,0-12-151-15,-8-14-562 0</inkml:trace>
  <inkml:trace contextRef="#ctx0" brushRef="#br0" timeOffset="76114.57">19844 12333 1458 0,'0'0'540'15,"0"0"-466"-15,0 0 150 16,0 0 8-16,149 75-98 16,-106-35-67-16,-8 2-15 15,-8-1 0-15,-12-1-2 16,-11-4-9-16,-4-4 1 15,-8-5-1-15,-21-4-4 16,-9-4-3-16,-7-8 2 16,1-5 2-16,0-4-5 0,7-2-8 15,14 0-10 1,6 0 11-16,13 0 8 0,4 0-5 16,4-2-23-16,28-2-6 15,17-1 0-15,16 5 0 16,12 0-1-16,6 0 1 15,-8 15 2-15,-7 3-2 16,-22 4-1-16,-15 4-8 16,-15-2 9-16,-16 5 1 15,0-1 24-15,-24 2 5 16,-16-2 9-16,-12 0-2 16,-10-1 5-16,-3-2-10 15,-1-5-7-15,3-4-8 16,12-4-11-16,9-8 0 15,11-4-5-15,10 0-1 0,15-2-53 16,6-14-101-16,33-20-155 16,15 2-332-16,6-2-256 0</inkml:trace>
  <inkml:trace contextRef="#ctx0" brushRef="#br0" timeOffset="77999.32">12591 14679 1367 0,'0'0'398'0,"0"0"-237"15,0 0-41 1,3 105 91-16,1 4 38 0,0 2-82 16,-4-10-67-16,0-16-39 15,0-26-24-15,0 4-18 16,0-1-13-16,-2-22-6 15,0-14 0-15,0-12-6 16,-3-14-19-16,-3-8 13 16,-13-20-6-16,-6-16-14 15,-10-6 17-15,-3 2 4 16,-3 4 9-16,1 16 1 16,4 17 1-16,7 11 2 15,1 25-1-15,9 20-1 16,2 16 0-16,13 2 0 0,6-4-2 15,4-11-8-15,27-18-13 16,10-16-22-16,8-14 1 16,4-22 27-16,5-21 17 15,1-16 6-15,-4-3 0 16,-2 3-5-16,-6 9 1 16,-11 11 16-16,-7 17 8 15,-9 13-3-15,-6 9-14 16,4 3 37-16,-6 20 24 15,1 4-29-15,-1-1-19 16,1 2-22-16,-3-6-18 16,-4 0-70-16,-6-5-127 15,0-6-110-15,0-3-290 0</inkml:trace>
  <inkml:trace contextRef="#ctx0" brushRef="#br0" timeOffset="78113.02">12901 15029 1340 0,'0'0'563'0,"0"0"-454"16,0 0 14-16,0 0-123 16,0 0 0-16,0 0-226 15,129-54-352-15</inkml:trace>
  <inkml:trace contextRef="#ctx0" brushRef="#br0" timeOffset="78369.88">13565 14536 662 0,'0'0'1256'0,"0"0"-901"0,-174-24-7 16,101 24-42-16,3 18-104 15,-1 45-59-15,5 52-52 16,14 49-9-16,21 19-11 16,29-2-28-16,4-21-25 15,25-32-12-15,-3-23-5 16,-1-25-1-16,-6-27 0 15,2-9-5-15,-2 2-36 16,3-11-52-16,3-7-80 16,17-30-152-16,-5-30-307 15,-2-16-38-15</inkml:trace>
  <inkml:trace contextRef="#ctx0" brushRef="#br0" timeOffset="78599.39">13661 14506 1684 0,'0'0'713'0,"0"0"-554"16,-134 85 133-16,67 24-86 15,9 56-51-15,14 19-37 16,26 7-34-16,18-23-42 16,2-29-24-16,18-27-17 15,-2-30-1-15,-5-21-9 16,-4-15-66-16,1 2-97 15,-6-7-93-15,-4-15-219 0,-4-13-109 16,-15-13-275-16</inkml:trace>
  <inkml:trace contextRef="#ctx0" brushRef="#br0" timeOffset="78747.25">12828 15448 1448 0,'0'0'654'16,"0"0"-419"-16,0 0 77 15,0 0-154-15,0 0-86 16,218-82-21-16,-22 36-33 16,45-6-18-16,29 2-76 15,-57 8-248-15,-48 12-443 0</inkml:trace>
  <inkml:trace contextRef="#ctx0" brushRef="#br0" timeOffset="79148.24">15486 14962 127 0,'0'0'1756'16,"0"0"-1287"-16,0 0-203 15,-119-13 20-15,86 30-123 16,-2 16-94-16,-1 17-43 15,1 9-14-15,6 2-6 16,8 2-6-16,15-8 1 16,6-5-1-16,0-13-1 15,22-11-38-15,12-18-70 16,3-8-48-16,30-17-59 16,-9-14-253-16,-4-3-426 0</inkml:trace>
  <inkml:trace contextRef="#ctx0" brushRef="#br0" timeOffset="79931.2">15753 15123 1122 0,'0'0'528'15,"0"0"-328"-15,0-107 119 0,0 68-25 16,-7 11-67-16,-8 8-50 16,-3 18-24-16,-4 2-38 15,-3 18-75-15,-2 18-28 16,1 8-6-16,3 2-4 15,6-2-2-15,10-5 0 16,7-7-8-16,0-13-17 16,7-6-22-16,8-9-17 15,3-4-8-15,7-4 27 16,2-24 33-16,4-7 12 16,0-1 0-16,-7 4 0 15,-2 3 1-15,-9 6-1 16,-5 13 1-16,-6 10 12 0,-2 0-13 15,0 10 6-15,0 20 18 16,4 1 0-16,3 0-12 16,7-3-11-16,5-6-1 15,5-8-23-15,1-12-3 16,2-2 14-16,0-7 12 16,-1-24 7-16,1-5 1 15,0-12-8-15,-3 2 1 16,-1-7 1-16,-4 12-1 15,0 7 0-15,-9 11-1 16,-5 17 8-16,-2 6-8 16,-3 6 7-16,0 25 11 0,0 13 21 15,-3 2-14-15,-4 6-11 16,1-8-13 0,-1-2 0-16,3-10-1 0,2-6-10 15,-1-9-6-15,1-7-9 16,-1-2 8-16,1-8 16 15,2 0 1-15,-2 0 0 16,2 0-6-16,0-8-9 16,0-6-11-16,0 1-10 15,4-5-5-15,17 0-10 16,4-1-33-16,6-2-62 16,2 2-47-16,5 0-14 15,-1 3-46-15,15-12-70 0,-12 7-244 16,-7 4-313-16</inkml:trace>
  <inkml:trace contextRef="#ctx0" brushRef="#br0" timeOffset="80247.36">16421 14918 479 0,'0'0'254'16,"0"0"-111"-16,0 0 49 16,0 0 9-16,0 0-18 15,0 0-45-15,0 0 9 16,-2 93-28-16,-1-65 0 15,-1 2-8-15,-2 3-36 16,-3-10-26-16,2 4-20 16,0-7-14-16,1-5-8 0,2-3-1 15,4-7 0-15,-3-5 15 16,3 0 65-16,0 0 50 16,0-13-57-16,0-1-34 15,9-4-30-15,9 0-14 16,6 0 10-16,9-3-1 15,10-6-2-15,1 1-7 16,6 4-1-16,-4 3-31 16,8 0-134-16,-14 7-229 15,-11 3-652-15</inkml:trace>
  <inkml:trace contextRef="#ctx0" brushRef="#br0" timeOffset="81097.78">16836 14905 1232 0,'0'0'398'0,"0"0"-114"15,0 0-12-15,0 0-117 16,0 0-90-16,0 0 42 16,-29 138-13-16,29-92-54 15,4-6-23-15,15-6-10 16,0-11-1-16,-1-13-6 15,-1-10-23-15,0 0 14 16,0-19 9-16,1-12 6 16,2-10-5-16,-1-9 7 15,0 3-7-15,-6 1 0 16,-3 11 1-16,-4 9 7 16,-4 13 28-16,-2 12 11 0,0 1-36 15,0 22-11-15,0 18 57 16,-8 10-1-16,-4 16-18 15,5 10 1-15,3 23-14 16,4-5 29-16,0 2 2 16,0 1-23-16,0-19-17 15,0 2-7-15,0-9 11 16,-2-16 21-16,-23-11 14 16,-10-12 30-16,-13-14-14 15,-4-14-30-15,-8-4-21 16,-3-17-21-16,-5-46-18 15,4-31-96-15,18-8-124 0,23-24-143 16,23 33-332-16,0 27-764 0</inkml:trace>
  <inkml:trace contextRef="#ctx0" brushRef="#br0" timeOffset="81230.17">17146 15049 990 0,'0'0'736'0,"0"0"-462"15,0 0-97-15,0 0-100 16,151-6-77-16,-82 6-64 16,-9 0-242-16,-10 0-584 0</inkml:trace>
  <inkml:trace contextRef="#ctx0" brushRef="#br0" timeOffset="81515.03">17567 14899 1400 0,'0'0'613'16,"0"0"-432"-16,0 0 50 16,-58 112-68-16,58-69-96 15,0-6-44-15,9-5-23 16,15-14-6-16,3-13-39 16,-1-5 0-16,-1-13 45 15,-5-18 3-15,-7-10 37 16,-9-8 36-16,-4 5 53 15,-4 7 8-15,-23 11-22 16,-10 8-8-16,-5 18-40 16,-6 0-59-16,4 12-8 0,7 16-57 15,14 0-139-15,23 6-170 16,0-7-275-16,23-8-156 0</inkml:trace>
  <inkml:trace contextRef="#ctx0" brushRef="#br0" timeOffset="81865.66">17567 14899 980 0,'142'30'744'0,"-142"-30"-372"16,0 0-35-16,0 16-123 15,0 10-65-15,0 11-40 16,0 2-70-16,0 1-24 16,0-4-15-16,9-7-27 0,5-12-46 15,1-9-18-15,7-8 3 16,1-5 39-1,6-21 41-15,0-15 8 0,0-10 1 16,0-4-1-16,-8 1 8 16,-4 10 7-16,-9 11 15 15,-3 16 41-15,-5 9 41 16,0 8-19-16,0 0-72 16,0 22-14-16,0 4 5 15,0 5-4-15,0 2-8 16,2-3 1-16,9-6-1 15,-1-6-24-15,7-10-42 16,1-8-44-16,6 0-41 0,28-36-50 16,-8-1-92-1,-4 2-283-15</inkml:trace>
  <inkml:trace contextRef="#ctx0" brushRef="#br0" timeOffset="81982.42">18301 14838 990 0,'0'0'392'0,"0"0"-119"15,0 0-89-15,0 0-119 16,135 0-65-16,-89 0-40 16,-8-1-191-16,-9-3-579 0</inkml:trace>
  <inkml:trace contextRef="#ctx0" brushRef="#br0" timeOffset="82131.11">18494 14644 1558 0,'0'0'393'0,"0"0"-133"16,0 0 47-16,-68 135-117 16,60-76-112-16,-2 12-68 15,4 32-10-15,2-10-168 16,4-12-433-16</inkml:trace>
  <inkml:trace contextRef="#ctx0" brushRef="#br0" timeOffset="82613.55">20400 14627 1219 0,'0'0'381'16,"0"0"-83"-16,0 0 33 16,-125-88-24-16,84 85-81 15,-1 3-69-15,-4 28-67 16,2 24-26-16,5 16 3 16,4 28 16-16,14-2-25 15,5 7-29-15,7-1-20 16,5-16-3-16,-3 5-6 15,-2-8 0-15,0-8-15 16,0-11-78-16,0-5-115 16,-4-26-257-16,2-9-128 15,-1-22-747-15</inkml:trace>
  <inkml:trace contextRef="#ctx0" brushRef="#br0" timeOffset="83029.83">19739 15133 1703 0,'0'0'307'16,"0"0"-207"-16,122-46 81 16,-41 24-75-16,13-4-63 15,6-1-27-15,-2 4-10 16,-11-7-6-16,-14 2-37 16,-17 2-32-16,-21 2 5 15,-21 11 40-15,-14 10 24 16,-2 3 1-16,-27 16 35 15,-10 21 24-15,2 11 0 0,-1 11 17 16,6-1-15 0,6 0-35-16,5-8-26 0,9-7 8 15,3-11-8-15,2-12 0 16,4-8-1-16,1-8 6 16,2-4 15-16,-2 0 61 15,2-18-8-15,0-8-42 16,10-5-23-16,15 0-2 15,10-2-1-15,5-3 6 16,2 6 2-16,1 4 1 16,1 7-14-16,-2 2 0 15,1 7-1-15,1 6 0 0,3 4-78 16,22 0-127-16,-13 0-168 16,-6 0-563-16</inkml:trace>
  <inkml:trace contextRef="#ctx0" brushRef="#br0" timeOffset="83286.24">20819 14962 1521 0,'0'0'530'0,"0"0"-267"16,0 0 2-16,-139 99-132 15,123-55-72-15,11-3-39 16,5-5-11-16,15-6-10 15,14-12-1-15,5-14 0 16,2-4 8-16,-2-7 11 0,-8-16-4 16,-6-5 24-16,-6-1-2 15,-10 1-7-15,-2 5-18 16,-2 0-12-16,0 8-53 16,15-4-147-16,1 7-411 15,5-3-334-15</inkml:trace>
  <inkml:trace contextRef="#ctx0" brushRef="#br0" timeOffset="83781.72">21150 14989 1363 0,'0'0'560'16,"0"0"-353"-16,0 0 59 0,0 0-144 15,-94 116-76-15,87-96-34 16,7-4-12-16,0-8-9 15,0-3-49-15,0-5-16 16,5 0 66-16,6-17 8 16,7-9 0-16,6-8 0 15,7 0-6-15,5-1 4 16,2 2 1-16,-7 9-5 16,-8 10 5-16,-10 10-8 15,-7 4 9-15,-6 12 6 16,0 15 93-16,-9 9-2 15,-9-1-33-15,3-1-22 16,1-6-26-16,5-10-10 0,5-9-6 16,4-8-5-1,0-1-4-15,2-6 9 0,19-16 22 16,6-14-16-16,8-6-4 16,11-6-1-16,10 0-1 15,2 4 1-15,3 4-1 16,-10 14 0-16,-13 16 1 15,-14 10-1-15,-13 0 6 16,-9 23 55-16,-2 11 64 16,0 7-29-16,-2-1-54 15,-4 2-21-15,-1-4-21 16,7-2-8-16,0-12-114 0,18-8-168 16,13-6-235-16,9-6-204 15</inkml:trace>
  <inkml:trace contextRef="#ctx0" brushRef="#br0" timeOffset="84296.64">22860 14552 59 0,'0'0'1957'15,"0"0"-1485"-15,0 0-222 16,-127 81-39-16,110-42-102 15,7 3-66-15,6 2-28 16,2-5-15-16,2-7 0 16,0-10-22-16,0-12-13 0,-4-6 10 15,1-4 25-15,-1-4 0 16,-1-16 0-16,5-9-2 16,0-3-5-16,0-4 1 15,12 4 5-15,2 0 0 16,-2 12 0-16,-1 10 0 15,-5 4-8-15,4 6-7 16,-1 2-7-16,2 14 17 16,5 5 6-16,-1-4 1 15,1-3-1-15,-1-6 1 16,-1-3 1-16,-1-5 11 16,1-11 7-16,1-14-7 15,3-2-2-15,-3-3 15 0,-1 6 6 16,-5 5 4-16,-5 8 36 15,-2 7 16-15,-2 4-41 16,0 0-46-16,0 17 8 16,0 14-6-16,0 5 4 15,0 4-7-15,-6 3-20 16,6 3-64-16,0-6-99 16,7 8-128-16,21-12-307 15,1-12-365-15</inkml:trace>
  <inkml:trace contextRef="#ctx0" brushRef="#br0" timeOffset="84630.11">23451 14610 697 0,'0'0'1132'16,"0"0"-838"-16,0 0 29 15,-140-10-111-15,106 28-128 16,7 10-60-16,3 5-15 15,6 0 7-15,7-2-4 16,5-3-11-16,6-6 14 16,0-3 29-16,8-1 26 15,12 3 0-15,3-4-3 16,4 6-26-16,-1 1-23 16,0 2-11-16,-3-1-5 0,-7 2-1 15,-7-4 5 1,-7-2-4-16,-2-4 14 0,-2-6 23 15,-21-5-6-15,-8-4-14 16,-7-2-19-16,-4 0-46 16,-3-8-89-16,-3-20-139 15,11 2-295-15,14 0-383 0</inkml:trace>
  <inkml:trace contextRef="#ctx0" brushRef="#br0" timeOffset="84825.26">23662 14484 1405 0,'0'0'762'0,"0"0"-426"15,0 0-87-15,0 0-40 0,7 107-45 16,-7-46-95 0,0 8-45-16,0 0-24 0,0 2-10 15,-13-5-52-15,-2-8-59 16,-4-14-84-16,-8-8-136 15,8-14-193-15,1-16-269 0</inkml:trace>
  <inkml:trace contextRef="#ctx0" brushRef="#br0" timeOffset="85312.05">23959 14387 1562 0,'0'0'537'0,"0"0"-370"0,0 0 95 16,0 0-85-16,71 103-57 16,-57-57-31-16,-8 4-18 15,-6-3 2-15,0-8-13 16,-15-9-8-16,-14-5-2 16,-10-8-11-16,-2-4-17 15,-5-4-10-15,9-9-12 16,6 0-11-16,13 0-19 15,12-5-18-15,6-8-28 16,0-5 23-16,19 4 34 16,8 6 4-16,6 2 7 0,7 6 8 15,5 0 25 1,7 19 7-16,5 8 22 0,-1 8 3 16,-4 3-8-16,-11 6-28 15,-12 0-7-15,-15-4 4 16,-14-4 31-16,0-5 3 15,-22-4-1-15,-14-5 17 16,-4-4 7-16,-7-8 6 16,0-1-18-16,1-9-21 15,1 0-21-15,5 0-11 16,2 0-8-16,5-15-2 16,6 3-15-16,4 2-54 15,8 0-68-15,4 9-109 16,4 1-247-16,5 0-304 0</inkml:trace>
  <inkml:trace contextRef="#ctx0" brushRef="#br0" timeOffset="86794.15">14367 16976 1392 0,'0'0'533'0,"0"0"-407"16,0 0-16-16,0 0 124 16,149-45-33-16,-89 34-82 15,2 5-79-15,-3 6-28 16,-8 0-11-16,-9 0-1 16,-5 4-103-16,-20 18-188 15,-9 2-260-15,-8-2-405 0</inkml:trace>
  <inkml:trace contextRef="#ctx0" brushRef="#br0" timeOffset="86974.22">14538 17223 1520 0,'0'0'582'15,"0"0"-495"-15,0 0-47 16,0 0-18-16,0 0-15 15,0 0-7-15,168-5-23 16,-64 5-123-16,-14-1-179 16,-1-4-531-16</inkml:trace>
  <inkml:trace contextRef="#ctx0" brushRef="#br0" timeOffset="87580.17">15006 16692 985 0,'0'0'783'15,"0"0"-478"-15,0 0-25 16,0 0-63-16,0 0-152 16,0 0-14-16,0 0 85 15,176 39-27-15,-99-8-42 16,-11 0-13-16,-11 2-24 0,-14 1-11 15,-14-2-2-15,-12 0 4 16,-15 4 22-16,0 8 32 16,-21 4 4-16,-20 6-16 15,-8 5-28-15,-2-7-22 16,-1-7-13-16,10-8-19 16,9-15-61-16,8-8-77 15,21-14-108-15,4 0-256 16,0-10-361-16</inkml:trace>
  <inkml:trace contextRef="#ctx0" brushRef="#br0" timeOffset="88195.47">16845 16918 603 0,'0'0'1258'0,"0"0"-868"16,0 0-86-16,0 0-46 0,-121 11-149 16,110 24-80-16,9 13-19 15,2 2-9-15,2-1 0 16,19-5-1-16,14-12-1 15,1-14-1-15,1-14 2 16,-3-4 1-16,-5-12 11 16,-11-17 4-16,-9-2 51 15,-9-8 46-15,0 3 4 16,-25 0-53-16,-8 8-40 16,-5 3-15-16,0 10-9 15,4 7-84-15,8 8-133 16,12 0-261-16,10 4-144 0,4 0-455 15</inkml:trace>
  <inkml:trace contextRef="#ctx0" brushRef="#br0" timeOffset="88428.91">16845 16918 1205 0,'82'94'553'0,"-77"-68"-376"15,-1 6 5-15,5 13-94 16,5 1-51-16,5-2-27 15,4-4-10-15,-1-4-39 16,-5-13-1-16,-1-16 21 16,-3-7 19-16,1-5 32 15,-1-26 126-15,8-13-41 0,1-10-71 16,-1-3-28 0,7-1-18-16,-2 4-76 15,8 0-132-15,-7 14-165 16,-8 10-261-16</inkml:trace>
  <inkml:trace contextRef="#ctx0" brushRef="#br0" timeOffset="88995.56">17310 16946 689 0,'0'0'370'15,"0"0"-56"-15,0 0-32 16,0 0-66-16,0 0-57 16,0 0-87-16,69 106-39 15,-42-106-17-15,4 0 2 16,0-14-5-16,-2-7-3 15,-2-6-9-15,-9 5 6 16,-9 0-5-16,-7 7 7 0,-2 4 14 16,-6 9 38-16,-17 2 10 15,-4 0 15-15,-4 22-16 16,2 11-40-16,0 2-10 16,7 9-9-16,11 1-11 15,11-5 0-15,0-4-10 16,31-12-31-16,14-9 15 15,13-15 19-15,7 0 7 16,-1-25 2-16,-2-15 10 16,-8-5-4-16,-11-5-7 15,-11 2 8-15,-7-2 3 16,-12 6 13-16,-5 8 9 16,-6 14 58-16,-2 13 26 0,0 9-39 15,0 9-61-15,-6 26-12 16,-4 7 0-16,-1 5-5 15,-1 3 1-15,1-2-2 16,3-2 6-16,-2-11-5 16,4-3-1-16,0-14 0 15,3-5 1-15,-1-13-1 16,-1 0 15-16,0 0 3 16,-1-13-7-16,1-5-1 15,3-4 7-15,2 4 11 16,0 0-14-16,0 0-13 15,18-1 1-15,11 6-2 0,13-4-2 16,10 3-58 0,48-4-170-16,-11 11-276 0,-2-8-119 0</inkml:trace>
  <inkml:trace contextRef="#ctx0" brushRef="#br0" timeOffset="89246.01">18777 16317 1450 0,'0'0'579'16,"0"0"-392"-16,-135 7 108 15,78 48-118-15,-5 47-62 16,0 40-15-16,8 19-13 16,16-5-26-16,16-12-16 15,13-11-30-15,1-7-14 16,6 4 5-16,2-27-4 15,0-19-2-15,0-26-7 0,0-18-26 16,0 0-57-16,0-14-88 16,0-26-148-16,2-12-45 15,-2-24-192-15</inkml:trace>
  <inkml:trace contextRef="#ctx0" brushRef="#br0" timeOffset="89415.69">18019 17012 1367 0,'0'0'591'16,"0"0"-370"-16,0 0-77 0,0 0-98 15,120-18-10 1,-2 4-11-16,32-8-10 0,12-7-15 16,-19-8-172-16,-43 1-392 15,-37 6-892-15</inkml:trace>
  <inkml:trace contextRef="#ctx0" brushRef="#br0" timeOffset="89861.86">19059 16409 1400 0,'0'0'507'0,"0"0"-340"0,-89 134 97 15,62-58-46 1,10 4-100-16,13 1-74 0,4-5-24 15,0-8-20-15,6-12-1 16,9-13-41-16,4-22-35 16,0-9-21-16,4-12 31 15,3-16 54-15,6-16 13 16,1-12 0-16,-2 4 1 16,-5-3 0-16,-7 14 0 15,-10 11 8-15,-7 10 40 16,-2 8 6-16,0 4-46 15,0 22-8-15,0 10 8 16,0 1-7-16,0 2-1 16,15-7-1-16,10-6-2 15,6-12 2-15,0-10 1 0,-2-4 12 16,-2-10 4 0,-9-16 14-16,-9-2 51 0,-9-2 1 15,0-2 7-15,-23 1-27 16,-10 10-33-16,-7-2-20 15,-3 10-10-15,1 3-20 16,5 10-83-16,3 0-125 16,12 0-140-16,9 6-302 0</inkml:trace>
  <inkml:trace contextRef="#ctx0" brushRef="#br0" timeOffset="90265.8">19467 16852 1083 0,'0'0'837'0,"0"0"-614"0,0 0-104 16,0 0-14-16,0 0-62 15,0 0-23-15,0 0-11 16,54 66 0-16,-44-66-8 16,2 0 6-16,1-4 11 15,1-14-8-15,-1-8-2 16,0 4-7-16,1-4-1 15,-1 6 0-15,1 4-16 16,1 10-36-16,-1 2-17 16,-3 4-13-16,-1 4-2 0,2 18 32 15,-1 2 32 1,5 2 14-16,-1 1 5 0,5-6 1 16,0-3-1-16,2-7 1 15,3-9 12-15,4-2 17 16,0 0 71-16,2-21 54 15,0-8 41-15,-6 4-22 16,-5-1-42-16,-6 0-50 16,-8 8-42-16,-4 4-24 15,-2 4-15-15,-11 2-122 16,-13 3-256-16,-5 5-453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633749-6353-4824-94F5-2306CA13C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20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16764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49998" y="583811"/>
            <a:ext cx="867454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129540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848600" cy="364367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1009" y="6321136"/>
            <a:ext cx="1161826" cy="365125"/>
          </a:xfrm>
        </p:spPr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Enhanced Seventh Edition			           Roth/Kinney/John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685800" y="6341918"/>
            <a:ext cx="777697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1"/>
                </a:solidFill>
              </a:rPr>
              <a:t>© 2021 Cengage®. May not be scanned, copied or duplicated, or posted to a publicly accessible website, in whole or in part.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2014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3121" y="6248400"/>
            <a:ext cx="1161826" cy="365125"/>
          </a:xfrm>
        </p:spPr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3385" y="1373253"/>
            <a:ext cx="8229599" cy="1453297"/>
          </a:xfrm>
        </p:spPr>
        <p:txBody>
          <a:bodyPr vert="horz" anchor="ctr"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0"/>
            <a:ext cx="8267700" cy="3048000"/>
          </a:xfrm>
        </p:spPr>
        <p:txBody>
          <a:bodyPr vert="horz"/>
          <a:lstStyle>
            <a:lvl1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248400"/>
            <a:ext cx="1161826" cy="365125"/>
          </a:xfrm>
        </p:spPr>
        <p:txBody>
          <a:bodyPr/>
          <a:lstStyle/>
          <a:p>
            <a:pPr>
              <a:defRPr/>
            </a:pPr>
            <a:fld id="{6CF2B64B-D533-4D11-BEAF-64879B3271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81A81-69CC-4B61-9DAD-22D007F12F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anchor="t"/>
          <a:lstStyle>
            <a:lvl1pPr algn="l">
              <a:spcBef>
                <a:spcPts val="0"/>
              </a:spcBef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161826" cy="365125"/>
          </a:xfrm>
        </p:spPr>
        <p:txBody>
          <a:bodyPr/>
          <a:lstStyle/>
          <a:p>
            <a:pPr>
              <a:defRPr/>
            </a:pPr>
            <a:fld id="{3AB3C744-5926-4D44-9840-116E84E52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611092-5CFF-4C1B-A322-4AF5B78C5C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="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93" r:id="rId2"/>
    <p:sldLayoutId id="2147484484" r:id="rId3"/>
    <p:sldLayoutId id="2147484486" r:id="rId4"/>
    <p:sldLayoutId id="2147484492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7853265" cy="3962400"/>
          </a:xfrm>
        </p:spPr>
        <p:txBody>
          <a:bodyPr>
            <a:noAutofit/>
          </a:bodyPr>
          <a:lstStyle/>
          <a:p>
            <a:pPr marL="342900" indent="-342900" algn="l"/>
            <a:r>
              <a:rPr lang="en-US" sz="2200" b="1" dirty="0"/>
              <a:t>Full Adder Truth Table: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E29382-A1DF-4580-AECE-25F4845B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971800"/>
            <a:ext cx="1083870" cy="2362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CB1E01-D5D6-499B-BC72-FD5126AEA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209" y="2819400"/>
            <a:ext cx="6019800" cy="273557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A3967A7-9A28-4A4A-8092-EA943B14E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12. 4 bits adder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3AFCF6-8CA7-CC1B-BFF9-0CC51B18958E}"/>
                  </a:ext>
                </a:extLst>
              </p14:cNvPr>
              <p14:cNvContentPartPr/>
              <p14:nvPr/>
            </p14:nvContentPartPr>
            <p14:xfrm>
              <a:off x="279360" y="635760"/>
              <a:ext cx="8708760" cy="5654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3AFCF6-8CA7-CC1B-BFF9-0CC51B1895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000" y="626400"/>
                <a:ext cx="8727480" cy="56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538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/>
          </a:bodyPr>
          <a:lstStyle/>
          <a:p>
            <a:r>
              <a:rPr lang="en-US" dirty="0"/>
              <a:t>Design of Binary Adders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7853265" cy="3962400"/>
          </a:xfrm>
        </p:spPr>
        <p:txBody>
          <a:bodyPr>
            <a:noAutofit/>
          </a:bodyPr>
          <a:lstStyle/>
          <a:p>
            <a:pPr marL="342900" indent="-342900" algn="l"/>
            <a:r>
              <a:rPr lang="en-US" sz="2200" b="1" dirty="0"/>
              <a:t>Logic Equations for Full Adder: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8314A-1406-450B-BDC4-B58B8D9FB6F7}"/>
              </a:ext>
            </a:extLst>
          </p:cNvPr>
          <p:cNvSpPr txBox="1"/>
          <p:nvPr/>
        </p:nvSpPr>
        <p:spPr>
          <a:xfrm>
            <a:off x="396013" y="5170938"/>
            <a:ext cx="880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After complete the Boolean expression, show it to me. If it’s correct, I’ll let </a:t>
            </a:r>
          </a:p>
          <a:p>
            <a:r>
              <a:rPr lang="en-US" b="1" dirty="0">
                <a:solidFill>
                  <a:srgbClr val="FF0000"/>
                </a:solidFill>
              </a:rPr>
              <a:t>you know the result after simplification, and then you use the simplified result </a:t>
            </a:r>
          </a:p>
          <a:p>
            <a:r>
              <a:rPr lang="en-US" b="1" dirty="0">
                <a:solidFill>
                  <a:srgbClr val="FF0000"/>
                </a:solidFill>
              </a:rPr>
              <a:t>to create the subsystem!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D494A-DEC8-A2C6-65E2-2BB176F42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95" y="2540794"/>
            <a:ext cx="1891606" cy="17764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03CB99-7C64-9516-246E-F276D88901E4}"/>
                  </a:ext>
                </a:extLst>
              </p14:cNvPr>
              <p14:cNvContentPartPr/>
              <p14:nvPr/>
            </p14:nvContentPartPr>
            <p14:xfrm>
              <a:off x="4377240" y="2711880"/>
              <a:ext cx="4730400" cy="2135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03CB99-7C64-9516-246E-F276D88901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7880" y="2702520"/>
                <a:ext cx="4749120" cy="215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538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/>
          </a:bodyPr>
          <a:lstStyle/>
          <a:p>
            <a:r>
              <a:rPr lang="en-US" dirty="0"/>
              <a:t>Design of Binary Adders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7853265" cy="3962400"/>
          </a:xfrm>
        </p:spPr>
        <p:txBody>
          <a:bodyPr>
            <a:noAutofit/>
          </a:bodyPr>
          <a:lstStyle/>
          <a:p>
            <a:pPr marL="342900" indent="-342900" algn="l"/>
            <a:r>
              <a:rPr lang="en-US" sz="2200" b="1" dirty="0"/>
              <a:t>Create the subsystem in Simulink: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68206-A465-4A69-ACD8-8F440BC15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6248400" cy="1978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538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584" y="910936"/>
            <a:ext cx="2895599" cy="5410200"/>
          </a:xfrm>
        </p:spPr>
        <p:txBody>
          <a:bodyPr>
            <a:noAutofit/>
          </a:bodyPr>
          <a:lstStyle/>
          <a:p>
            <a:pPr marL="342900" indent="-342900" algn="l"/>
            <a:r>
              <a:rPr lang="en-US" sz="2200" b="1" dirty="0"/>
              <a:t>4 bits Adder:</a:t>
            </a:r>
          </a:p>
          <a:p>
            <a:pPr marL="285750" marR="0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should have 9 bits of inputs:</a:t>
            </a:r>
          </a:p>
          <a:p>
            <a:pPr marL="285750" marR="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 bits for the first addend</a:t>
            </a:r>
          </a:p>
          <a:p>
            <a:pPr marL="285750" marR="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 bits for the second addend</a:t>
            </a:r>
          </a:p>
          <a:p>
            <a:pPr marL="285750" marR="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 bit, which is always 0, and used as the carry-in for the LSB.  </a:t>
            </a:r>
          </a:p>
          <a:p>
            <a:pPr marL="0" marR="0" algn="l"/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marR="0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 the output, you have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two scopes (one is showing the result, one is used for overflow detection). </a:t>
            </a: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325862-46D9-40E2-A187-EA69987A2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183" y="1447800"/>
            <a:ext cx="5888990" cy="36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D4E766-DE83-420B-8E1A-8E8D72407065}"/>
              </a:ext>
            </a:extLst>
          </p:cNvPr>
          <p:cNvSpPr txBox="1"/>
          <p:nvPr/>
        </p:nvSpPr>
        <p:spPr>
          <a:xfrm>
            <a:off x="4343400" y="53407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/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 subsystems previously created needed!</a:t>
            </a:r>
          </a:p>
        </p:txBody>
      </p:sp>
    </p:spTree>
    <p:extLst>
      <p:ext uri="{BB962C8B-B14F-4D97-AF65-F5344CB8AC3E}">
        <p14:creationId xmlns:p14="http://schemas.microsoft.com/office/powerpoint/2010/main" val="422538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696200" cy="685800"/>
          </a:xfrm>
        </p:spPr>
        <p:txBody>
          <a:bodyPr>
            <a:normAutofit/>
          </a:bodyPr>
          <a:lstStyle/>
          <a:p>
            <a:r>
              <a:rPr lang="en-US" altLang="zh-CN" dirty="0"/>
              <a:t>Overflow 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85A11D1-2142-42EF-A1C2-7D1FAA12ACB1}"/>
              </a:ext>
            </a:extLst>
          </p:cNvPr>
          <p:cNvSpPr txBox="1"/>
          <p:nvPr/>
        </p:nvSpPr>
        <p:spPr>
          <a:xfrm>
            <a:off x="609600" y="2209800"/>
            <a:ext cx="7562850" cy="1326261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300355">
              <a:lnSpc>
                <a:spcPct val="79100"/>
              </a:lnSpc>
              <a:spcBef>
                <a:spcPts val="650"/>
              </a:spcBef>
            </a:pPr>
            <a:r>
              <a:rPr sz="2000" spc="-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Overflow 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occurs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if </a:t>
            </a: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(n +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1) bits are required </a:t>
            </a: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to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contain the  result from an n-bit addition or</a:t>
            </a:r>
            <a:r>
              <a:rPr sz="2000" spc="-1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subtraction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Example: 8-bits can represent values between -128 </a:t>
            </a: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to</a:t>
            </a:r>
            <a:r>
              <a:rPr sz="2000" spc="-2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+127.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1F0434C-9496-4510-B353-2DA54821FC83}"/>
              </a:ext>
            </a:extLst>
          </p:cNvPr>
          <p:cNvSpPr txBox="1"/>
          <p:nvPr/>
        </p:nvSpPr>
        <p:spPr>
          <a:xfrm>
            <a:off x="609600" y="4267200"/>
            <a:ext cx="2895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Calculate 70 </a:t>
            </a: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+</a:t>
            </a:r>
            <a:r>
              <a:rPr sz="2000" spc="-8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80: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642745BD-235B-48E9-9D7D-B9FC919369E6}"/>
              </a:ext>
            </a:extLst>
          </p:cNvPr>
          <p:cNvSpPr txBox="1"/>
          <p:nvPr/>
        </p:nvSpPr>
        <p:spPr>
          <a:xfrm>
            <a:off x="825501" y="4724400"/>
            <a:ext cx="2072639" cy="89725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2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25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2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25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25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2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25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</a:p>
          <a:p>
            <a:pPr marR="5080" algn="r">
              <a:lnSpc>
                <a:spcPct val="100000"/>
              </a:lnSpc>
              <a:spcBef>
                <a:spcPts val="170"/>
              </a:spcBef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 </a:t>
            </a:r>
            <a:r>
              <a:rPr sz="1800" u="heavy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+</a:t>
            </a:r>
            <a:r>
              <a:rPr sz="1800" u="heavy" spc="-1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700" u="heavy" baseline="154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0</a:t>
            </a:r>
            <a:r>
              <a:rPr sz="2700" u="heavy" spc="382" baseline="154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700" u="heavy" baseline="154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r>
              <a:rPr sz="2700" u="heavy" spc="382" baseline="154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700" u="heavy" baseline="154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0</a:t>
            </a:r>
            <a:r>
              <a:rPr sz="2700" u="heavy" spc="382" baseline="154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700" u="heavy" baseline="154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r>
              <a:rPr sz="2700" u="heavy" spc="375" baseline="154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700" u="heavy" baseline="154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0</a:t>
            </a:r>
            <a:r>
              <a:rPr sz="2700" u="heavy" spc="382" baseline="154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700" u="heavy" baseline="154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0</a:t>
            </a:r>
            <a:r>
              <a:rPr sz="2700" u="heavy" spc="382" baseline="154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700" u="heavy" baseline="154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0</a:t>
            </a:r>
            <a:r>
              <a:rPr sz="2700" u="heavy" spc="382" baseline="154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700" u="heavy" baseline="154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0</a:t>
            </a:r>
            <a:endParaRPr sz="2700" baseline="1543" dirty="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2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25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2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25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25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2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25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7B5946-E256-A08A-C8C8-10196D70242D}"/>
                  </a:ext>
                </a:extLst>
              </p14:cNvPr>
              <p14:cNvContentPartPr/>
              <p14:nvPr/>
            </p14:nvContentPartPr>
            <p14:xfrm>
              <a:off x="1143720" y="3669840"/>
              <a:ext cx="7587720" cy="2747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7B5946-E256-A08A-C8C8-10196D7024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4360" y="3660480"/>
                <a:ext cx="7606440" cy="27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098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/>
          </a:bodyPr>
          <a:lstStyle/>
          <a:p>
            <a:r>
              <a:rPr lang="en-US" dirty="0"/>
              <a:t>Requirement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8305800" cy="3962400"/>
          </a:xfrm>
        </p:spPr>
        <p:txBody>
          <a:bodyPr>
            <a:noAutofit/>
          </a:bodyPr>
          <a:lstStyle/>
          <a:p>
            <a:pPr marL="0" marR="0" algn="l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1. modify the inputs for A3A2A1A0 and B3B2B1B0 to calculate 6+(-3). Take the screenshot of the output scopes(overflow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detection+result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). Please use 2's complement to denote the negative number.</a:t>
            </a:r>
          </a:p>
          <a:p>
            <a:pPr marL="0" marR="0" algn="l"/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l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2. modify the inputs for A3A2A1A0 and B3B2B1B0 to calculate 7+7. Take the screenshot of the output scopes(overflow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detection+result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).</a:t>
            </a:r>
          </a:p>
          <a:p>
            <a:pPr algn="l"/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l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Show the result to me or put all the screenshots in a word file or PDF and submit it.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/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algn="l"/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algn="l"/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algn="l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12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5854</TotalTime>
  <Words>294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Candara</vt:lpstr>
      <vt:lpstr>Symbol</vt:lpstr>
      <vt:lpstr>Times New Roman</vt:lpstr>
      <vt:lpstr>Trebuchet MS</vt:lpstr>
      <vt:lpstr>Verdana</vt:lpstr>
      <vt:lpstr>Wingdings</vt:lpstr>
      <vt:lpstr>Waveform</vt:lpstr>
      <vt:lpstr>Lab 12. 4 bits adder</vt:lpstr>
      <vt:lpstr>Design of Binary Adders</vt:lpstr>
      <vt:lpstr>Design of Binary Adders</vt:lpstr>
      <vt:lpstr>PowerPoint Presentation</vt:lpstr>
      <vt:lpstr>Overflow recap</vt:lpstr>
      <vt:lpstr>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 FUNDAMENTALS</dc:title>
  <dc:creator>hammj</dc:creator>
  <cp:lastModifiedBy>Xing, Yuan</cp:lastModifiedBy>
  <cp:revision>391</cp:revision>
  <dcterms:created xsi:type="dcterms:W3CDTF">2010-06-02T16:10:54Z</dcterms:created>
  <dcterms:modified xsi:type="dcterms:W3CDTF">2023-02-28T16:59:41Z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248315395</vt:i4>
  </property>
  <property fmtid="{D5CDD505-2E9C-101B-9397-08002B2CF9AE}" pid="3" name="_NewReviewCycle">
    <vt:lpwstr/>
  </property>
  <property fmtid="{D5CDD505-2E9C-101B-9397-08002B2CF9AE}" pid="4" name="_EmailSubject">
    <vt:lpwstr>Lecture Note PowerPoints for Cengage Learning textbooks.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-1176233783</vt:i4>
  </property>
</Properties>
</file>