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82" r:id="rId1"/>
  </p:sldMasterIdLst>
  <p:notesMasterIdLst>
    <p:notesMasterId r:id="rId7"/>
  </p:notesMasterIdLst>
  <p:handoutMasterIdLst>
    <p:handoutMasterId r:id="rId8"/>
  </p:handoutMasterIdLst>
  <p:sldIdLst>
    <p:sldId id="622" r:id="rId2"/>
    <p:sldId id="608" r:id="rId3"/>
    <p:sldId id="583" r:id="rId4"/>
    <p:sldId id="584" r:id="rId5"/>
    <p:sldId id="623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1C9E011-926B-452A-A74D-2040BC760289}" v="3" dt="2021-03-18T15:45:51.6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71" autoAdjust="0"/>
  </p:normalViewPr>
  <p:slideViewPr>
    <p:cSldViewPr>
      <p:cViewPr varScale="1">
        <p:scale>
          <a:sx n="86" d="100"/>
          <a:sy n="86" d="100"/>
        </p:scale>
        <p:origin x="1152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uan Xing" userId="8e574f13-7ac2-4b6b-bb29-c1f083e32c22" providerId="ADAL" clId="{B1C9E011-926B-452A-A74D-2040BC760289}"/>
    <pc:docChg chg="custSel addSld modSld">
      <pc:chgData name="Yuan Xing" userId="8e574f13-7ac2-4b6b-bb29-c1f083e32c22" providerId="ADAL" clId="{B1C9E011-926B-452A-A74D-2040BC760289}" dt="2021-03-18T15:45:51.693" v="5"/>
      <pc:docMkLst>
        <pc:docMk/>
      </pc:docMkLst>
      <pc:sldChg chg="addSp">
        <pc:chgData name="Yuan Xing" userId="8e574f13-7ac2-4b6b-bb29-c1f083e32c22" providerId="ADAL" clId="{B1C9E011-926B-452A-A74D-2040BC760289}" dt="2021-03-18T15:36:03.906" v="0"/>
        <pc:sldMkLst>
          <pc:docMk/>
          <pc:sldMk cId="2693960335" sldId="610"/>
        </pc:sldMkLst>
        <pc:inkChg chg="add">
          <ac:chgData name="Yuan Xing" userId="8e574f13-7ac2-4b6b-bb29-c1f083e32c22" providerId="ADAL" clId="{B1C9E011-926B-452A-A74D-2040BC760289}" dt="2021-03-18T15:36:03.906" v="0"/>
          <ac:inkMkLst>
            <pc:docMk/>
            <pc:sldMk cId="2693960335" sldId="610"/>
            <ac:inkMk id="3" creationId="{A070003E-44CD-4EC0-AD08-F779C54CC769}"/>
          </ac:inkMkLst>
        </pc:inkChg>
      </pc:sldChg>
      <pc:sldChg chg="addSp delSp new mod">
        <pc:chgData name="Yuan Xing" userId="8e574f13-7ac2-4b6b-bb29-c1f083e32c22" providerId="ADAL" clId="{B1C9E011-926B-452A-A74D-2040BC760289}" dt="2021-03-18T15:45:51.693" v="5"/>
        <pc:sldMkLst>
          <pc:docMk/>
          <pc:sldMk cId="3744532831" sldId="624"/>
        </pc:sldMkLst>
        <pc:spChg chg="del">
          <ac:chgData name="Yuan Xing" userId="8e574f13-7ac2-4b6b-bb29-c1f083e32c22" providerId="ADAL" clId="{B1C9E011-926B-452A-A74D-2040BC760289}" dt="2021-03-18T15:36:13.559" v="2" actId="478"/>
          <ac:spMkLst>
            <pc:docMk/>
            <pc:sldMk cId="3744532831" sldId="624"/>
            <ac:spMk id="4" creationId="{AF0AD002-F0D6-4BE1-9B3B-8B6A14573BD0}"/>
          </ac:spMkLst>
        </pc:spChg>
        <pc:spChg chg="del">
          <ac:chgData name="Yuan Xing" userId="8e574f13-7ac2-4b6b-bb29-c1f083e32c22" providerId="ADAL" clId="{B1C9E011-926B-452A-A74D-2040BC760289}" dt="2021-03-18T15:36:13.559" v="2" actId="478"/>
          <ac:spMkLst>
            <pc:docMk/>
            <pc:sldMk cId="3744532831" sldId="624"/>
            <ac:spMk id="5" creationId="{B1193451-9B68-42DE-A8A1-E70D33B7633B}"/>
          </ac:spMkLst>
        </pc:spChg>
        <pc:inkChg chg="add del">
          <ac:chgData name="Yuan Xing" userId="8e574f13-7ac2-4b6b-bb29-c1f083e32c22" providerId="ADAL" clId="{B1C9E011-926B-452A-A74D-2040BC760289}" dt="2021-03-18T15:37:14.532" v="4" actId="478"/>
          <ac:inkMkLst>
            <pc:docMk/>
            <pc:sldMk cId="3744532831" sldId="624"/>
            <ac:inkMk id="6" creationId="{3AC3248B-0452-41FE-83D0-0AA86D8C162A}"/>
          </ac:inkMkLst>
        </pc:inkChg>
        <pc:inkChg chg="add">
          <ac:chgData name="Yuan Xing" userId="8e574f13-7ac2-4b6b-bb29-c1f083e32c22" providerId="ADAL" clId="{B1C9E011-926B-452A-A74D-2040BC760289}" dt="2021-03-18T15:45:51.693" v="5"/>
          <ac:inkMkLst>
            <pc:docMk/>
            <pc:sldMk cId="3744532831" sldId="624"/>
            <ac:inkMk id="7" creationId="{D976F97C-F355-49E4-BBCB-9975C8F8C3F2}"/>
          </ac:inkMkLst>
        </pc:inkChg>
      </pc:sldChg>
    </pc:docChg>
  </pc:docChgLst>
  <pc:docChgLst>
    <pc:chgData name="Xing, Yuan" userId="8e574f13-7ac2-4b6b-bb29-c1f083e32c22" providerId="ADAL" clId="{6D9A871D-F404-4A71-929C-C98CC55EFE54}"/>
    <pc:docChg chg="undo custSel delSld modSld">
      <pc:chgData name="Xing, Yuan" userId="8e574f13-7ac2-4b6b-bb29-c1f083e32c22" providerId="ADAL" clId="{6D9A871D-F404-4A71-929C-C98CC55EFE54}" dt="2020-10-22T16:53:40.523" v="33"/>
      <pc:docMkLst>
        <pc:docMk/>
      </pc:docMkLst>
      <pc:sldChg chg="del">
        <pc:chgData name="Xing, Yuan" userId="8e574f13-7ac2-4b6b-bb29-c1f083e32c22" providerId="ADAL" clId="{6D9A871D-F404-4A71-929C-C98CC55EFE54}" dt="2020-10-22T15:10:25.434" v="0" actId="47"/>
        <pc:sldMkLst>
          <pc:docMk/>
          <pc:sldMk cId="3760629674" sldId="515"/>
        </pc:sldMkLst>
      </pc:sldChg>
      <pc:sldChg chg="del">
        <pc:chgData name="Xing, Yuan" userId="8e574f13-7ac2-4b6b-bb29-c1f083e32c22" providerId="ADAL" clId="{6D9A871D-F404-4A71-929C-C98CC55EFE54}" dt="2020-10-22T15:10:25.634" v="1" actId="47"/>
        <pc:sldMkLst>
          <pc:docMk/>
          <pc:sldMk cId="4225387752" sldId="566"/>
        </pc:sldMkLst>
      </pc:sldChg>
      <pc:sldChg chg="del">
        <pc:chgData name="Xing, Yuan" userId="8e574f13-7ac2-4b6b-bb29-c1f083e32c22" providerId="ADAL" clId="{6D9A871D-F404-4A71-929C-C98CC55EFE54}" dt="2020-10-22T15:10:25.789" v="2" actId="47"/>
        <pc:sldMkLst>
          <pc:docMk/>
          <pc:sldMk cId="24395360" sldId="567"/>
        </pc:sldMkLst>
      </pc:sldChg>
      <pc:sldChg chg="del">
        <pc:chgData name="Xing, Yuan" userId="8e574f13-7ac2-4b6b-bb29-c1f083e32c22" providerId="ADAL" clId="{6D9A871D-F404-4A71-929C-C98CC55EFE54}" dt="2020-10-22T15:10:25.953" v="3" actId="47"/>
        <pc:sldMkLst>
          <pc:docMk/>
          <pc:sldMk cId="2624014891" sldId="568"/>
        </pc:sldMkLst>
      </pc:sldChg>
      <pc:sldChg chg="del">
        <pc:chgData name="Xing, Yuan" userId="8e574f13-7ac2-4b6b-bb29-c1f083e32c22" providerId="ADAL" clId="{6D9A871D-F404-4A71-929C-C98CC55EFE54}" dt="2020-10-22T15:10:26.254" v="4" actId="47"/>
        <pc:sldMkLst>
          <pc:docMk/>
          <pc:sldMk cId="1784733893" sldId="569"/>
        </pc:sldMkLst>
      </pc:sldChg>
      <pc:sldChg chg="del">
        <pc:chgData name="Xing, Yuan" userId="8e574f13-7ac2-4b6b-bb29-c1f083e32c22" providerId="ADAL" clId="{6D9A871D-F404-4A71-929C-C98CC55EFE54}" dt="2020-10-22T15:10:26.449" v="5" actId="47"/>
        <pc:sldMkLst>
          <pc:docMk/>
          <pc:sldMk cId="3137883338" sldId="570"/>
        </pc:sldMkLst>
      </pc:sldChg>
      <pc:sldChg chg="del">
        <pc:chgData name="Xing, Yuan" userId="8e574f13-7ac2-4b6b-bb29-c1f083e32c22" providerId="ADAL" clId="{6D9A871D-F404-4A71-929C-C98CC55EFE54}" dt="2020-10-22T15:10:26.697" v="6" actId="47"/>
        <pc:sldMkLst>
          <pc:docMk/>
          <pc:sldMk cId="1060423574" sldId="571"/>
        </pc:sldMkLst>
      </pc:sldChg>
      <pc:sldChg chg="del">
        <pc:chgData name="Xing, Yuan" userId="8e574f13-7ac2-4b6b-bb29-c1f083e32c22" providerId="ADAL" clId="{6D9A871D-F404-4A71-929C-C98CC55EFE54}" dt="2020-10-22T15:10:27.314" v="7" actId="47"/>
        <pc:sldMkLst>
          <pc:docMk/>
          <pc:sldMk cId="1963943463" sldId="572"/>
        </pc:sldMkLst>
      </pc:sldChg>
      <pc:sldChg chg="del">
        <pc:chgData name="Xing, Yuan" userId="8e574f13-7ac2-4b6b-bb29-c1f083e32c22" providerId="ADAL" clId="{6D9A871D-F404-4A71-929C-C98CC55EFE54}" dt="2020-10-22T15:10:27.652" v="8" actId="47"/>
        <pc:sldMkLst>
          <pc:docMk/>
          <pc:sldMk cId="2795409561" sldId="573"/>
        </pc:sldMkLst>
      </pc:sldChg>
      <pc:sldChg chg="del">
        <pc:chgData name="Xing, Yuan" userId="8e574f13-7ac2-4b6b-bb29-c1f083e32c22" providerId="ADAL" clId="{6D9A871D-F404-4A71-929C-C98CC55EFE54}" dt="2020-10-22T15:10:28.131" v="9" actId="47"/>
        <pc:sldMkLst>
          <pc:docMk/>
          <pc:sldMk cId="2797331803" sldId="574"/>
        </pc:sldMkLst>
      </pc:sldChg>
      <pc:sldChg chg="del">
        <pc:chgData name="Xing, Yuan" userId="8e574f13-7ac2-4b6b-bb29-c1f083e32c22" providerId="ADAL" clId="{6D9A871D-F404-4A71-929C-C98CC55EFE54}" dt="2020-10-22T15:10:28.564" v="10" actId="47"/>
        <pc:sldMkLst>
          <pc:docMk/>
          <pc:sldMk cId="1472218110" sldId="575"/>
        </pc:sldMkLst>
      </pc:sldChg>
      <pc:sldChg chg="del">
        <pc:chgData name="Xing, Yuan" userId="8e574f13-7ac2-4b6b-bb29-c1f083e32c22" providerId="ADAL" clId="{6D9A871D-F404-4A71-929C-C98CC55EFE54}" dt="2020-10-22T15:10:29.279" v="11" actId="47"/>
        <pc:sldMkLst>
          <pc:docMk/>
          <pc:sldMk cId="2883713023" sldId="576"/>
        </pc:sldMkLst>
      </pc:sldChg>
      <pc:sldChg chg="del">
        <pc:chgData name="Xing, Yuan" userId="8e574f13-7ac2-4b6b-bb29-c1f083e32c22" providerId="ADAL" clId="{6D9A871D-F404-4A71-929C-C98CC55EFE54}" dt="2020-10-22T15:10:31.170" v="12" actId="47"/>
        <pc:sldMkLst>
          <pc:docMk/>
          <pc:sldMk cId="3806065125" sldId="577"/>
        </pc:sldMkLst>
      </pc:sldChg>
      <pc:sldChg chg="del">
        <pc:chgData name="Xing, Yuan" userId="8e574f13-7ac2-4b6b-bb29-c1f083e32c22" providerId="ADAL" clId="{6D9A871D-F404-4A71-929C-C98CC55EFE54}" dt="2020-10-22T15:10:32.546" v="15" actId="47"/>
        <pc:sldMkLst>
          <pc:docMk/>
          <pc:sldMk cId="1722378337" sldId="579"/>
        </pc:sldMkLst>
      </pc:sldChg>
      <pc:sldChg chg="del">
        <pc:chgData name="Xing, Yuan" userId="8e574f13-7ac2-4b6b-bb29-c1f083e32c22" providerId="ADAL" clId="{6D9A871D-F404-4A71-929C-C98CC55EFE54}" dt="2020-10-22T15:10:37.346" v="16" actId="47"/>
        <pc:sldMkLst>
          <pc:docMk/>
          <pc:sldMk cId="299507243" sldId="580"/>
        </pc:sldMkLst>
      </pc:sldChg>
      <pc:sldChg chg="del">
        <pc:chgData name="Xing, Yuan" userId="8e574f13-7ac2-4b6b-bb29-c1f083e32c22" providerId="ADAL" clId="{6D9A871D-F404-4A71-929C-C98CC55EFE54}" dt="2020-10-22T15:10:31.740" v="13" actId="47"/>
        <pc:sldMkLst>
          <pc:docMk/>
          <pc:sldMk cId="51542574" sldId="581"/>
        </pc:sldMkLst>
      </pc:sldChg>
      <pc:sldChg chg="del">
        <pc:chgData name="Xing, Yuan" userId="8e574f13-7ac2-4b6b-bb29-c1f083e32c22" providerId="ADAL" clId="{6D9A871D-F404-4A71-929C-C98CC55EFE54}" dt="2020-10-22T15:10:31.972" v="14" actId="47"/>
        <pc:sldMkLst>
          <pc:docMk/>
          <pc:sldMk cId="458412068" sldId="582"/>
        </pc:sldMkLst>
      </pc:sldChg>
      <pc:sldChg chg="modSp mod">
        <pc:chgData name="Xing, Yuan" userId="8e574f13-7ac2-4b6b-bb29-c1f083e32c22" providerId="ADAL" clId="{6D9A871D-F404-4A71-929C-C98CC55EFE54}" dt="2020-10-22T16:53:40.523" v="33"/>
        <pc:sldMkLst>
          <pc:docMk/>
          <pc:sldMk cId="1706209407" sldId="583"/>
        </pc:sldMkLst>
        <pc:spChg chg="mod">
          <ac:chgData name="Xing, Yuan" userId="8e574f13-7ac2-4b6b-bb29-c1f083e32c22" providerId="ADAL" clId="{6D9A871D-F404-4A71-929C-C98CC55EFE54}" dt="2020-10-22T15:10:45.632" v="29" actId="20577"/>
          <ac:spMkLst>
            <pc:docMk/>
            <pc:sldMk cId="1706209407" sldId="583"/>
            <ac:spMk id="2" creationId="{00000000-0000-0000-0000-000000000000}"/>
          </ac:spMkLst>
        </pc:spChg>
        <pc:spChg chg="mod">
          <ac:chgData name="Xing, Yuan" userId="8e574f13-7ac2-4b6b-bb29-c1f083e32c22" providerId="ADAL" clId="{6D9A871D-F404-4A71-929C-C98CC55EFE54}" dt="2020-10-22T16:53:40.523" v="33"/>
          <ac:spMkLst>
            <pc:docMk/>
            <pc:sldMk cId="1706209407" sldId="583"/>
            <ac:spMk id="3" creationId="{D7EC0382-27C0-4A2B-B264-EF275A39C97E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r>
              <a:rPr lang="en-US"/>
              <a:t>Engineering Fundamentals - An Introduction to Engineering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r>
              <a:rPr lang="en-US" dirty="0"/>
              <a:t>©2011 Cengage Learning Engineering. All Rights Reserved. </a:t>
            </a:r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BF25AC6-2336-4B42-B7AB-448B1D85F5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2081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6:18:58.2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381 134 1632,'-16'-9'7842,"0"1"-5677,10 6-1881,0 0-1,0-1 0,1 0 0,0 0 1,-10-8-1,8 7 434,1-1-101,9 4 137,-2 1-492,-2 1-69,-1-1-1,0 1 1,0 0-1,1-1 1,-1 1 0,0-1-1,0 1 1,0-1-1,-3 0 1,-15 4-238,5 3 20,-1 1 0,1 0 1,0 1-1,0 0 1,-24 22-1,17-11-6,1 1 0,-31 39 0,47-53 13,0 1 0,0-1-1,0 1 1,1 0 0,0 0-1,1 0 1,0 1 0,0-1-1,1 1 1,0 0 0,0 0-1,1-1 1,0 1 0,1 0-1,0 0 1,0 0 0,3 11-1,-2-12 5,2 0-1,-1 0 1,1 0-1,0-1 0,0 1 1,1-1-1,0 0 1,1 0-1,-1 0 0,1 0 1,1-1-1,-1 0 1,1 0-1,0-1 1,0 1-1,1-1 0,-1 0 1,15 6-1,-13-6-6,0-2 0,0 1 0,1-1 0,0 0 0,0-1 0,-1 0 0,1 0 0,0-1 0,1 0 0,-1-1 0,0 0 0,0 0 0,0-1 0,0 0 0,0-1 0,0 0 0,14-5 0,-13 3 34,0 0 0,0-1 0,0-1 0,-1 1 0,0-2 0,0 1 0,-1-1 0,1-1 0,-2 1 0,1-1 0,-1-1 0,0 1 0,-1-1 0,8-13 0,-5 5 8,-1 0-1,0 0 1,-2-1 0,0 0-1,-1 0 1,0 0-1,-2-1 1,0 0 0,-1 0-1,-1-29 1,-1 35 59,-2-1 1,0 1-1,0-1 0,-1 1 1,-1 0-1,0 0 0,-1 1 1,0-1-1,-1 1 1,0 0-1,-1 0 0,0 1 1,-1 0-1,-1 0 0,-12-12 1,19 21-54,0 0 1,0 1-1,0-1 1,0 1-1,0-1 0,-1 1 1,1 0-1,0-1 1,-1 1-1,0 0 1,1 1-1,-1-1 0,1 0 1,-1 1-1,0 0 1,1-1-1,-1 1 1,0 0-1,0 0 0,1 1 1,-4-1-1,2 1-316,0 0-1,1 1 1,-1-1 0,0 1-1,0-1 1,1 1-1,-1 0 1,-5 5-1,-31 22-3501,-66 29-2514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6:20:32.3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566 84 9898,'-4'0'620,"0"-1"0,0 0 0,0 0 0,1 0 0,-1-1 0,0 1 0,1-1 0,-7-4 0,-16-6 792,21 11-1304,0 0 0,0 1 0,0 0 0,0 0 0,0 0 0,0 1 0,0 0 0,1-1 1,-1 2-1,0-1 0,-9 4 0,-4 3 122,-26 16 1,-10 10 73,1 2 0,1 3 0,-84 82 0,127-112-304,1 1 1,0 0-1,0 0 0,1 1 0,0 0 0,-7 16 0,12-22-9,0 0 0,0 1 0,0-1 0,0 1 0,1 0-1,0 0 1,0-1 0,1 1 0,0 0 0,0 0 0,0 0-1,0 0 1,1 0 0,0-1 0,3 11 0,0-7-16,0 0 0,1 0 0,0 0 0,0-1 0,1 0 0,0 0 0,0 0 0,1-1 1,0 0-1,0 0 0,1 0 0,0-1 0,0 0 0,0-1 0,1 0 0,0 0 0,0-1 0,0 0 0,0-1 0,17 4 0,-9-3 9,0-1 0,0-1 0,0 0 0,0-1 0,0-1 0,1-1 0,-1 0 0,0-2 0,0 0 0,0 0 0,18-7 0,-16 3 4,1-1 0,-1 0 0,-1-2-1,1 0 1,-2-1 0,1 0 0,-2-2 0,1 0 0,-2-1 0,0 0 0,0-1 0,-2-1 0,0-1 0,-1 1 0,0-2 0,-1 0 0,-1 0-1,12-33 1,-19 43 20,-1-1 0,0 0 0,0 1-1,-1-1 1,0 0 0,-1 0 0,1 0 0,-2 0-1,1 0 1,-2 0 0,1 1 0,-1-1-1,0 0 1,-1 1 0,0-1 0,0 1-1,-1 0 1,0 0 0,0 0 0,-8-10 0,-1 1 7,-1 0 0,0 1 1,-1 1-1,-1 0 1,0 1-1,-1 0 1,-24-13-1,34 21-52,-1 2 1,0-1-1,-1 1 0,1 0 1,0 1-1,-16-4 0,19 6-152,0 1 0,-1-1 0,1 1 0,0 0 0,-1 1 0,1-1 0,0 1 0,-1 0 0,1 0 0,0 1 0,0 0 0,0 0 0,0 0 0,0 0 0,-7 5 0,-87 65-3635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6:20:33.0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286 69 8370,'-45'11'3767,"38"-10"-3463,1 0 1,-1 0-1,1 1 0,0 0 1,-1 0-1,1 1 0,0 0 1,0 0-1,-9 6 1,-2 6-220,1 1 1,1 0-1,0 1 1,1 1 0,1 0-1,0 1 1,2 0-1,0 1 1,1 0 0,-8 25-1,15-37-75,0 1-1,1 0 1,0 0 0,0 0-1,0 1 1,2-1 0,-1 0-1,1 0 1,0 1 0,1-1-1,0 0 1,3 13 0,-2-15 3,1 0 1,0 0-1,0 0 1,0 0-1,1 0 1,0-1-1,0 0 1,0 1-1,1-2 1,0 1-1,0 0 1,1-1-1,-1 0 1,1-1-1,11 8 1,-5-6 8,0 0 0,0-1 0,1-1 1,-1 1-1,1-2 0,0 0 1,0-1-1,0 0 0,0-1 1,1 0-1,-1-1 0,0 0 1,18-4-1,-11 1 19,0-1 0,1-1 0,-2 0 1,1-2-1,0 0 0,-1-2 0,31-18 0,-42 22-17,1-1 0,-1-1 0,0 0 0,0 0 1,-1 0-1,0-1 0,0 0 0,-1-1 0,0 1 0,-1-1 0,9-18 0,-11 19 24,0 0-1,0 0 0,-1 0 1,-1 0-1,1 0 0,-1 0 1,0 0-1,-1 0 0,0 0 1,-1-1-1,1 1 0,-1 0 1,-1 0-1,0 0 1,-3-11-1,-8-11 66,-2 1-1,0 1 1,-2 1 0,0 0 0,-2 1 0,-40-42-1,53 61-83,-1 1 0,0-1-1,-13-9 1,17 15-15,1-1 0,-1 1 0,0-1 0,0 1-1,1 0 1,-1 0 0,0 0 0,0 1 0,0-1-1,0 1 1,0-1 0,0 1 0,0 0 0,0 0 0,-5 1-1,6 0-129,-1 0 0,1 0 0,-1 1 0,1-1 0,0 1 0,-1-1-1,1 1 1,0 0 0,0 0 0,0 0 0,-3 4 0,-19 28-2056,24-34 2170,-26 36-3084,-25 19-2064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6:20:38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360 0 9882,'-6'4'5644,"0"7"-4078,-6 19-2157,10-25 918,-208 546 766,207-543-1084,-92 241 169,90-236-175,1 0-9,4-11 41,2-5 50,1 0-528,-3 3 348,1-1-1,-1 1 0,0 0 0,0 0 0,1 0 1,-1 0-1,0-1 0,0 1 0,0 0 0,1 0 1,-1-1-1,0 1 0,0 0 0,0 0 1,0-1-1,1 1 0,-1 0 0,0-1 0,0 1 1,0 0-1,0 0 0,0-1 0,0 1 1,0 0-1,0-1 0,0 1 0,0 0 0,0-1 1,0 1-1,0 0 0,0 0 0,0-1 0,0 1 1,0 0-1,0-1 0,-1 1 0,1 0 1,0 0-1,0-1 0,-24-18-5917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6:20:39.4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269 1 9818,'-1'0'279,"0"0"-1,0 0 1,0 0-1,1 0 1,-1 0 0,0 0-1,0 0 1,0 0-1,1 0 1,-1 1 0,0-1-1,0 0 1,1 0-1,-1 1 1,0-1 0,0 0-1,1 1 1,-1-1-1,0 2 1,-1 15 270,2-11-475,-2 26 173,0 1 1,-2-1-1,-10 36 0,-31 94 483,40-144-700,-140 420 766,129-394-741,5-10 36,5-13-3,10-38-1510,-3 12-1206,-5-3-2920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6:20:40.0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208 5 7450,'-1'-1'374,"0"1"0,0-1 0,1 1 1,-1 0-1,0-1 0,0 1 0,1 0 1,-1-1-1,0 1 0,0 0 0,0 0 1,0 0-1,0 0 0,1 0 0,-1 0 1,0 0-1,0 0 0,-1 0 1,0 14 143,2 6-558,-10 50 638,-34 126 1,26-124-402,-7 26 131,-8 27-42,-25 201 0,58-318-212,0-10-318,2-18-2344,-1-20-1297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6:20:40.4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199 0 11218,'-2'2'3202,"-3"9"-2356,-5 45-509,-2-1 0,-21 56 0,19-67-85,-21 66 131,8-30-156,-29 149-1,52-168-189,4-62-146,0 1-1,0-1 0,0 1 0,0-1 0,0 1 1,1-1-1,-1 1 0,0-1 0,0 1 1,0-1-1,1 1 0,-1-1 0,0 1 0,1-1 1,-1 1-1,0 0 0,1-1 0,-1 1 0,1 0 1,-1-1-1,0 1 0,1 0 0,-1 0 0,1-1 1,-1 1-1,1 0 0,-1 0 0,1 0 1,-1 0-1,1-1 0,-1 1 0,1 0 0,0 0 1,23-2-2407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6:22:50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91 247 3977,'-5'-4'11155,"5"3"-10845,5-11-290,-5 12-21,0 0-1,0 0 1,0 0-1,0 0 1,0 0 0,0 0-1,0 0 1,0 1-1,0-1 1,0 0-1,0 0 1,0 0 0,0 0-1,-1 0 1,1 0-1,0 0 1,0 0 0,0 0-1,0 0 1,0 0-1,0-1 1,0 1 0,0 0-1,0 0 1,0 0-1,0 0 1,0 0 0,0 0-1,0 0 1,0 0-1,0 0 1,0 0 0,0 0-1,0 0 1,0 0-1,0 0 1,0 0 0,0 0-1,0 0 1,0 0-1,0 0 1,0 0 0,0 0-1,0 0 1,0 0-1,-1 2-43,0 0 1,0 0-1,1 0 0,-1 0 0,1 0 0,-1 0 0,1 0 1,0 0-1,0 0 0,0 1 0,1 3 0,31 587 87,-32-536-40,3 239 168,10-71 54,0 249 197,-39-219-109,8-111-276,7 104-27,1-10 25,-8 215 6,9-293-33,4-99-4,4 98 1,1-132 4,-1 0 0,-4 31-1,0 3 2,6 201-9,3-98 2,-19 203-4,7-275 7,-2 62 6,1 89 5,9-158-21,3 1 0,24 137-1,-22-182-18,-5-33 14,1 0-1,-1 0 1,2-1 0,-1 1-1,1-1 1,0 1 0,1-1-1,-1 0 1,7 12-1,21 28-105,-16-23 91,1-1-1,29 33 1,-31-41 17,1-1-1,0 0 1,1-1-1,1-1 1,0 0-1,0-1 0,1-1 1,0 0-1,1-2 1,0 0-1,26 8 1,-4-6 31,1-2 0,76 6 0,-51-11-9,174 2 44,-191-9-49,-25 1-5,1 1 0,0 1-1,35 4 1,-49-1 6,0-1 1,0 0-1,1 0 0,-1-2 1,13 0-1,-19 0 24,-1 0-1,0-1 1,0 1 0,0 0-1,0-1 1,0 0 0,-1 0-1,1 0 1,0-1 0,-1 1-1,0-1 1,1 0 0,-1 0 0,0 0-1,0 0 1,-1 0 0,4-6-1,8-14 73,-1-1 0,-1 0-1,-1-1 1,15-51-1,16-114-29,-35 153-49,45-320 121,-23-6 34,4-32-64,-17 58-17,-13 201-93,4-1-2,0-109 14,-10-168 20,3 255-31,1 59-2,-4-185 58,1 246-67,-1-11 15,6-79 0,-1 89-8,-1-1 1,-7-49-1,3 47-6,2-67 1,16-15 0,-14-95 16,-3 106-9,2-139 2,-1 233 0,-5-32 1,3 33-8,-2-31 1,5 18 2,1-1 18,-2-1 0,-8-52-1,4 56-20,-26-181 11,28 191-7,0 0 0,-2 1 0,0-1 0,-8-19 0,4 12 3,-6-29 0,-18-68 23,11 50-16,-8-26 7,26 85-17,-1 1 0,0 0 0,-1 1 0,-1-1 0,-14-20 0,16 31 10,0-1 1,0 1 0,-1 1 0,0-1-1,1 1 1,-1 0 0,0 0 0,-9-2-1,9 3-8,-86-24 23,-126-18 0,-159 10 20,356 32-46,9 0-22,0 0 1,0 2-1,0-1 0,-1 2 1,1-1-1,0 2 1,0 0-1,1 0 1,-1 1-1,1 0 0,-20 11 1,17-6 18,9-6-29,-1 0 1,1 0-1,0 1 0,0 0 0,0 0 0,1 0 0,0 1 0,-1 0 0,-5 8 0,6-7 20,-5 8 2,1 0 0,0 0 0,1 1 0,-7 17 0,13-27 0,-2 3-22,0 0 0,1 0-1,0 0 1,-1 16 0,3-24 19,33-51-7046,-3-22 2817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6:18:37.4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11 6457,'-19'-4'4224,"13"0"-3436,7 1 1047,-6 6-1047,7-2-817,0 0-1,0 0 0,0 0 0,0 0 1,0 1-1,0-1 0,0 0 0,-1 1 1,1 0-1,-1-1 0,4 5 0,10 9 11,66 61 176,139 167-1,-143-152 23,-35-47-124,3-2 0,65 49 0,8 7-24,-110-93-23,-7-5-6,-1 0 0,1 1 1,-1-1-1,1 0 1,0 1-1,-1-1 0,1 0 1,-1 1-1,1-1 0,-1 0 1,0 1-1,1-1 0,-1 1 1,1-1-1,-1 1 1,0-1-1,1 1 0,-1-1 1,0 1-1,1-1 0,-1 1 1,0 0-1,0 0 0,-12-9-252,-2-1-1775,-20-14-2454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6:18:38.0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652 1 5569,'-5'18'5276,"-14"11"-4239,12-19-48,-18 23 422,-55 56 0,53-60-1111,-142 170 576,29-33-475,69-97-276,25-24-26,10-18-38,11-8-52,24-20-597,10-3-1764,-8 4 2114,0 0-1,1-1 1,-1 1-1,0-1 0,1 1 1,-1-1-1,0 1 0,1-1 1,-1 0-1,0 1 1,0-1-1,0 0 0,0 0 1,1-1-1,34-39-3684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6:20:27.9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7 4089,'-10'-7'10563,"17"17"-9244,54 86-672,-7-14 93,-25-34-442,144 236 745,25-17-834,-91-144-129,-108-122-307,-6-4-116,-7-6-565,-9-22-1496,-32-53-2036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6:19:39.8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454 44 8122,'-7'1'1463,"-14"-1"-2,21 0-1392,0 0 0,-1 0 1,1-1-1,-1 1 0,1 0 0,-1 0 1,1 0-1,-1 0 0,1 0 0,-1-1 1,1 1-1,0 0 0,-1 0 0,1-1 0,-1 1 1,1 0-1,0-1 0,-1 1 0,1 0 1,0-1-1,-1 1 0,1 0 0,0-1 1,0 1-1,-1-1 0,1 1 0,0-1 1,0 1-1,0-1 0,0 1 0,0 0 1,-1-1-1,1 0 518,0 1-564,1 0 1,-1 0 0,0 0 0,0 0 0,0 1-1,0-1 1,0 0 0,0 0 0,0 0 0,0 1-1,0-1 1,0 0 0,0 0 0,0 1 0,0-1-1,0 0 1,0 0 0,0 0 0,0 1-1,0-1 1,0 0 0,0 0 0,0 0 0,0 1-1,-1-1 1,1 0 0,0 0 0,0 0 0,0 0-1,0 1 1,0-1 0,0 0 0,-1 0 0,1 0-1,0 0 1,0 0 0,0 0 0,0 1 0,-1-1-1,1 0 1,0 0 0,0 0 0,0 0-1,-1 0 1,1 0 0,0 0 0,0 0 0,0 0-1,-1 0 1,1 0 0,0 0 0,0 0 0,-1 0-1,1 0 1,0 0 0,-5-2 12,0 0 0,0 0-1,-1 1 1,1-1 0,0 1 0,-1 0-1,1 1 1,0 0 0,-1 0 0,1 0 0,-1 0-1,1 1 1,0 0 0,-10 2 0,-4 2 45,1 1 1,-33 15-1,34-12-87,0 1 0,0 0-1,1 1 1,1 1-1,0 1 1,0 0-1,2 1 1,-1 0 0,2 1-1,0 0 1,1 1-1,0 1 1,1 0 0,1 0-1,-7 22 1,12-29-6,2 1 0,0 0 0,0 0 0,1 0 0,0 0 0,1 0 0,0 0 0,0 1 0,2-1 0,-1 0 0,1-1 0,1 1 0,0 0 0,1 0 0,0-1 0,0 0 0,1 0 0,0 0 0,1-1 0,0 1 1,1-1-1,0-1 0,0 1 0,1-1 0,0-1 0,0 1 0,1-1 0,0-1 0,0 1 0,0-2 0,1 1 0,15 5 0,-8-5 25,1-1 1,0-1-1,0 0 1,0-2-1,1 0 1,-1-1 0,1-1-1,-1 0 1,0-1-1,1-2 1,-1 0-1,0 0 1,0-2-1,-1 0 1,1-1-1,-1-1 1,-1-1-1,1 0 1,-1-1-1,0 0 1,-1-2-1,0 0 1,15-15-1,-23 19 3,-1 0 1,1 0-1,-2-1 1,1 0-1,-1 0 0,0 0 1,-1-1-1,0 0 0,0 1 1,-1-1-1,0-1 1,-1 1-1,0 0 0,0-1 1,-1 1-1,0-1 0,-1 1 1,0-1-1,-1 1 0,0-1 1,-2-11-1,-2-1 37,-1 0 0,-1 1 0,-1-1 0,-1 2 0,-1-1 0,0 1 0,-25-33 0,33 49-33,-12-17 121,-1 1 0,-1 0 0,0 1 0,-21-18-1,35 36-90,1 0 0,-1 0 0,0 1 0,1-1 0,-1 0 0,0 1 0,0 0 0,1-1 0,-1 1 0,0 0 0,0 0 0,0 0 0,1 0 0,-1 0 0,0 1 0,0-1 0,0 0 0,1 1 0,-4 1 0,-35 15-687,32-13 230,-43 27-3368,-21 6-146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6:20:28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688 1 11466,'-26'17'4973,"-3"17"-4372,21-21-216,-230 333 676,-42 57-566,250-362-489,11-14-626,-24 25-1,37-40-1522,-2 11-1850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6:23:02.2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1275 1400,'-11'-1'6049,"4"-1"-1723,7 5-2479,22-7-2948,83 8 1343,26-1 694,-1-4-444,-47 2-19,151-20 1,40-16 113,-247 32-589,87-8 177,89-12 196,170-26-142,-190 32-197,-135 15-37,90-9 42,-72 3-28,76 2 0,-29 1 21,-47 3-50,-1 3 0,1 3-1,112 20 1,20 6 17,18 13-23,-146-28 34,109 8 0,-50-9-11,-46-4 4,655 44 17,-529-33-22,-138-11 10,1-3 0,119-5 0,100-9 5,-69 4-4,-123 5 0,-74 1-4,2-2 1,-1-1 0,0-2-1,35-5 1,12-16 23,-51 16-14,-19 5 3,1 0-1,0 0 1,-1-1 0,1 1-1,-1-1 1,0 1 0,0-1-1,0 0 1,0 0 0,-1-1-1,1 1 1,-1 0 0,0-1 0,0 0-1,3-4 1,3-11 93,10-34-1,-14 43-121,15-45 21,-9 30 0,-2-1 1,11-51-1,-11 19 48,-3-1 0,-3-63 0,-7 58 0,-3 1 0,-3 0-1,-2 1 1,-27-77 0,4 49 48,29 66-89,-2 1 0,-1 0 1,-15-29-1,20 44 26,1 0-1,-1 0 1,0 0 0,-1 1-1,0 0 1,0 0 0,-1 1-1,1 0 1,-1 0 0,-1 0-1,1 1 1,-1 0-1,0 1 1,0-1 0,0 2-1,-1-1 1,1 1 0,-17-4-1,-46-5 80,-2 3-1,1 3 1,-1 3-1,-99 9 1,-280 5 193,259-4-282,100-3 50,-26 1-68,-48 4 44,-176-15 0,307 5-70,-1 1 0,-56 8 1,53-3 19,-77-1 1,-108-22 35,-24-1 2,118 10-45,-15 8 2,-255 9 11,191-5 14,112-5-13,-370 18-20,311-16 30,-4 0-10,-85 9-7,127 7-54,59-12 32,0 3 0,1 3-1,-95 28 1,121-29 30,1-2 0,-1 0 0,0-3 0,0-1 0,-49-1 1,53 0-90,-1 2 0,1 1 1,0 1-1,-37 12 0,62-17 43,1 1-1,-1-1 0,1 0 0,-1 1 0,1 0 0,0 0 0,0 0 0,0 0 0,0 0 0,0 1 0,0-1 0,1 1 0,-1 0 0,-3 6 0,1 0-25,0 0 0,1 0 1,1 1-1,-4 10 0,3-8 80,-2 12-47,0 0-1,2 0 0,0 0 0,0 35 1,8 101-32,-2-103 35,1-17-21,1-1 0,2 1 0,2-1 0,22 67 0,-22-75 35,-6-23 7,0 0 0,0 0 0,0-1 0,5 10 0,15 47-31,5-20-43,-23-38 65,-4-5-10,1 0 0,-1-1 0,0 1 0,1-1 0,-1 1 0,0 0 0,1 0 0,-1-1 0,0 1 0,0 0 0,0-1 0,0 1 0,0 0 1,0 0-1,0-1 0,0 1 0,0 0 0,0 0 0,0-1 0,-1 2 0,1 8-379,0 1 0,0-1 0,1 0 0,1 0 0,2 11 0,-2-11-438,0-1 1,0 1-1,-1-1 0,-1 1 0,0-1 1,-1 14-1,-1-12-1416,-1-1-1,-8 19 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6:24:46.0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 5841,'0'-3'9007,"4"14"-8826,7-8 0,0-1 1,1-1 0,17 1-1,19 2 230,7 4-142,80 0-1,-17-2 15,-58-2-235,148 20 10,-260-24-3035,-65 0-1520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6:24:46.3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8650,'0'0'3801,"4"0"-1059,-4 1-2734,0 0 1,0 0 0,0 0 0,0 0 0,0 0 0,0 0 0,0 0-1,1 0 1,-1 0 0,0-1 0,1 1 0,-1 0 0,0 0 0,1 0-1,-1-1 1,1 1 0,0 0 0,-1 0 0,2 1 0,2 3-40,7 18 76,-1 0 0,-1 0-1,-1 1 1,10 48 0,-8-29 54,50 317 387,-57-337-469,12 94-1815,-16-115 587,-3-9-619,-24-40-3799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6:24:46.7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9858,'0'0'2577,"3"3"-2033,6 3-544,9 4 560,12-2 232,18 3 0,6-5 24,6-1-311,0-10-201,-6-1-160,-6 6-96,-9-5-48,-9 5-8,0 5-673,-6 6-1047,24 32-2241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6:24:47.1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 9986,'0'0'3009,"0"3"-2169,6 2-728,6-5 32,14 0 288,13 0-72,15 0-192,3-8-88,-3 3 8,-3-1-88,-9-4-24,-15 7-568,-3 3-1312,-39 32-2761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6:24:47.5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9858,'0'0'3665,"3"5"-3265,3-5-328,21 6 264,6 2 600,20-3-408,4-5-328,3 5-136,3 1-64,0 2-728,90 8-2272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6:25:02.6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233 79 3993,'-5'-2'6309,"0"-3"-3826,-1 4 1196,6 1-3611,0 0 0,0 0 1,0 0-1,0 0 0,0 0 1,0 0-1,0 0 0,0 0 1,-1 0-1,1 0 0,0 0 1,0 0-1,0 0 0,0 0 1,0 0-1,0 0 0,0 0 1,0 0-1,-1-1 547,1 1-547,-8 25-262,0-7 107,-138 491 15,130-438 73,7-29-94,-17 46-1,25-87-296,0-6 58,3-20-195,6-38-213,91-277 304,-3 15 446,-83 260 737,-13 75-794,1-1 0,1 1 1,3 13-1,0 0-17,97 381 88,-97-385-24,49 141 46,-10-33-46,-32-97-943,-18-31-1743,-14-20 988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6:25:03.0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41 8066,'0'0'2880,"6"0"-2880,3 0 8,6-5 56,6-1 24,6-7-8,0 8-80,3-1-464,-3 1-1456,27 10-2689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6:25:03.3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0 8178,'-3'7'4468,"3"13"-4654,0-14 426,-11 242 667,1-46-755,3-7-2469,7-194 2208,0 0-1,0-1 0,0 1 0,0 0 0,0 0 1,0 0-1,0 0 0,0 0 0,0-1 0,0 1 1,-1 0-1,1 0 0,0 0 0,-1-1 0,1 1 1,-1 0-1,0 1 0,-9-13-2571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6:19:52.6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631 235 9882,'-30'-18'2041,"-1"1"-1,-1 2 0,-66-22 1,82 32-1930,0 1-1,-1 1 1,0 0 0,1 2 0,-1-1 0,0 2-1,0 0 1,0 2 0,0-1 0,-23 7 0,27-4-122,1 1 1,1 0-1,-1 0 1,1 1-1,0 1 1,0 0-1,1 1 1,-1 0-1,2 0 1,-16 17-1,13-11-4,1 0-1,0 1 1,1 0-1,1 0 0,0 1 1,1 0-1,-7 20 1,12-27-3,1 1 0,0-1 0,0 1 1,1 0-1,0-1 0,1 1 0,0 0 1,0 0-1,1-1 0,0 1 0,1 0 0,0-1 1,1 1-1,0-1 0,0 0 0,1 0 1,0 0-1,1 0 0,0-1 0,0 0 1,1 0-1,0 0 0,0-1 0,1 0 0,0 0 1,0 0-1,0-1 0,1 0 0,0 0 1,1-1-1,-1 0 0,1-1 0,0 0 1,0 0-1,0-1 0,0 0 0,1-1 0,-1 1 1,13 0-1,-6-3 17,0 0 0,0-1 0,0 0 0,1-1 0,-1-1 0,-1-1 0,1 0 0,27-12 0,-7 0 25,0-1 1,48-34-1,-64 38-16,0-1 1,-2-1 0,0-1-1,-1-1 1,0 0-1,-1-1 1,-1-1-1,17-28 1,-26 37 6,-1 0 1,0-1 0,-1 0-1,0 0 1,-1 0 0,0 0-1,0-1 1,1-15-1,-4 18 6,0 1 0,0-1 0,-1 0-1,0 0 1,-1 1 0,0-1-1,0 1 1,-1-1 0,0 1 0,0 0-1,-1 0 1,-5-9 0,1 6 6,0-1 1,-1 2 0,0-1-1,-1 1 1,0 1 0,-1 0 0,0 0-1,0 1 1,0 0 0,-1 1-1,-1 0 1,1 1 0,-1 1-1,0 0 1,0 0 0,-19-3-1,31 8-124,-9 1-802,-8 14-702,-34 47-2260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6:25:03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38 6689,'11'-17'3231,"-11"16"-3208,1 0 0,0 0 0,-1-1 0,1 1-1,0 0 1,0 0 0,-1 0 0,1 0-1,0 0 1,0 0 0,0 0 0,0 0 0,1 0-1,-1 1 1,0-1 0,0 0 0,0 1 0,1-1-1,-1 1 1,0-1 0,0 1 0,1-1-1,-1 1 1,1 0 0,-1 0 0,2 0 0,6-1 35,0 1 1,0 0 0,0 1 0,1 0-1,-1 1 1,0-1 0,0 2 0,-1-1-1,1 1 1,0 1 0,-1 0 0,0 0-1,0 0 1,0 1 0,0 0 0,-1 1-1,10 9 1,-13-12-33,0 2 0,0-1 0,0 0 0,0 1 0,-1 0 0,0-1 1,0 1-1,0 1 0,-1-1 0,0 0 0,0 1 0,0-1 0,0 1 0,-1 0 0,0-1 0,0 1 0,-1 0 0,1 0 1,-1-1-1,-1 1 0,1 0 0,-1 0 0,0 0 0,0-1 0,0 1 0,-1-1 0,0 1 0,-4 8 0,2-8 41,0 1-1,0-1 1,-1 0-1,0 0 0,0-1 1,0 1-1,-1-1 1,1 0-1,-1-1 1,0 0-1,-1 1 1,1-2-1,-1 1 0,0-1 1,-7 3-1,3-3 97,1 1 0,-1-2 1,0 0-1,0 0 0,1-1 0,-1 0 0,0 0 0,0-2 0,-19-2 0,16 0 200,14 3-362,0 0 0,0 0 0,0 0 1,0 0-1,0 0 0,0 0 0,0 0 0,0 0 0,0 0 0,0 0 1,0 0-1,0 0 0,0 0 0,0 0 0,0-1 0,0 1 1,0 0-1,0 0 0,0 0 0,0 0 0,1 0 0,-1 0 0,0 0 1,0 0-1,0 0 0,0 0 0,0 0 0,0 0 0,0 0 1,0 0-1,0 0 0,0 0 0,0 0 0,0 0 0,0-1 0,0 1 1,-1 0-1,1 0 0,0 0 0,0 0 0,0 0 0,0 0 0,0 0 1,0 0-1,0 0 0,0 0 0,0 0 0,0 0 0,0 0 1,0 0-1,0 0 0,0 0 0,0 0 0,0 0 0,0 0 0,0 0 1,27 3-451,27 12 401,76 31-1,-114-39 49,-1 1 0,1 0 0,-2 1 0,1 1-1,-1 0 1,-1 0 0,0 2 0,0 0 0,12 15 0,-22-23-2,0 0 1,0 0 0,0 0 0,-1 0 0,0 1 0,0-1 0,0 1 0,-1-1 0,1 1 0,-1 0 0,0-1 0,-1 1-1,1 0 1,-1 0 0,0 8 0,-1-7 5,0 1 0,-1-1 0,1 1 0,-2-1 0,1 0 0,0 0 0,-1 0 0,0 0-1,-1-1 1,-5 8 0,-1-1 8,0-1 0,0 0 0,-1-1 0,-1 0-1,0-1 1,0 0 0,-1-1 0,0 0 0,-17 7 0,22-11 86,0-1 0,0 0 1,0 0-1,-1-1 1,1 0-1,-1-1 0,1 0 1,-1 0-1,0-1 0,1 0 1,-1 0-1,0-1 1,1 0-1,-1-1 0,1 0 1,-1 0-1,-15-7 1,22 8-292,0 0 1,0-1 0,0 1-1,0-1 1,1 0 0,-1 1 0,0-1-1,1 0 1,-1 0 0,1 0 0,0 0-1,-1 0 1,1-1 0,0 1-1,0 0 1,0-4 0,0 4-31,-23-53-4427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6:25:22.4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131 106 8794,'-8'-5'3097,"-10"-1"1825,-1 6-1211,-9-4-3915,-19-7-264,38 9 398,7 1-165,5 1-56,7-1 7,246-23-43,-79 15 314,-124 9 12,0-2 0,77-14 0,-103 7 35,-22 7-15,0 0 1,-1 1-1,1-1 1,0 1-1,7-1 1,-11 2-12,-23-1-6285,-31-3 2224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6:25:22.8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 8386,'0'0'160,"-1"0"0,1 0 0,0 0 0,-1 0 0,1 0-1,0 0 1,0 0 0,-1 0 0,1 0 0,0 1 0,-1-1 0,1 0 0,0 0 0,0 0 0,-1 0 0,1 1 0,0-1 0,0 0 0,-1 0 0,1 0 0,0 1 0,0-1 0,0 0-1,0 1 1,-1-1 0,1 0 0,0 0 0,0 1 0,0-1 0,0 0 0,0 1 0,0-1 0,0 0 0,0 0 0,0 1 0,0-1 0,0 0 0,0 1 0,0-1 0,0 0 0,0 1-1,4 19-887,0-6 1320,57 522 2741,-57-405-5213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6:25:44.6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559 76 9170,'-38'-24'3950,"13"11"-2290,-41-14 0,57 24-1524,0 1 0,-1 0 0,1 0 1,-1 1-1,1 0 0,-1 0 1,0 1-1,1 1 0,-1 0 1,0 0-1,1 1 0,-1 0 1,1 0-1,0 1 0,0 0 1,0 1-1,0 0 0,1 1 1,-17 10-1,6-1-137,1 0-1,0 2 1,1 0 0,1 0 0,0 2 0,1 0-1,-13 23 1,17-24-10,0 0-1,2 1 1,0 0 0,1 1-1,1 0 1,1 1-1,0-1 1,2 1 0,0 0-1,1 0 1,0 29-1,3-38-8,1 0-1,0 0 1,0 0 0,1 0-1,1-1 1,0 1-1,0-1 1,1 0-1,0 1 1,1-2 0,0 1-1,1 0 1,0-1-1,0 0 1,1-1-1,0 1 1,0-1-1,1-1 1,0 1 0,1-1-1,-1-1 1,19 11-1,-16-11-88,0-1 0,1 0 0,0-1 0,0-1 0,0 1 0,0-2 0,0 0 0,0 0 0,1-1 0,-1-1 0,16 0 0,-2-3-438,1-1 0,-1-1 0,0-1 0,30-11 0,-36 10-116,0-1-1,0-1 1,35-22 0,136-106-3940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6:25:44.9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0 10642,'0'0'2833,"-3"0"-2113,6 0-88,-6 0-448,0 3-184,-6 8-144,-9 19-240,-6 16-832,-15 21-1041,-60 106-2672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6:25:45.2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0 8402,'-3'3'4033,"3"-1"-3329,0 4-704,0 7-136,3 14 136,0 27 328,0 19-32,0 14-64,0 7-32,-3 3-80,-3-2-24,3-4-32,-6-7-64,3-17-416,-3-13-1040,-15 35-1265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6:25:45.5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0 168 9994,'6'2'3460,"8"7"-2813,6 4-860,-19-12 218,71 36 561,113 79 0,-165-101-464,-1 1 0,0 0 0,-1 2 1,-1 0-1,0 1 0,-1 1 0,-2 0 0,0 1 0,22 44 0,-32-55 60,0 1-1,0-1 1,-1 0 0,-1 1 0,0 0-1,0 0 1,0 21 0,-3-24-50,1 0 0,-1 0 0,-1 0 0,0 0 0,0-1 0,0 1 0,-1 0 0,0-1 0,0 0 0,-1 0 0,-6 10 0,-4 2 15,-1-1-1,-1 0 1,-1-1-1,0-1 1,-1-1-1,-30 21 1,-127 64-66,157-91-754,0-1 0,0-1 0,-22 6 1,40-13 637,-1 1 1,1-1 0,0 0 0,0 0-1,-1 0 1,1 0 0,0 0 0,0 0-1,-1 0 1,1 0 0,0 0 0,-1 0-1,1 0 1,0 0 0,0 0 0,-1 0-1,1 0 1,0 0 0,-1 0 0,1 0-1,0 0 1,0 0 0,-1-1 0,1 1-1,0 0 1,0 0 0,-1 0 0,1 0-1,0-1 1,0 1 0,0 0 0,-1 0-1,1-1 1,0 1 0,0 0 0,0 0-1,0-1 1,-1 1 0,1 0 0,0 0-1,0-1 1,0 1 0,0 0 0,0 0-1,0-1 1,0 1 0,0 0 0,0-1-1,0 1 1,3-41-4187</inkml:trace>
  <inkml:trace contextRef="#ctx0" brushRef="#br0" timeOffset="1">801 1 11955,'0'5'2392,"-3"-5"-1744,0 0 344,3 6-375,-12 7-617,0 17-64,-15 18-465,-12 23-407,-6 12-1400,-108 122-3017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6:26:10.3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214 394 5401,'-11'-13'10761,"13"64"-10896,5 407 407,-8-385-246,-27 528 499,12-328-318,7 163-160,-1 5-18,2 115 22,5-103-14,-3-88-37,5-339-3,1 355-41,0-237 40,0-28-4,0-105 7,42 572-6,-32-454 20,-1-16-10,-1-66-18,2 0-1,2 0 0,2-1 0,2-1 0,2 0 0,29 50 1,-23-55-1,37 49 1,-38-58 6,-12-17 9,0 0 0,2-1 0,0-1 1,0 0-1,1 0 0,0-1 0,29 16 1,-7-8 1,0-2 0,54 17 0,-70-29 1,0 0 1,0-2 0,0 0-1,35-1 1,-12 0 2,-1 1 12,-1-2 1,1-2 0,61-8-1,-97 7 4,-1 0 0,1 0 0,0 0 0,-1-1 0,0 1 0,1-2 0,-1 1 0,0 0 0,-1-1 0,1 0 0,-1 0 0,1 0 0,-1-1 0,0 1 0,-1-1 0,1 0 0,-1 0 0,4-8 0,3-6 59,-2-1 0,1-1 0,8-34 0,-5-7-33,-1 0-1,3-120 1,-4 34-38,37-345 14,-42 413 2,-4-1 0,-3 1-1,-20-139 1,13 161-23,-1-118 0,19-59 4,1 1-4,7-105 88,-2 213 157,8-77-127,-10 80-109,-1-88 44,-3 28-17,-6 72-24,-3 73-12,2 0 0,8-50 0,31-157-2,-34 195 5,1-66 0,-4 31-2,-1 18-4,-3 0-1,-2 1 1,-22-117 0,9 34-100,-30-157-30,35 224 124,-9-59-5,-12 15 19,2-2-12,2 2 0,-9 9 33,-71-155-1,96 250-23,0 0 0,-2 1 0,-1 1 0,0 0 0,-32-33 0,38 46-6,0 0 1,-1 1 0,0 0 0,0 0 0,0 1-1,-1 0 1,0 1 0,-12-4 0,3 2 4,-1 1 1,0 0-1,-25-1 1,35 6-14,-1 0 1,1 0 0,0 1 0,0 0-1,0 1 1,-18 5 0,-59 26-40,28-10 60,41-16-25,-1 1 1,1 1-1,0 0 0,1 1 0,0 2 0,0-1 0,-15 16 1,1-1 29,-1-1 0,-2-2 1,-61 33-1,61-37-25,-51 37-1,6-3-14,73-50-8,0 1 1,0 0-1,1 1 0,-1-1 1,1 1-1,0 1 0,0-1 1,0 0-1,1 1 0,0 0 1,0 0-1,-3 7 0,7-11-94,-1-1-1,1 1 0,0-1 1,0 1-1,0 0 0,-1-1 1,2 1-1,-1 0 0,0-1 1,0 1-1,0 0 0,1-1 1,-1 1-1,1-1 0,-1 1 1,1 0-1,0-1 0,-1 0 1,1 1-1,0-1 0,2 2 1,30 36-3427,-25-30 2924,35 37-1767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6:25:56.1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2 12067,'-1'-1'238,"1"1"1,-1 0-1,1 0 1,-1 0-1,1 0 1,-1 0-1,1 0 1,-1 0-1,0 0 1,1 0-1,-1 0 1,1 0-1,-1 0 1,1 0-1,-1 1 1,1-1-1,-1 0 1,1 0-1,-1 0 1,1 1-1,-1-1 1,1 0-1,-1 1 1,0 0-1,10 10 1036,4 1-1574,230 225 320,-209-207-30,299 268-338,-298-263-2135,-32-31 1224,-5-7-699,-6-8 609,-35-52-3193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6:25:56.4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711 0 8682,'-3'0'4441,"0"0"-3097,-3 0-816,3 6 336,-9 13-159,-15 18-393,-18 28-176,-21 30-64,-12 18 0,-9-2-72,6-6-232,6 0-1041,3-11-1559,-81 122-2849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6:19:59.7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240 8 6145,'3'-3'6197,"1"0"-5828,-2 1 12,-2 2-334,0 0-1,0 0 1,0 0 0,0 1 0,0-1-1,0 0 1,0 0 0,0 0-1,0 0 1,0 0 0,0 0-1,0 0 1,0 0 0,0 0-1,-1 0 1,1 0 0,0 0-1,0 0 1,0 0 0,0 0-1,0 1 1,0-1 0,0 0-1,0 0 1,0 0 0,0 0-1,0 0 1,0 0 0,0 0-1,0 0 1,0 0 0,0 0-1,0 0 1,0 1 0,0-1-1,0 0 1,0 0 0,0 0-1,0 0 1,0 0 0,0 0-1,0 0 1,1 0 0,-1 0 0,0 0-1,0 0 1,0 0 0,0 0-1,0 1 1,0-1 0,0 0-1,0 0 1,0 0 0,0 0-1,0 0 1,0 0 0,0 0-1,0 0 1,1 0 0,-1 0-1,0 0 1,0 0 0,0 0-1,0 0 1,-3 6-199,-8 19 252,2 1 1,-12 49-1,3-9 21,-94 313 168,67-254 559,21-65-273,24-60-573,0 1 0,0-1-1,0 0 1,0 0 0,0 0 0,0 0 0,0 1 0,0-1-1,0 0 1,0 0 0,0 0 0,0 0 0,0 1 0,0-1-1,0 0 1,-1 0 0,1 0 0,0 0 0,0 0 0,0 1-1,0-1 1,0 0 0,0 0 0,-1 0 0,1 0 0,0 0-1,0 0 1,0 0 0,0 0 0,0 1 0,-1-1 0,1 0 0,0 0-1,0 0 1,0 0 0,0 0 0,-1 0 0,1 0 0,0 0-1,0 0 1,0 0 0,-1 0 0,1 0 0,0 0 0,0 0-1,0 0 1,0-1 0,-1 1 0,1 0 0,0 0 0,0 0-1,0-1 632,12-21-1552,-4 3-868,23-39-2060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6:25:56.9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342 1 9210,'-39'17'1801,"-72"44"1,97-51-1625,1 0 0,0 0 0,1 1 0,0 1 0,1 0 1,0 1-1,1 0 0,-10 17 0,9-10-159,0 0 0,2 1 0,0 0 0,1 1 1,1 0-1,1 0 0,1 1 0,1-1 0,1 1 0,0 41 0,4-49-20,-1-1-1,2 1 1,0-1-1,1 1 1,0-1-1,1 0 1,1 0-1,0 0 1,1-1 0,1 0-1,0 0 1,0 0-1,1-1 1,1 0-1,0 0 1,1-1-1,21 19 1,-24-24 9,1 0 1,0-1-1,0 0 1,0 0 0,0-1-1,1 0 1,0-1-1,0 0 1,0 0-1,0-1 1,0 0-1,0 0 1,17 0 0,-14-2 12,1-1 1,-1 0 0,0-1 0,1-1 0,-1 0 0,0 0 0,-1-1 0,1-1-1,16-8 1,-8 1 38,0-1 0,-1 0 1,-1-1-1,0-1 0,-1-1 0,-1-1 0,0 0 0,-1-1 0,-1 0 0,21-37 0,-23 33 97,-1-2 0,-1 1-1,-1-1 1,-1-1 0,-2 1 0,0-1 0,-2 0 0,0-1-1,0-26 1,-5 39-9,1 0 0,-1-1 0,-1 1-1,-1 0 1,0 1 0,0-1 0,-1 0-1,-8-16 1,7 20-71,0 0-1,0 0 0,-1 1 0,-1 0 1,1 0-1,-1 1 0,0 0 1,-1 0-1,1 0 0,-2 1 1,1 0-1,-9-4 0,11 6-104,1 1 1,0 1-1,-1-1 0,1 1 1,-1 0-1,0 0 0,0 1 1,0-1-1,0 1 0,0 1 1,0-1-1,0 1 0,-10 1 1,8 1-354,0 0 0,1 1 0,-1 0 0,1 0 0,0 0 0,0 1 0,0 1 0,0-1 0,0 1 0,1 0 0,0 0 1,-8 10-1,-86 87-5866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6:25:57.8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602 358 5785,'3'-2'125,"0"1"1,0-1-1,0 0 0,0-1 0,0 1 0,0 0 1,-1-1-1,1 0 0,-1 1 0,0-1 1,0 0-1,0 0 0,0-1 0,0 1 0,-1 0 1,1 0-1,-1-1 0,0 1 0,0-1 0,0 0 1,0 1-1,-1-1 0,1 1 0,-1-1 0,0 0 1,0 1-1,-1-6 0,0-1 57,-1 0-1,0 0 0,0 1 1,-1-1-1,0 0 0,-1 1 1,0 0-1,-9-17 1,3 13 34,0 1 0,0 0 0,-1 0 1,0 1-1,-1 1 0,-1 0 0,1 0 1,-2 2-1,1-1 0,-1 2 0,-21-10 0,19 11-98,-1 0 0,1 0 0,-1 2-1,0 0 1,0 1 0,0 0 0,-1 2 0,1 0-1,-1 1 1,-21 2 0,27 1-94,0 0 0,0 0-1,0 1 1,0 1 0,1 0 0,0 0 0,0 1 0,0 1 0,1-1 0,0 2-1,1 0 1,-1 0 0,1 0 0,1 1 0,0 1 0,-12 16 0,13-16-35,1 0-1,0 1 1,1-1 0,0 1 0,0 1 0,1-1 0,0 0 0,1 1-1,1 0 1,0 0 0,1 0 0,0 0 0,0 0 0,1 0 0,1 0-1,0 0 1,3 13 0,-2-18 12,0-1-1,0 1 1,1-1-1,0 0 1,0 0-1,0 0 0,0 0 1,1-1-1,0 1 1,0-1-1,1 0 1,0 0-1,0-1 1,0 1-1,0-1 1,0 0-1,1-1 0,0 1 1,0-1-1,0 0 1,0-1-1,7 3 1,-3-2 30,0-1 0,1 0 1,-1 0-1,0-1 1,1 0-1,-1-1 0,1-1 1,-1 1-1,1-2 0,-1 1 1,1-1-1,-1-1 0,16-6 1,7-6-20,-2-2 1,0-1-1,47-36 1,3-2-1722,-27 25-923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6:25:58.2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468 400 2401,'14'-10'6410,"4"-14"-4191,0-19-1559,-15 34-486,0 0-1,-1 0 0,0-1 0,-1 1 0,0 0 0,0-1 0,-1 1 1,0-1-1,-1 1 0,0-1 0,0 1 0,-1 0 0,-1-1 0,1 1 1,-1 0-1,-1 0 0,0 1 0,0-1 0,0 1 0,-1 0 0,-1 0 1,1 0-1,-1 1 0,-1 0 0,1 0 0,-1 1 0,0-1 0,-14-8 1,7 6-107,0 0 1,-1 1-1,0 1 1,0 1-1,-1 0 1,1 1-1,-1 0 1,0 2-1,-1 0 1,1 0-1,0 2 1,-1 0 0,-32 2-1,42 0-63,1 1-1,-1-1 1,1 1-1,-1 1 1,1-1 0,0 1-1,-1 0 1,1 0-1,1 1 1,-1 0-1,0 0 1,1 0-1,0 1 1,0-1 0,0 1-1,1 1 1,0-1-1,0 0 1,0 1-1,-5 10 1,0 3-27,0 0 1,1 1-1,1 0 0,1 1 0,-5 27 1,7-23 5,1 0 1,1 0 0,1 1-1,1-1 1,5 37-1,-3-48 5,0 1-1,2 0 1,0-1-1,0 0 1,1 0-1,1 0 1,0 0-1,1-1 1,1 0-1,13 19 1,-17-27 2,0-1 1,1 1-1,-1-1 1,1 0-1,0 0 1,0 0 0,0 0-1,1-1 1,-1 0-1,11 4 1,-12-6 9,0 0 0,1 0 0,-1 0-1,0-1 1,1 0 0,-1 1 0,0-2 0,1 1 0,-1 0 0,0-1 0,1 0 0,-1 0 0,0 0 0,0 0 0,0-1-1,6-3 1,1 0 1,0-2 0,-1 0 1,0 0-1,0-1 0,11-11 0,41-51-362,12-13-1721,28-15-1854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6:25:59.3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319 57 7674,'-5'-11'2415,"-1"1"1,1 0 0,-12-15 0,17 25-2395,-1 0-1,1 0 1,0-1-1,0 1 1,-1 0-1,1 0 1,0 0 0,0 0-1,0 0 1,-1 0-1,1 0 1,0 0-1,0 0 1,-1 0-1,1 1 1,0-1 0,0 0-1,0 0 1,-1 0-1,1 0 1,0 0-1,0 0 1,0 0 0,0 0-1,-1 1 1,1-1-1,0 0 1,0 0-1,0 0 1,0 0-1,-1 1 1,1-1 0,0 0-1,0 0 1,0 0-1,0 1 1,0-1-1,0 0 1,0 0 0,0 0-1,0 1 1,0-1-1,0 0 1,0 0-1,0 0 1,0 1-1,0-1 1,0 0 0,0 0-1,0 1 1,0-1-1,-5 21-358,3-15 393,-69 247-131,21-82-7,1 8-3843,45-164 2963,-1 0 1,-1-1-1,-7 15 1,-60 100-5185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6:25:59.8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0 11034,'-3'0'3633,"-3"3"-3353,12 8-280,9 16-56,6 16 56,12 22 288,9 8-64,3-3 8,0-3-112,0-5-48,-6-2-64,-3-9-8,0-3-32,-9-7-736,-6-6-888,-3-5-977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6:26:00.1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774 1 10738,'-6'0'2993,"3"3"-1697,-6-3-184,6 5-247,-12 11-577,-9 19-200,-24 25-88,-15 21 48,-15 13-48,-9 3-440,-3 8-873,-9 1-1479,-150 134-3626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6:26:00.5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557 49 8570,'-21'-10'942,"-1"2"0,1 1 1,-1 0-1,-1 2 0,1 1 0,-35-3 0,45 6-843,0 1 0,-1 0 0,1 1-1,0 1 1,0 0 0,0 0-1,0 1 1,1 1 0,-1 0 0,1 0-1,0 1 1,0 1 0,-20 13 0,16-6-90,0 0 1,1 2-1,0-1 1,2 1-1,-1 1 1,2 1-1,0-1 1,1 2-1,1-1 1,1 1-1,0 1 1,-9 33-1,9-20-19,1 0 0,2 0 1,1 1-1,1 0 0,2 0 0,6 63 0,-3-78-6,2 0-1,0 0 1,1 0-1,0 0 0,1-1 1,2 0-1,-1 0 1,16 23-1,-18-33 8,0 0 1,1 0-1,-1-1 0,1 0 0,1 0 0,-1 0 0,1-1 1,14 9-1,-16-11 7,1-1 0,-1 1 0,1-1 1,0 0-1,0-1 0,0 0 0,0 0 1,0 0-1,0 0 0,0-1 0,1 0 0,-1 0 1,10-2-1,-5-2 12,1 1 0,-1-1 1,0-1-1,-1 0 0,1 0 0,-1-1 1,0-1-1,0 0 0,-1 0 0,0-1 1,0 0-1,8-10 0,13-16 34,-1-2-1,-2 0 1,-2-2-1,-1-1 1,36-82 0,-50 100-24,-1-1 1,-1 0 0,-1 0 0,-1-1-1,-1 1 1,-1-2 0,-1 1 0,1-45-1,-5 62-15,1 1 0,-1-1 0,0 0 0,-1 0 0,1 1 0,-1-1 0,0 1 0,0-1 0,-1 1-1,-4-7 1,6 11-67,0-1 0,0 1-1,0-1 1,0 1 0,0 0 0,-1 0-1,1 0 1,-1 0 0,1 0-1,-1 0 1,1 0 0,-1 0-1,1 0 1,-1 1 0,0-1 0,1 1-1,-1-1 1,0 1 0,0 0-1,1 0 1,-1-1 0,0 1-1,0 0 1,0 1 0,1-1-1,-1 0 1,0 0 0,1 1 0,-1-1-1,0 1 1,0 0 0,1-1-1,-1 1 1,1 0 0,-1 0-1,-2 2 1,-7 5-840,0 1 0,0 0 0,-18 21-1,-116 128-4254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6:26:01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706 316 7810,'2'-11'543,"0"0"0,-1 0 0,0 0 0,-1 0 0,0-1 0,0 1 0,-2 0 0,1 0 0,-1 0 0,-6-17 0,4 18-431,0 0-1,-1 0 0,0 0 1,-1 1-1,1 0 0,-2 0 1,1 1-1,-2-1 0,1 1 1,-1 1-1,0 0 0,0 0 1,-1 0-1,0 1 0,0 0 1,0 1-1,-14-6 0,9 6-62,-1-1 0,1 2 0,-1 0 0,0 1 0,0 0 0,0 1 0,0 1 0,-1 0 0,1 2 0,0-1 0,0 2 0,0 0 0,0 0 0,-23 8 0,22-4-29,0 0 0,1 1-1,0 1 1,0 0 0,1 1-1,0 1 1,0 0 0,1 1 0,0 0-1,1 1 1,1 0 0,-20 28-1,15-17-19,2 1 0,1 0 0,1 2-1,1-1 1,1 1 0,2 0 0,0 1 0,2 0-1,1 0 1,-2 39 0,5-47-7,2-1-1,0 1 1,1 0-1,1 0 1,1-1 0,1 1-1,0-1 1,1 0-1,1 0 1,1-1 0,1 1-1,0-1 1,1-1-1,1 0 1,0 0 0,13 14-1,-15-22 7,0 1-1,0-1 1,1-1-1,0 0 0,1 0 1,0 0-1,0-2 1,0 1-1,0-1 1,1-1-1,12 4 0,-15-5 11,1-1-1,0-1 0,0 0 0,0 0 0,0-1 1,0 0-1,0 0 0,0-1 0,0 0 0,-1-1 0,1 0 1,0 0-1,-1-1 0,14-6 0,-8 1 35,0 0 1,0-1-1,-1-1 0,0 0 0,-1-1 0,0 0 0,0-1 1,-2-1-1,1 1 0,-1-2 0,-1 1 0,9-19 1,-5 7-1,-1-2 1,-1 1 0,-1-2 0,-1 1 0,-2-1 0,5-33-1,-9 40-5,-1 0-1,-1 0 1,-4-41-1,2 53-134,0-1 0,-1 1 0,0 0 0,-1 0 0,0 0-1,-1 0 1,1 0 0,-2 0 0,1 1 0,-11-14 0,13 19-79,-1 0 1,1 0 0,-1 1-1,1-1 1,-1 1 0,0 0-1,0 0 1,0 0 0,0 0-1,-1 1 1,1-1 0,-7-1-1,-97-22-4677,105 24 4748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6:26:02.2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241 55 9034,'-6'-14'3057,"0"6"-1313,-3-13-400,6 13 153,0 5-345,3 6-936,-3 2-216,3 14-200,-3 19 24,0 24 176,-6 27 8,-6 16 64,-3 6-72,0 2-88,-9-8-800,3 6-769,-3-9-999,-39 131-1865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6:26:02.5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1 9842,'-6'16'1608,"3"6"-1303,-6 21-177,6 16 584,-3 9-224,0 10-296,0 5-80,0 1-112,-6 2-88,3 1-1408,-33 102-3298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6:20:06.1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29 7194,'-1'-1'198,"-1"0"0,1-1 0,0 1 0,0 0 0,0-1 0,1 1 0,-1-1 0,0 0 0,0 1 0,1-1 0,-1 0 0,0-2 0,1-2 105,0 7 106,-2 2 952,-3 5 3151,10 1-4275,235 229 289,-109-103-157,-79-83-267,101 106 68,-145-145 204,-20-20-12,-19-17-2011,6-4-1255,-28-38-1914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6:26:03.0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262 4 10026,'-6'0'2665,"6"-3"-1225,-6 3-352,6 3-56,0 2-607,-6 17-425,-3 15 0,-6 28 224,-12 27 32,-3 16-104,-6 13-64,6-2-80,0-8-8,9-6-616,3-8-1041,-9 105-2208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6:26:03.6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244 3 6273,'-9'-2'5906,"3"2"-3722,-3 0-1160,3 16-344,-6 27-368,-3 22 145,-6 24-153,-6 22-8,3-1-80,-6 1-120,9-14-40,3-8-56,0-8-648,6-11-1089,-3 49-2496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6:26:04.4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0 11298,'-3'3'2657,"0"-3"-1929,0 3-496,3 2-232,12 17-48,12 18 0,9 17 48,18 10 0,6 3 8,6-2 8,9-6 56,-9-3-16,0-2-56,-3-11-432,-3 0-984,-6-3-769,18 30-2992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6:26:04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633 3 10978,'-3'-3'3849,"0"3"-2561,0 3-607,3 2-681,0 9-48,-12 18-48,-15 22 96,-18 30 72,-21 21-72,-12 19-8,-12 11-1089,0 3-1527,-126 153-2881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6:26:05.1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262 11 10778,'-26'-5'2996,"20"3"-2492,-1 1 0,0 0 0,0 0 0,0 1 0,-11 0 0,15 0-471,0 1 0,0 0 0,0 0 0,0 0 0,1 0 0,-1 0 0,0 0 0,1 1 0,-1 0 0,1-1 0,-1 1 0,1 0 0,0 0 1,0 0-1,-1 0 0,-2 5 0,-13 20-53,1 0 0,2 1 1,0 0-1,2 1 0,1 1 1,1 0-1,2 0 0,1 1 0,2 1 1,0-1-1,3 1 0,-1 39 1,5-49-43,0 0 0,1 0 0,2 0 0,8 34 0,-8-45-27,0 1 1,0-1 0,1 0 0,0 0 0,1-1-1,0 1 1,1-1 0,0-1 0,16 18-1,-19-24 68,-1 1-1,1-1 0,0-1 0,0 1 1,0 0-1,0-1 0,0 0 0,1 0 1,-1 0-1,1 0 0,-1-1 0,1 0 1,0 0-1,-1 0 0,1 0 1,8-1-1,-7 0 23,0-1 0,1 0 1,-1-1-1,0 1 0,0-1 0,0-1 1,-1 1-1,1-1 0,0 0 1,-1 0-1,7-5 0,2-4 45,-1 1 0,0-2 0,-1 1 0,-1-2 0,0 0-1,0 0 1,-2-1 0,10-18 0,-9 14 63,-2 0-1,0-1 1,-1 0 0,0 0-1,-2-1 1,-1 0 0,0 0-1,-2 0 1,0-26 0,-2 34-19,-1 0 0,0 1 1,-1-1-1,0 1 0,-1-1 1,-1 1-1,0 0 0,-1 0 0,0 1 1,0-1-1,-2 1 0,1 1 1,-1-1-1,-1 1 0,0 0 1,-16-15-1,20 20-133,0 1 1,-1 0-1,1 0 0,-1 0 1,0 1-1,0 0 0,-1 0 1,1 0-1,0 0 0,-1 1 1,0 0-1,0 0 0,-9-1 1,11 3-92,0 0-1,0 0 1,0 1 0,0-1 0,0 1 0,0 0 0,0 0-1,0 0 1,0 1 0,-4 2 0,-1 0-293,1 1 0,0 1 0,0 0 0,0 0-1,-9 10 1,-116 127-4447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6:26:05.6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455 384 8650,'8'-9'414,"0"1"0,0-1 1,-1 0-1,0 0 0,-1-1 0,0 0 1,0 0-1,-1 0 0,0-1 0,-1 1 0,-1-1 1,1-1-1,-2 1 0,1 0 0,-2-1 1,1 1-1,-2-24 0,-1 28-308,-1 0-1,0 0 1,0 0-1,0 0 0,-1 0 1,-1 1-1,1-1 1,-1 1-1,0 0 1,0 0-1,0 0 1,-1 1-1,0 0 1,0-1-1,-1 2 1,0-1-1,1 1 1,-1-1-1,-9-3 1,-1-1-92,0 1 0,0 1 0,-1 1 0,0 0 0,0 1 0,-30-5 1,35 9-23,-1-1 0,1 1-1,0 1 1,-1 0 0,1 1 0,-1 1 0,-12 2 0,17-2-7,1 1-1,-1-1 1,1 1-1,0 1 1,0-1-1,0 1 1,0 1 0,1-1-1,-1 1 1,1 0-1,1 1 1,-8 7-1,2 1 0,0 1-1,2 0 1,-1 1-1,2 0 1,0 1-1,1 0 1,1 0-1,-8 32 1,9-26-9,1 0 0,1 0 0,1 1-1,1-1 1,1 1 0,5 31 0,-3-41 3,0-1 1,1 0-1,1 0 0,0 0 0,0-1 1,2 1-1,-1-1 0,2 0 1,0-1-1,13 19 0,-16-25 15,1-1 0,-1 1 0,1-1 1,0 0-1,0 0 0,0 0 0,1-1 0,-1 0 0,1 0 0,0 0 1,0-1-1,0 0 0,0 0 0,0 0 0,0-1 0,1 0 0,-1 0 0,0-1 1,1 1-1,-1-2 0,0 1 0,1 0 0,-1-1 0,8-2 0,1-2-15,1 1-1,-1-2 0,-1 0 0,1-1 0,21-14 0,63-51-892,-17 1-1337,38-36-2028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6:26:06.1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517 255 5625,'1'1'193,"0"0"0,1-1-1,-1 1 1,1-1 0,-1 1-1,0-1 1,1 1 0,-1-1-1,1 0 1,-1 0 0,1 1-1,-1-1 1,1 0 0,-1 0-1,1-1 1,-1 1 0,1 0-1,-1-1 1,1 1 0,-1 0-1,1-1 1,2-1 0,-3 1-26,0 0 1,0-1 0,1 1-1,-1-1 1,0 1 0,0-1-1,0 1 1,-1-1 0,1 0-1,0 0 1,-1 1 0,1-1-1,-1 0 1,1 0 0,-1-3-1,1-4 162,-1-1 0,0 1 0,0-1 0,-1 1 0,-1-1 0,-2-8 0,2 9-228,-2 1 1,1 0 0,-1 0-1,0 0 1,-1 0 0,1 1-1,-2 0 1,1 0-1,-1 0 1,0 0 0,0 1-1,-1 0 1,0 0 0,0 1-1,0 0 1,-1 0-1,1 1 1,-1 0 0,-17-6-1,16 7-88,-1-1-1,0 2 1,0-1-1,1 2 0,-2-1 1,1 1-1,0 1 1,0 0-1,0 0 1,0 1-1,0 0 1,0 1-1,0 0 1,0 0-1,0 1 0,1 1 1,-14 6-1,10-2-18,0 1 0,0 0-1,1 1 1,0 1-1,1 0 1,0 0 0,1 1-1,0 1 1,-11 18-1,4-2-14,1 2 0,1 0 0,-12 39 0,18-45 6,2 1-1,0 0 1,2 0-1,1 1 1,1-1-1,1 30 1,2-40 3,1-1-1,1 1 1,0-1 0,1 0-1,0 1 1,1-1 0,1-1-1,1 1 1,0-1 0,1 0 0,15 24-1,-18-32 8,0 0 1,1-1-1,0 0 0,0 1 0,0-2 0,0 1 0,1 0 0,0-1 1,0 0-1,0-1 0,1 1 0,-1-1 0,1-1 0,0 1 0,0-1 0,0 0 1,0 0-1,0-1 0,0 0 0,0-1 0,0 1 0,1-1 0,-1 0 1,0-1-1,0 0 0,0 0 0,0-1 0,0 0 0,0 0 0,7-3 1,1-3 20,-1-1-1,0 0 1,0 0 0,-1-2 0,-1 1 0,0-2 0,18-21 0,-10 8-1,-1-1 0,-1-1 0,15-29 1,-20 31 5,-1-1 0,9-30-1,-17 44-55,-1 0 0,0 0-1,-1 0 1,0-1 0,-1 1-1,-1-1 1,0-13 0,-1 23-37,1 1 2,0 0-1,0 0 0,0 1 0,0-1 0,-1 0 0,1 0 1,-1 0-1,1 1 0,-1-1 0,0 0 0,-1-1 1,0 1-92,1 0 0,-1 1 0,0 0 0,0-1 0,1 1 0,-1 0 1,0 0-1,0 0 0,0 0 0,-1 1 0,1-1 0,0 0 1,0 1-1,-3-1 0,-93-11-5239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6:26:24.5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96 259 4609,'-22'-7'4342,"21"6"-4139,-1 1 0,1-1 1,-1 0-1,1 1 0,0-1 1,-1 1-1,1-1 0,-1 1 1,1 0-1,-1 0 0,1 0 1,-1 0-1,1 0 0,-1 0 1,1 0-1,-1 0 0,-2 1 1150,1 20-1023,-9 35-333,2 0 1,-4 94-1,13 118 143,2-134 24,-3 27-113,-1-39 8,14 135 0,1 61 130,-6-70-56,-5-215-126,0-19-10,-1-1 0,1 1 0,1-1-1,1 1 1,0-1 0,7 20 0,-6-21-12,1-1 0,0 0-1,1 0 1,0 0 0,1-1 0,0 0 0,13 14-1,51 59 11,-28-30 16,-33-41-11,14 16-4,27 24 1,-42-45 2,0 0 0,0 0 0,0-1 0,0 0 0,1-1 0,0 0 0,17 6 0,85 22 129,-51-16 24,0 2-1,64 31 1,-105-41-80,0-2 0,25 6 0,-24-7 16,-2 0 0,28 12 0,31 15 65,7 2-50,-63-25-30,1-1 1,34 9-1,14 5 28,-38-13-35,2 0-1,42 5 0,-62-13-34,73 10 55,106 1 0,92-21-29,-179 3-48,-64 0-3,0-1 1,-1-2 0,0-2-1,-1-1 1,0-3 0,40-19-1,-68 27 52,0 0 1,-1-1-1,0 0 0,0-1 0,-1-1 0,0 1 0,0-2 1,-1 0-1,-1 0 0,1-1 0,8-14 0,-6 7 58,-2-1-1,0 0 1,-1-1 0,-1 0-1,-1 0 1,8-36-1,23-154-19,12-236-1,6-287-47,-49 569-31,-5 76-9,-1 73-7,17-296 21,-16 133 31,-4 89-33,1 80 2,0 0-1,0 1 1,0-1-1,-1 0 1,0 1-1,-1 0 0,0-1 1,0 1-1,-7-11 1,3 7 126,0 1 0,-1 0-1,-1 1 1,1-1 0,-16-13 0,15 17-86,1 1 0,-1 0 0,-1 0 0,1 1 0,-1 0 1,0 0-1,0 1 0,-12-3 0,-12-2 34,-43-5 0,8 2 32,-166-30 72,184 36-188,1 3 0,-90 5 0,73 3-11,-216 22-9,111-12 79,55-6-56,-164 23 10,130-24 0,-23 3 5,-223 17 0,334-25-28,34-1 0,1 2 1,-50 13 0,72-15-13,3-2-2,-1 1-1,1 0 1,0 0 0,0 0 0,-1 1-1,1-1 1,0 1 0,-5 3-1,-27 14-180,34-19 148,18 10-6326,-14-7 5839,0-1 1,0 0-1,1 0 0,-1 0 1,1 0-1,0-1 0,-1 1 0,1-1 1,7 1-1,23 2-6105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6:26:58.3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68 105 7898,'-35'-13'10118,"42"16"-9498,18-1-739,360-31-1126,-368 27-429,-25 1-138,-11-1 1233,-103-12-3986,49 7 4614,-96-21-1,141 23 1066,22 4-336,0 0-1,0 0 1,0 0 0,-9-3 0,14 29 1099,-2 977-478,1-938-1335,0-39-730,2 1 1,2 29 0,-2-55 516,2 8-1130,0-9 142,0-11-775,6-45-2208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6:26:58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81 2457,'0'-2'7777,"-6"2"-7353,12 0 1121,-3 0-1385,0 0-168,3 0-64,6-6 72,6 6 56,15-5 40,0 0-96,9-4-96,3 4-769,3-6-1327,42-26-3857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6:20:06.5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633 0 11370,'-8'5'7073,"-19"25"-7437,24-26 833,-310 424-470,245-331 3,20-31 46,-4-36-3195,-61 44-2165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6:26:59.0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 11338,'3'0'2561,"0"3"-2201,0-3-264,6 0-96,3 0-40,9 0 40,3 0 48,6-3-48,3 0-184,6 1-856,0 2-921,9-9-3304</inkml:trace>
  <inkml:trace contextRef="#ctx0" brushRef="#br0" timeOffset="1">24 173 9898,'3'0'3689,"6"3"-3689,3-3-16,9 0 16,12 5 160,0 1-88,3-6-72,0 5-24,-3-5-1224,33 0-1505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6:27:09.7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307 1 9634,'-4'22'5973,"-8"21"-6243,7-25 950,-193 587 309,115-395-919,79-200-63,8-24-18,91-399-709,-45 218 491,1-27 289,-51 221-63,0 0-1,0 0 1,0 1-1,0-1 1,0 0-1,1 0 0,-1 1 1,0-1-1,0 0 1,1 0-1,-1 1 1,0-1-1,1 0 0,-1 1 1,0-1-1,1 0 1,-1 1-1,1-1 1,-1 1-1,1-1 0,0 0 1,10 10-401,-4 0 257,9 12 144,0 1 1,-2 0-1,-1 1 0,-1 1 1,19 48-1,69 256 191,-79-247-143,-14-60-384,-1 1 0,-1-1 0,-1 1 0,-1 1 0,-1-1 0,-2 28 0,1-49 260,-1-1 1,0 1-1,0 0 1,0 0 0,-1-1-1,1 1 1,0 0 0,0 0-1,0-1 1,0 1-1,-1 0 1,1-1 0,0 1-1,-1 0 1,1-1 0,-1 1-1,1-1 1,0 1-1,-1-1 1,1 1 0,-1 0-1,0-1 1,1 0 0,-1 1-1,1-1 1,-1 1-1,0-1 1,1 0 0,-2 1-1,-3-1-523,0 0 0,0 0 0,0-1 0,1 0 0,-11-2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6:27:10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79 7810,'0'2'3040,"3"-2"-2968,0 0-72,3 3-56,0 0 56,6-1 16,6 1 40,3-6-56,12-2-168,3 0-824,65-74-1480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6:27:10.4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1 7466,'-3'0'3736,"0"3"-3207,0 13-521,-6 14 432,3 24 376,-3 18-456,0 12-152,-3 8-112,-3 2 24,0-10-64,6 0-56,-3-12-128,3-10-904,0-8-857,-21 25-2368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6:27:10.7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297 1 7954,'3'0'253,"0"0"1,0 0-1,-1 1 1,1 0-1,0-1 1,-1 1 0,1 0-1,3 2 1,1-1-10,13 5-44,0 0 1,-1 2-1,33 18 1,-44-22-171,0 1 1,0-1 0,-1 1-1,0 1 1,0-1-1,0 1 1,-1 0 0,0 1-1,-1-1 1,0 1 0,5 10-1,-8-14 58,0 0-1,0 1 1,-1-1-1,0 1 1,0 0-1,0-1 1,0 1-1,-1 0 1,1-1-1,-1 1 1,-1 0-1,1 0 0,-1-1 1,1 1-1,-1 0 1,-1-1-1,1 1 1,-1-1-1,1 1 1,-1-1-1,-1 0 1,1 0-1,0 0 1,-1 0-1,0 0 1,0-1-1,-7 7 1,2-2 54,-1 0 1,-1-2-1,1 1 0,-1-1 1,0 0-1,-1-1 0,1 0 1,-1-1-1,0 0 0,-16 3 1,17-4-26,0-1 1,0 0-1,0-1 1,-1 0 0,1 0-1,0-1 1,-1-1-1,1 0 1,0 0-1,-1-1 1,-14-5 0,61 20-297,-1 2 1,0 1 0,-1 1 0,-2 2 0,1 1-1,-2 2 1,31 28 0,-53-43 181,-1 2-1,1-1 1,-1 1-1,-1 0 1,0 1-1,0 0 1,-1 0-1,7 14 1,-11-19 9,0 0-1,-1 0 1,0 0 0,0 0-1,0 1 1,0-1 0,-1 0-1,0 0 1,0 0 0,0 1-1,-1-1 1,0 0 0,0 0-1,0 0 1,0 0 0,-1 0-1,0 0 1,0 0 0,0 0-1,-6 8 1,0-2 25,-1 0 1,0-1-1,-1 0 1,0-1-1,0 1 0,-1-2 1,0 0-1,0 0 0,-1-1 1,-22 10-1,6-5 49,-2-1-1,1-1 1,-52 9 0,54-14-15,-1-1 0,-54-1 0,70-3-233,0-1 1,1 0 0,-1-1 0,0 0 0,1 0-1,0-2 1,0 1 0,0-2 0,-17-8 0,26 12-14,0 0 0,0 0 1,0 0-1,1-1 0,-1 1 1,0-1-1,1 1 1,-1-1-1,1 0 0,-1 1 1,-1-4-1,2 2-124,0 0 1,0-1-1,1 1 0,-1 0 1,1 0-1,0 0 0,0-1 1,0 1-1,0 0 0,1-6 0,15-86-5271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6:27:11.1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0 241 9594,'12'5'1344,"0"-2"-1240,6 2 64,15 0 216,3-2 73,6-3-177,6-3-104,0-7-8,0 2-168,-12-3-416,-3 0-593,15-24-1247</inkml:trace>
  <inkml:trace contextRef="#ctx0" brushRef="#br0" timeOffset="1">225 0 9298,'-3'3'2745,"0"2"-2505,3 17-232,-3 21 376,-3 22 40,0 21-208,-3 3-120,3 3-96,-3 8-144,0 3-1601,-39 96-4656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6:27:25.3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 7 9210,'-2'-1'325,"0"0"-1,0 1 1,0-1-1,0 0 1,0 1-1,1-1 1,-1 1 0,0-1-1,-3 1 1,5 0-253,0 0 0,-1 0 0,1 0 0,-1 0 0,1 0 0,-1 0 0,1 0 0,0 0 0,-1 0 0,1 0 1,-1 0-1,1 0 0,0 0 0,-1 0 0,1 0 0,-1 0 0,1 1 0,0-1 0,-1 0 0,1 0 0,0 0 0,-1 1 0,1-1 0,0 0 0,-1 1 0,1-1 0,0 0 1,0 1-1,-1-1 0,1 0 0,0 1 0,0-1 0,-1 5-34,1-1 0,-1 1 1,0-1-1,0 0 0,-2 6 1,-3 10 82,-24 156 343,-15 325 0,44-481-541,0-9-394,1 0 0,-1 0 0,2 0 0,0 0 0,4 20-1,-5-31 391,0 0 0,0 0-1,0 1 1,0-1-1,0 0 1,0 0-1,0 1 1,0-1-1,0 0 1,0 0-1,0 0 1,0 1-1,1-1 1,-1 0-1,0 0 1,0 0-1,0 1 1,0-1-1,0 0 1,1 0-1,-1 0 1,0 0-1,0 1 1,0-1-1,1 0 1,-1 0-1,0 0 1,0 0-1,1 0 1,-1 0-1,0 0 1,10-18-2621,12-53 475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6:27:25.8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181 8 8418,'0'0'60,"-1"0"0,1 0 0,0 0 0,0 0 1,0 0-1,0 0 0,0 0 0,0-1 0,0 1 0,0 0 0,-1 0 1,1 0-1,0 0 0,0 0 0,0 0 0,0 0 0,0 0 0,0-1 1,0 1-1,0 0 0,0 0 0,0 0 0,0 0 0,0 0 0,0 0 1,0 0-1,0-1 0,0 1 0,0 0 0,0 0 0,0 0 0,0 0 1,0 0-1,0 0 0,0-1 0,0 1 0,0 0 0,0 0 0,0 0 1,0 0-1,0 0 0,0 0 0,0 0 0,0-1 0,1 1 0,-1 0 1,0 0-1,0 0 0,0 0 0,0 0 0,0 0 0,0 0 0,1 0 0,9-3 466,14 3-802,-8 1 390,0 1 1,0 1 0,0 0-1,17 6 1,-26-7-73,-1 1 1,1-1-1,-1 1 0,0 1 0,0-1 1,0 1-1,0 0 0,-1 0 0,1 0 1,-1 1-1,0 0 0,4 6 0,-8-9-21,1 1 0,-1-1 0,0 0-1,0 1 1,0 0 0,-1-1-1,1 1 1,-1-1 0,1 1-1,-1 0 1,0-1 0,0 1 0,0 0-1,0 0 1,0-1 0,-1 1-1,1 0 1,-1-1 0,0 1-1,0-1 1,0 1 0,0-1 0,0 1-1,0-1 1,-1 0 0,1 0-1,-4 4 1,-3 4 67,-1 1 1,0-2-1,0 1 1,-12 8-1,6-7 132,-1 0 0,-1-2 0,1 1 0,-1-2 0,-1 0 0,0-1 0,0-1 0,0-1 0,-1 0 0,0-2-1,1 0 1,-1-1 0,-26 0 0,79-1-284,1 2 1,-1 1-1,-1 2 0,1 1 0,-1 2 0,0 1 0,-1 1 0,0 2 0,33 19 1,-57-27 63,1 0 1,-1 0-1,0 1 1,-1 0 0,0 1-1,9 9 1,-13-13 5,-1-1 1,-1 1-1,1 0 1,0 0 0,-1 0-1,1 0 1,-1 0-1,0 0 1,0 0-1,0 0 1,-1 0-1,1 1 1,-1-1-1,0 0 1,0 0-1,0 1 1,0-1-1,0 0 1,-1 1-1,1-1 1,-3 5 0,-1 3 28,0-1 1,-1 0 0,0 0-1,-1 0 1,0-1 0,-1 0-1,0 0 1,0 0 0,-13 10-1,0-1 17,-2 0-1,-39 24 0,30-23 65,0-3-1,-47 20 0,59-30 137,1 0-1,-1-1 0,0 0 0,0-2 0,0 0 1,-22 0-1,37-3-107,-6-1-133,9-5-1268,-1-13-1871,-10-36-2983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6:27:30.8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378 48 4729,'-8'-8'5685,"8"8"-5558,-1-1-1,1 1 1,-1 0-1,1-1 1,-1 1-1,1 0 1,0-1-1,-1 1 1,1-1-1,0 1 1,-1-1-1,1 1 1,0-1-1,-1 1 1,1-1-1,0 1 1,0-1-1,0 1 1,-1-1-1,1 1 1,0-1-1,0 1 1,0-1-1,0 1 1,0-1-1,0-1 522,-36-19 2169,32 20-2814,0 0 0,0 0 0,0 0 1,0 1-1,0-1 0,0 1 0,0 0 1,0 1-1,0-1 0,-1 1 0,1-1 1,1 1-1,-1 0 0,0 1 0,0-1 1,0 1-1,0-1 0,1 1 0,-1 0 1,1 1-1,-6 4 0,-6 5-42,0 1-1,1 1 1,-16 20-1,20-22 43,-9 11-24,2 0 0,0 1 0,1 1 0,1 1 0,2 0 0,0 0 0,-9 32 0,18-44 2,-1 0-1,2 0 1,0 1 0,1-1-1,0 1 1,2 0 0,-1-1-1,2 1 1,0 0 0,0-1 0,2 1-1,0-1 1,0 1 0,1-1-1,1 0 1,8 16 0,-4-14 15,1 0 0,0 0 0,2-1 1,-1-1-1,2 0 0,0 0 1,1-1-1,0-1 0,1-1 1,19 13-1,-24-18-39,0-1 1,0 0-1,1-1 1,-1 0-1,1-1 0,0 0 1,0 0-1,13 0 1,-16-2-143,1-1 0,-1 0-1,1 0 1,-1-1 0,0-1 0,1 1 0,-1-1 0,0-1 0,0 1 0,0-1 0,13-7 0,-12 4-178,-1 1 0,0-1 1,0-1-1,-1 1 0,9-11 1,89-101-3307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6:27:31.1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225 1 10026,'-3'0'2161,"-3"8"-2161,0 16-40,-9 17 32,-9 21-136,-6 19-1393,-111 118-5240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6:20:09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255 164 9394,'-5'0'583,"0"-1"0,1 0-1,-1 0 1,1 0 0,-1-1 0,1 1-1,-1-1 1,1 0 0,-6-4 0,6 4-399,1-1 0,-1 1 0,0 0 0,0 1 0,-1-1 0,1 1 0,0 0 0,0 0 0,-1 0 0,1 0 0,0 1 0,-7 0 0,4 1-155,1 1 0,-1-1 0,1 2 0,0-1 0,0 1-1,0 0 1,0 0 0,1 1 0,-1-1 0,1 1 0,0 1-1,0-1 1,0 1 0,0-1 0,1 1 0,0 1 0,0-1-1,1 1 1,-6 10 0,3-6-43,1 0 0,1 1 1,0-1-1,1 1 0,0 0 0,0 0 0,1 0 0,0 0 0,1 0 0,1 23 1,1-27-15,0-1 1,0 1-1,1 0 1,0 0-1,1-1 1,-1 1-1,1-1 1,0 0-1,1 0 1,0 0-1,0 0 1,0-1-1,0 0 1,1 1-1,0-2 1,0 1-1,0 0 1,1-1-1,-1 0 1,1 0-1,0-1 1,0 0-1,1 0 1,-1 0-1,11 2 1,-5-1 5,1-1 0,0 0 0,0-1 0,0 0 0,0-1 0,0-1 0,1 0 0,-1 0 0,0-2 0,0 1 0,0-2 0,22-6 0,-14 1 35,-1-1 0,-1-1 0,1 0 0,-2-2-1,1 0 1,25-22 0,-33 24 8,0-1 0,0 0 0,-1-1-1,-1 0 1,0 0 0,0-1 0,-1 0 0,-1-1-1,0 1 1,6-20 0,-12 26 25,1 0 1,-1 0-1,-1 0 0,1 0 0,-1 0 1,0 0-1,-1 0 0,1 0 1,-1 0-1,-1 0 0,1 0 1,-1 0-1,-1 1 0,1-1 0,-1 1 1,0-1-1,-1 1 0,1 0 1,-1 0-1,0 0 0,-10-9 0,7 7 47,-1 0 0,0 0 0,-1 1 0,1 0 0,-1 1-1,-1 0 1,1 0 0,-1 1 0,0 0 0,0 1-1,-1 0 1,1 0 0,-13-1 0,13 3-108,-1 1 0,1 0 0,0 1 0,0 0 0,0 1 0,-1 0 0,1 1 0,0 0 0,0 0 0,1 1 0,-1 1 0,0-1 0,-15 10 0,25-13-63,0 0 0,-1 0-1,1 0 1,0 0 0,-1 0-1,1 0 1,0 0-1,-1 1 1,1-1 0,0 0-1,-1 0 1,1 0-1,0 1 1,0-1 0,-1 0-1,1 0 1,0 1-1,0-1 1,0 0 0,-1 1-1,1-1 1,0 0-1,0 0 1,0 1 0,0-1-1,0 0 1,0 1-1,0-1 1,0 0 0,-1 1-1,1-1 1,0 0-1,0 1 1,0-1 0,1 1-1,-2 12-4804,-8 15-548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3-09T16:51:21.4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6603 3531 1562 0,'0'0'697'0,"0"0"-626"0,0 0-8 15,-79 110 130-15,26-45-68 16,-10 13-64-16,-3 5 5 16,-1 3-24-16,5-7-22 15,8-13-8-15,14-16-4 16,15-17-7-16,12-19 0 16,8-14 10-16,5-10 19 15,0-52 62-15,25-58-45 16,22-41-37-16,4 7 1 15,-4 29 20-15,-12 55 34 16,-14 36 17-16,-4 6 15 16,1 6-34-16,-5 5-16 0,1 17-31 15,-3 0-16-15,7 26-12 16,7 17 6-16,3 15 6 16,1 12 6-16,2 7 3 15,-4 3-7-15,0-5-1 16,-5-4 1-16,-4-9-2 15,-2-7-38-15,-10-10-92 16,-6-8-93-16,-13-7-120 16,-18-10-350-16,-8-13-648 0</inkml:trace>
  <inkml:trace contextRef="#ctx0" brushRef="#br0" timeOffset="141.61">6217 4034 1722 0,'0'0'470'0,"0"0"-225"0,0 0-33 16,0 0-148-16,125-60-47 16,-49 45-17-16,55-2-155 15,-15 7-327-15,-9-2-365 0</inkml:trace>
  <inkml:trace contextRef="#ctx0" brushRef="#br0" timeOffset="373.73">8251 3292 2060 0,'0'0'546'0,"0"0"-493"0,0 0 7 16,0 0 29-16,2 149-36 15,7-81-29-15,-2 7-24 16,-5-2-23-16,-9 22-178 16,-17-19-308-16,-7-18-321 0</inkml:trace>
  <inkml:trace contextRef="#ctx0" brushRef="#br0" timeOffset="769.83">8378 3282 1560 0,'0'0'710'16,"0"0"-531"-16,0 0 89 16,0 0-123-16,0 0-69 15,0 0 8-15,120 41-32 16,-95 0-24-16,-10 8 7 16,-13-1-11-16,-2-7-8 15,-6-4 1-15,-21-9 1 16,-5-11 9-16,-3-10 0 15,0-7-6-15,4 0 0 16,8-3 0-16,12-8 16 16,11 1-3-16,0 4-25 15,13 2-9-15,18 4-19 0,5 0 8 16,3 12 2-16,-6 14-6 16,-6 8-4-16,-12 6 10 15,-11 3 9-15,-4 1 0 16,-4-4 14-16,-23-4 10 15,-11-5 8-15,-6-10-2 16,-10-7-6-16,-1-9-9 16,3-5-15-16,12-3-91 15,27-30-177-15,13 4-421 16,0-5-1328-16</inkml:trace>
  <inkml:trace contextRef="#ctx0" brushRef="#br0" timeOffset="1000.82">10076 3634 1385 0,'0'0'938'0,"0"0"-674"16,-134-25 198-16,76 25-274 16,0 6-94-16,7 24-43 15,4 10-29-15,12 7-12 16,10 5-9-16,14 0-1 15,11 2 0-15,9 0-20 16,58 3-101-16,113-1-196 16,-6-12-320-16,21-14-663 0</inkml:trace>
  <inkml:trace contextRef="#ctx0" brushRef="#br0" timeOffset="1333.4">12464 3613 1418 0,'0'0'940'0,"0"0"-753"15,0 0-144-15,-31 104 110 16,31-37-30-16,0 12-62 16,0 2-36-16,0-1-12 15,2-9-13-15,-2-12-91 16,0-6-170-16,-8-18-303 15,-10-16-397-15</inkml:trace>
  <inkml:trace contextRef="#ctx0" brushRef="#br0" timeOffset="1601.69">12357 3501 643 0,'0'0'1336'0,"0"0"-1027"0,0 0-54 16,0 0-11-16,123-53-79 15,-61 68-17-15,10 24-19 16,1 14-42-16,-6 15-29 16,-14 7-27-16,-15 6-11 15,-17 0-7-15,-19-3 4 16,-2-7-1-16,-32-10 1 16,-21-8 5-16,-12-13-4 15,-10-14-6-15,-2-12-12 16,9-10-43-16,5-4-62 15,14-16-114-15,18-11-317 16,11-2-326-16</inkml:trace>
  <inkml:trace contextRef="#ctx0" brushRef="#br0" timeOffset="2166.91">13734 2899 814 0,'0'0'1268'0,"0"0"-996"15,0 0-158-15,0 0 63 16,0 0-70-16,0 0 14 15,19 103 36-15,-15-15 0 16,-4 48-34-16,-7 61-24 16,-22 39-6-16,-7 18-26 15,0 6-23-15,7-5 13 16,6 9 0-16,4 19 7 16,1 15-16-16,7 7-6 15,-2 12-1-15,-2 12-7 16,-1 14-1-16,-2 18 18 15,-2 14 5-15,2 14-56 16,4 10 0-16,4 10 0 16,7 4 0-16,3 4 0 0,0 9 0 15,-2 0 0-15,-12 11 0 16,-9 15 0-16,-16 1 0 16,-7 14 0-16,-2 4 0 15,11 3 0-15,8-5 0 16,16-6 0-16,6-8 0 15,7-16 0-15,0-15 0 16,3-22 0-16,5-27 0 16,-1-32 0-16,-5-38 0 15,-2-37 0-15,0-32-33 16,-15-36-221-16,-12-29-228 16,2-51-170-16,-8-40-511 0</inkml:trace>
  <inkml:trace contextRef="#ctx0" brushRef="#br0" timeOffset="2925.71">15396 3316 1704 0,'0'0'521'0,"0"0"-376"0,117 0 148 16,-53 0-20-16,9-2-103 16,3 2-78-16,-5 0-43 15,-6 0-28-15,-11 0-21 16,-14 0-24-16,-18 0-136 16,-22-1-199-16,-20-5-230 15,-16-9-95-15</inkml:trace>
  <inkml:trace contextRef="#ctx0" brushRef="#br0" timeOffset="3070.32">15401 3252 225 0,'0'0'1184'0,"0"0"-1024"15,0 0-23-15,-15 135 126 16,9-76-53-16,0 14-130 16,-5 9-48-16,-11 20-32 15,-14 24-31-15,5-21-255 16,3-23-502-16</inkml:trace>
  <inkml:trace contextRef="#ctx0" brushRef="#br0" timeOffset="3249.59">15386 3832 1213 0,'0'0'809'15,"0"0"-571"-15,0 0-140 16,0 0-23-16,0 0 20 15,142 4 18-15,-20 2-50 16,46 2-63-16,10-2-52 16,-42-2-241-16,-40-1-546 0</inkml:trace>
  <inkml:trace contextRef="#ctx0" brushRef="#br0" timeOffset="4188.85">6502 5107 1768 0,'0'0'509'0,"0"0"-312"16,-113-23-8-16,57 23-63 16,2 0-28-16,7 13-12 15,5 21-48-15,11 14-29 16,10 11-9-16,15 3 1 16,6-2-1-16,25-10-6 15,26-14 6-15,16-21 0 16,10-15 15-16,4-11 8 15,-10-29 12-15,-11-11 5 16,-21-10 20-16,-22-2-7 16,-17 1-1-16,-4 4-16 0,-32 8-14 15,-5 10-13-15,-3 12-3 16,5 15-6-16,7 6-9 16,12 7-86-16,20 2-175 15,22 16-359-15,14-6-150 0</inkml:trace>
  <inkml:trace contextRef="#ctx0" brushRef="#br0" timeOffset="4865.67">8461 5446 1247 0,'0'0'396'0,"0"0"-199"16,0 0 96-16,8-110-65 0,-8 66-50 15,0 0-7 1,-4 2-29-16,-12 2-43 0,-6 8-12 15,-2 5 2-15,-5 9-5 16,-3 8-27-16,3 9-28 16,-2 1-16-16,0 1-7 15,0 19-6-15,2 9 0 16,0 6-9-16,6 4 8 16,8 1 0-16,11-6 0 15,4-6-10-15,15-10-2 16,30-8-5-16,20-10 12 15,35 0 5-15,33-18-41 16,30-3-145-16,-25 6-348 16,-28 4-323-16</inkml:trace>
  <inkml:trace contextRef="#ctx0" brushRef="#br0" timeOffset="5214.93">10301 5314 1211 0,'0'0'335'0,"0"0"-130"16,0 0 54-16,51-141-25 15,-47 102-53-15,-4 4 3 0,0 7 1 16,-11 4-9-16,-15 6-34 15,-6 8-31-15,-7 8-33 16,-11 2-39-16,-3 8-17 16,-3 18-7-16,1 9-6 15,7 5-8-15,15 1-1 16,14 1-1-16,16-3-5 16,3-3 5-16,29-6-11 15,26-6-2-15,44-6-5 16,61-7-35-16,63-8-142 15,-25-3-342-15,-26 0-529 0</inkml:trace>
  <inkml:trace contextRef="#ctx0" brushRef="#br0" timeOffset="5533.86">11929 5450 1431 0,'0'0'731'15,"0"0"-551"-15,0 0 22 16,23-140-7-16,-20 96-22 16,-3 0-59-16,0 1-29 15,-8 5-23-15,-16 6-1 16,-12 9 8-16,-8 10 1 16,-8 13-20-16,-6 0-35 15,-4 18-3-15,4 19-12 16,10 11 0-16,12 5-1 15,29 3-12-15,7-1 2 16,24-7 10-16,24-10 1 0,12-10 0 16,0-12 13-16,7-10-10 15,-9-6-3-15,6 0-75 16,-15-4-170-16,-14-9-480 0</inkml:trace>
  <inkml:trace contextRef="#ctx0" brushRef="#br0" timeOffset="5870.47">9263 6491 948 0,'0'0'1356'16,"0"0"-1033"-16,0 0-168 15,0 0-44-15,0 0-74 16,0 0-37-16,0 0-19 0,-11 30-192 16,6-10-397-16</inkml:trace>
  <inkml:trace contextRef="#ctx0" brushRef="#br0" timeOffset="6013.6">9111 7094 1515 0,'0'0'851'0,"0"0"-579"16,0 0-119-16,0 0-90 16,0 0-63-16,0 0-203 15,0 0-438-15,-56 110-359 0</inkml:trace>
  <inkml:trace contextRef="#ctx0" brushRef="#br0" timeOffset="6119.9">9078 7557 1026 0,'0'0'638'15,"0"0"-518"-15,0 0-79 16,0 0-41-16,0 0-240 0</inkml:trace>
  <inkml:trace contextRef="#ctx0" brushRef="#br0" timeOffset="6343.86">9209 8242 2085 0,'0'0'645'0,"0"0"-332"0,0 0-23 16,0 0-182 0,0 0-101-16,0 0-7 0,0 0-121 15,-17 18-83-15,17 1-54 16,-6 5-11-16,-7 5 40 16,-3-1 77-16,1-2 105 15,-1-2 44-15,1-2 3 16,4-3 5-16,-3-2-5 15,6-3-254-15,1-8-1390 0</inkml:trace>
  <inkml:trace contextRef="#ctx0" brushRef="#br0" timeOffset="8916.04">1729 2253 1614 0,'0'0'556'0,"0"0"-285"0,0 0-24 15,0 0-84-15,0 0-63 16,0 0-52-16,-46 54-27 15,15 3 31-15,-10 11-12 16,-5 8-25-16,-4 3-3 16,6-2-12-16,2 0-59 15,6-5-89-15,12-3-131 16,24-3-226-16,0-18-40 16,26-21-347-16</inkml:trace>
  <inkml:trace contextRef="#ctx0" brushRef="#br0" timeOffset="9197.87">2109 2595 846 0,'0'0'409'0,"0"0"-94"16,0 0-31-16,0 0 35 15,0 0-44-15,0 0-120 16,0 0-117-16,-152-4-36 16,105 74 11-16,11 8-7 15,16 0-5-15,20-6 4 16,2-16-5-16,37-13-19 15,7-21-23-15,6-18 32 0,-2-4 10 16,-9-25 52 0,-10-12 69-16,-16-10-17 0,-13-5-40 15,-2-5-10-15,-19-1-27 16,-12 1-26-16,-8 8-1 16,4 16-75-16,1 12-55 15,3 21-182-15,10 0-253 16,9 10-275-16</inkml:trace>
  <inkml:trace contextRef="#ctx0" brushRef="#br0" timeOffset="9481.7">2868 2566 1527 0,'0'0'529'15,"0"0"-347"-15,0 0 1 0,-157-12-52 16,116 35-58-16,1 10-31 16,6 14-23-16,8 3-6 15,10 0-12-15,14-5 5 16,2-6-6-16,15-15 0 16,21-12-9-16,11-12 9 15,13-6 39-15,6-21 5 16,11-10-44-16,-2-1-25 15,16-4-227-15,-20 10-335 16,-15 10-1179-16</inkml:trace>
  <inkml:trace contextRef="#ctx0" brushRef="#br0" timeOffset="9731">3329 2801 667 0,'0'0'903'16,"0"0"-585"-16,0 0-44 15,23-126-24-15,-23 86-52 16,-5 4-68-16,-17 6-36 16,-3 7 4-16,-4 7-12 15,-2 12-45-15,-3 4-26 16,1 6-15-16,-5 20 0 16,5 4 0-16,4 6 0 0,11 1 0 15,11-3-1-15,7 0 0 16,7-6-63-16,24-6-70 15,41-12-120-15,-7-5-123 16,-1-5-290-16</inkml:trace>
  <inkml:trace contextRef="#ctx0" brushRef="#br0" timeOffset="10114.9">4116 2130 1536 0,'0'0'597'15,"0"0"-415"-15,0 0-24 16,0 0-88-16,-98 112 37 16,24-4 56-16,-15 30-41 15,7-7-57-15,20-23-32 0,23-36-20 16,22-20-4-16,2-2-8 16,7 1-1-16,2-9 0 15,6-16-28-15,0-19-11 16,0-7 26-16,0-15 13 15,6-26 0-15,1-17-5 16,-6-10-10-16,-1-6-9 16,0 5-13-16,0 12-2 15,-6 14 24-15,-11 19 15 16,-5 19 1-16,-5 5-1 16,-4 11 0-16,4 22-14 15,4 4 4-15,12 5-16 16,11 0-173-16,9-7-57 0,32-9-20 15,45-18-43 1,-8-8-208-16,-2 0-337 0</inkml:trace>
  <inkml:trace contextRef="#ctx0" brushRef="#br0" timeOffset="10433.51">4073 2645 954 0,'0'0'560'0,"0"0"-253"15,0 0-115-15,0 0-132 16,0 0-41-16,0 0 5 15,0 0-8-15,-24 110 5 16,46-90-15-16,5-6-6 16,0-12 0-16,-1-2 30 0,-1-2 25 15,-8-20 19 1,-5-4-21-16,-10-7-9 0,-2 0-2 16,-4 3 0-16,-21 4 7 15,-6 8 49-15,-4 9-25 16,-6 9-39-16,-3 4-19 15,-1 23-7-15,1 7 23 16,6 5 0-16,11 6-17 16,18-3-13-16,9-2 0 15,7-6 5-15,28-6-6 16,17-8 0-16,15-6-18 16,10-7-61-16,53-7-179 15,-21 0-292-15,-11 0-855 0</inkml:trace>
  <inkml:trace contextRef="#ctx0" brushRef="#br0" timeOffset="11079.87">4474 2595 1485 0,'0'0'491'16,"0"0"-319"-16,0 0 29 15,-122-31-4-15,98 31-44 16,6 0-94-16,7 17-49 16,3 9-10-16,8 6-1 15,0 2 1-15,16 4-2 16,13-3-7-16,5 0 4 15,1-1 5-15,-4-4 1 16,-5-2 0-16,-9-2-1 16,-8-4-1-16,-7-2 1 15,-2-2 0-15,-2-1 17 0,-18-4 51 16,-9 0-2 0,-7-3-27-16,-8-2-20 0,-3-1-19 15,-7 2-74-15,-17-1-168 16,11 0-332-16,8-4-686 0</inkml:trace>
  <inkml:trace contextRef="#ctx0" brushRef="#br0" timeOffset="11613.8">1402 3886 1617 0,'0'0'472'16,"0"0"-192"-16,0 0 31 0,-116-30-89 16,85 37-85-16,4 26-82 15,2 17-36-15,13 13-7 16,7 1-6-16,5-2-5 15,20-12-1-15,18-12-9 16,9-15-2-16,2-14 11 16,2-9 0-16,-4-9 20 15,-5-22 5-15,-9-13-2 16,-10-14 1-16,-13-11 4 16,-10-5-2-16,-5 0-8 15,-21 10-6-15,-11 14-5 16,-7 16-7-16,-6 20-6 15,-2 14-100-15,0 18-140 16,11 16-303-16,17 0-154 0</inkml:trace>
  <inkml:trace contextRef="#ctx0" brushRef="#br0" timeOffset="11756.03">1747 4014 810 0,'0'0'929'0,"0"0"-647"16,0 0 114-16,0 0-65 15,119-1-173-15,-73 1-97 16,32 0-43-16,45 10-18 16,48 11-37-16,-19-2-266 15,-21-8-428-15</inkml:trace>
  <inkml:trace contextRef="#ctx0" brushRef="#br0" timeOffset="12234.8">3499 3870 1408 0,'0'0'486'16,"0"0"-329"-16,8-131 36 15,-8 77-30-15,0 10-10 16,-6 10-13-16,-19 15-12 16,-12 10-19-16,-8 9-56 15,-6 9-40-15,-1 22-12 16,13 9-1-16,12 10-1 15,17 5-10-15,10-3 10 16,27-8-14-16,27-12-8 16,15-14 4-16,15-15 19 15,10-3 11-15,-5-27-1 16,-10-5 1-16,-19-1-1 0,-25 8 4 16,-20 6 5-16,-15 9 32 15,0 10 40-15,-22 0 8 16,-18 15-55-16,-11 23-32 15,-27 30 13-15,0 8 29 16,-6 13 19-16,-3 4-1 16,18-8-13-16,-3 3-20 15,12-12-24-15,11-12-5 16,12-16-8-16,10-12 4 16,6-12-5-16,13-12 0 15,3-7 11-15,1-5 2 16,4 0-14-16,0 0-62 0,15-23-158 15,5 1-319-15,2-6-690 16</inkml:trace>
  <inkml:trace contextRef="#ctx0" brushRef="#br0" timeOffset="14228.98">6086 10429 1196 0,'0'0'274'16,"0"0"-34"-16,0 0 44 15,0 0-14-15,0 0-71 0,0 0-132 16,-29 30 1 0,29 24 132-16,0 12-55 0,0 6-27 15,0 5-34-15,0-1-29 16,0-6-17-16,0-5-17 16,0-10-11-16,0-8-8 15,0-12-1-15,0-8-1 16,0-9-76-16,10-7-122 15,40-11-99-15,-4 0-85 16,6-14-225-16</inkml:trace>
  <inkml:trace contextRef="#ctx0" brushRef="#br0" timeOffset="14785.7">8357 10804 1294 0,'0'0'591'16,"0"0"-364"-16,0 0 5 15,0 0 54-15,-124-66-101 16,104 66-85-16,0 0-65 15,-3 26-28-15,-2 14-6 16,-2 10 5-16,4 10-5 16,12 1-1-16,11-2 1 15,0-9 0-15,36-9-1 16,14-15-6-16,18-13 4 16,7-13 2-16,4-7 8 0,-6-25-1 15,-11-11 1 1,-10-8 1-16,-17-5 4 0,-15-7 10 15,-13 1 2-15,-7 6 5 16,-2 11-6-16,-16 12-8 16,-5 13-8-16,2 14-8 15,0 6-28-15,3 2-112 16,18 28-178-16,2-2-283 16,21-4-165-16</inkml:trace>
  <inkml:trace contextRef="#ctx0" brushRef="#br0" timeOffset="15188.66">10401 11181 1294 0,'0'0'519'0,"0"0"-432"16,0 0 63-16,0 0 27 16,52-133-51-16,-50 93-38 15,-2-4 7-15,-7-6-5 16,-22 2-3-16,-11 4 1 16,-9 12 12-16,-9 14-22 15,-8 14-32-15,-6 4-15 16,-2 21-17-16,2 16-8 0,10 11-6 15,16 6 0 1,15 0 0-16,20 1-1 0,11-8 1 16,11-6-6-16,26-9 6 15,15-10 10-15,12-10 10 16,7-10-2-16,8-2-9 16,0 0-9-16,40-18-106 15,-24 0-172-15,-8-4-385 0</inkml:trace>
  <inkml:trace contextRef="#ctx0" brushRef="#br0" timeOffset="15474.05">11524 10524 1684 0,'0'0'589'0,"0"0"-456"15,0 0-51-15,0 0 46 16,33 102 51-16,-9-34-13 16,4 10-56-16,-4 8-54 15,-3 2-32-15,-10 3-12 0,-7-6-12 16,-4 0-14-1,-9 22-137-15,-15-21-337 0,-3-16-522 16</inkml:trace>
  <inkml:trace contextRef="#ctx0" brushRef="#br0" timeOffset="17274.7">4789 11855 1467 0,'0'0'214'15,"0"0"-150"-15,0 0-13 0,0 0 59 16,0 0-77-16,0 0-32 16,0 0 0-16,231 34-1 15,-23-12-96-15,-19-8-79 16,-13-10-201-16</inkml:trace>
  <inkml:trace contextRef="#ctx0" brushRef="#br0" timeOffset="17400.98">7308 12039 709 0,'0'0'138'16,"0"0"-112"-16,125-18-26 15,-38 11-5-15,69 5 4 0,-15-1-112 16,2 3-505-16</inkml:trace>
  <inkml:trace contextRef="#ctx0" brushRef="#br0" timeOffset="17516.66">9064 12136 103 0,'0'0'722'0,"0"0"-600"16,0 0-86-16,145 17 71 16,-54-17-50-16,81 0-57 15,-16 0-62-15,4-1-469 0</inkml:trace>
  <inkml:trace contextRef="#ctx0" brushRef="#br0" timeOffset="17717.65">10918 12206 464 0,'0'0'725'15,"0"0"-518"1,0 0-95-16,156-74-58 0,-22 45-40 16,61 12-14-16,29 9-60 15,9 8-36-15,-12 4-46 16,-28 10-7-16,-9-4 67 16,-15-4 56-16,-15-3 26 15,-9-3 5-15,-2 0-5 16,-33 0-91-16,-14-6-118 0</inkml:trace>
  <inkml:trace contextRef="#ctx0" brushRef="#br0" timeOffset="18030.74">15193 12133 1053 0,'0'0'401'0,"0"0"-143"0,168-68 33 15,-62 34-156-15,50-4-95 16,60 9-27-16,37 12-13 15,12 15-48-15,-12 2-24 16,-29 8 6-16,-12 4 7 16,-17-5 28-16,-5-3 19 15,-5-4 12-15,10 0 33 16,17 0 65-16,18 0-1 16,15 3-21-16,13 9-38 15,3 9-11-15,-7 2-18 16,-9 6-3-16,-20-2-6 15,-22-3-29-15,-30-6-14 16,-40-4-31-16,-42-8-4 0,-34-3 17 16,-23-3 29-16,-8 0 18 15,-16-6-15-15,-6-7-136 16,-4-2-444-16</inkml:trace>
  <inkml:trace contextRef="#ctx0" brushRef="#br0" timeOffset="22377.7">15338 3232 848 0,'0'0'310'15,"0"0"-55"-15,0 0 23 16,0 0 5-16,0 0-23 16,0 0-50-16,-39-102-26 15,32 95-39-15,3 7-30 16,-2 0-65-16,0 29-50 15,-3 21 0-15,-5 35 53 0,2 35 8 16,-1 36-4-16,3 16-9 16,4-1-21-16,3-18-9 15,1-39-2-15,2-28-7 16,0-26 0-16,0-10-7 16,0 0 4-16,0 1-5 15,5-5 7-15,1-14-7 16,-4-14-1-16,-2-11-4 15,0-7-25-15,0 0-19 16,2 0-37-16,12-41-102 16,-1 1-300-16,3-11-210 0</inkml:trace>
  <inkml:trace contextRef="#ctx0" brushRef="#br0" timeOffset="22658.05">15561 3248 1609 0,'0'0'507'0,"0"0"-337"16,0 0 58-16,0 0-6 15,0 0-80-15,0 0-57 16,176 0 27-16,-89 0-35 0,2 0-38 15,-6 0-18-15,-14 0-12 16,-10 0 0-16,-9 0-9 16,-12 0-43-16,-14 0-83 15,-14 0-101-15,-12 11-232 16,-25 6-17-16,-7-1-111 0</inkml:trace>
  <inkml:trace contextRef="#ctx0" brushRef="#br0" timeOffset="23058.95">15361 3823 789 0,'0'0'269'16,"0"0"-62"-16,0 0 56 15,0 0-30-15,0 0-5 16,0 0 30-16,0 0 19 15,126 23-51-15,-61-23-53 16,6-2-54-16,1-6-51 0,-1 0-39 16,-6 3-17-1,-9 2-6-15,-7 3-6 0,-11 0-13 16,-9 0-80-16,-12 0-131 16,-17 0-136-16,0 0-223 15,-9 0-511-15</inkml:trace>
  <inkml:trace contextRef="#ctx0" brushRef="#br0" timeOffset="23413.18">15314 3310 1023 0,'0'0'336'0,"0"0"-86"16,0 0-14-16,0 0-7 16,0 0-64-16,0 0-56 15,0 0-21-15,-22-18-17 16,22 18-29-16,-2 4-23 16,-3 19-19-16,0 10 1 15,-1 17 50-15,-3 15 19 16,3 10-25-16,-2 12-20 15,8 5-13-15,0 4-6 16,0 0 1-16,0-8-5 16,0-12-2-16,2-11-16 0,2-11-89 15,-4-4-82 1,0-12-130-16,-4-17-255 0</inkml:trace>
  <inkml:trace contextRef="#ctx0" brushRef="#br0" timeOffset="38143.11">15775 4891 548 0,'0'0'1274'0,"0"0"-1040"0,0 0-122 16,0 0 52-16,0 0-47 15,0 0-8-15,-55 80 16 16,39-36-34-16,-2 2-21 16,0 0-6-16,0 0-23 15,1-1-4-15,-1-5-16 16,3-6-10-16,-1-6-4 15,5-8-6-15,1-4 5 16,6-8-5-16,2-4 1 16,2-4 7-16,0 0 11 15,0-22 39-15,20-15-13 16,9-17-28-16,9-9-12 16,4-10-5-16,-2 3 5 15,-8 8-4-15,-8 12 4 16,-11 14 25-16,-4 11 19 0,-8 11 8 15,2 10 6-15,-3 4-16 16,0 0-43-16,0 22-5 16,-17 16-9-16,-10 15 9 15,-6 9 7-15,-3 4-1 16,-1 0-5-16,-1-2 17 16,8-7-9-16,3-9-3 15,6-6-5-15,4-10 0 16,5-9 1-16,5-4-1 15,2-9-1-15,3-4 1 16,2-6 0-16,0 0-1 16,0 0-51-16,0 0-75 0,0-10-130 15,5-4-428-15,1-4-1069 16</inkml:trace>
  <inkml:trace contextRef="#ctx0" brushRef="#br0" timeOffset="49404.06">6418 12416 1139 0,'0'0'367'15,"0"0"-102"-15,0 0 31 16,0 0-34-16,0 0-98 16,0 0-92-16,-74 96 119 0,67-30-37 15,1 9-34-15,-2-1 1 16,0 1-34-16,-1-4-47 15,-2-7-22-15,2-4-10 16,2-5-7-16,1-10-1 16,4-3-22-16,2-9-75 15,0 2-125-15,17-12-293 16,5-10-196-16</inkml:trace>
  <inkml:trace contextRef="#ctx0" brushRef="#br0" timeOffset="50021.87">8617 12850 1568 0,'0'0'611'0,"0"0"-408"16,0 0 72-16,0 0-65 15,-132-18-96-15,106 42-84 16,-4 14-23-16,8 12 1 15,2 9-7-15,9 4-1 0,9-1 0 16,2-4 0 0,18-10-1-16,17-11 0 0,13-14-10 15,11-12 11-15,3-11 6 16,2-11 6 0,-1-22 4-16,-9-10-4 0,-14-9 3 15,-18-6 27-15,-16-4 3 16,-6 0-15-16,-12 6-10 15,-17 10-8-15,-5 11-11 16,1 17-1-16,2 10-1 16,4 8-53-16,7 4-120 15,20 23-187-15,0-3-265 16,26-4-284-16</inkml:trace>
  <inkml:trace contextRef="#ctx0" brushRef="#br0" timeOffset="50232.04">10226 12756 1846 0,'0'0'718'16,"0"0"-633"-16,0 0 62 16,-95 103-6-16,64-36-48 15,2 13-58-15,10 10-23 16,7 7-11-16,10 1-1 15,2-4-68-15,6 16-137 16,15-26-182-16,-3-17-299 0</inkml:trace>
  <inkml:trace contextRef="#ctx0" brushRef="#br0" timeOffset="50574.81">11154 12972 1908 0,'0'0'491'16,"0"0"-411"-16,-144 34 128 15,104 12-81-15,24 14-84 16,16 14-26-16,22 9-10 16,33-5-5-16,22-9-1 15,10-16 8-15,2-19-8 16,-7-22 11-16,-13-12 0 0,-16-20 29 15,-22-26 93-15,-14-18 6 16,-17-12-42-16,-8-6-36 16,-25 1-35-16,-14 13-14 15,-5 16 2-15,-1 17-7 16,-1 20-8-16,8 13-1 16,6 2-33-16,5 16-120 15,6 28-179-15,8-2-423 16,6-2-1111-16</inkml:trace>
  <inkml:trace contextRef="#ctx0" brushRef="#br0" timeOffset="51423.83">6275 16204 1625 0,'0'0'389'0,"0"0"-41"16,0 0-110-16,0 0-110 15,0 0-45-15,0 0 20 16,20 117 50-16,-5-45-60 16,6 8-42-16,-4 1-27 15,3-10-14-15,1 0-9 16,-2-9-1-16,-1-8-109 0,2 15-134 16,-6-10-308-16,-3-18-336 15</inkml:trace>
  <inkml:trace contextRef="#ctx0" brushRef="#br0" timeOffset="51786.08">8694 16347 1679 0,'0'0'688'0,"0"0"-523"16,0 0-25-16,0 0-73 15,7 112 50-15,2-46-44 16,0 14-43-16,3-2-15 16,-2 1-9-16,-1-7-6 15,1-6-8-15,-2-6-110 16,3 6-242-16,-2-18-253 16,0-16-857-16</inkml:trace>
  <inkml:trace contextRef="#ctx0" brushRef="#br0" timeOffset="52047.92">9918 16548 1957 0,'0'0'566'0,"0"0"-435"16,0 0-67-16,-25 125 15 0,39-67-24 16,15 9-32-16,2-5-11 15,-6-4-12-15,-10-8-11 16,-13-1-87-16,-2 8-166 16,-9-13-281-16,-7-11-582 0</inkml:trace>
  <inkml:trace contextRef="#ctx0" brushRef="#br0" timeOffset="52258.02">11495 16623 1562 0,'0'0'928'0,"0"0"-657"16,0 0-134-16,-142 131 27 0,108-23-15 15,14 3-88-15,16-14-35 16,4-6-26-16,29-25-27 16,27 32-122-16,-6-14-174 15,-5-21-470-15</inkml:trace>
  <inkml:trace contextRef="#ctx0" brushRef="#br0" timeOffset="52730.98">9261 14178 1758 0,'0'0'390'16,"0"0"-287"-16,0 0-78 15,0 0-25-15,0 0-51 16,0 0-162-16,0 65-146 0</inkml:trace>
  <inkml:trace contextRef="#ctx0" brushRef="#br0" timeOffset="52880.83">9180 14677 692 0,'0'0'1297'15,"0"0"-940"-15,0 0-178 16,0 0-78-16,0 0-101 16,0 0-159-16,0 0-221 15,6 45-305-15</inkml:trace>
  <inkml:trace contextRef="#ctx0" brushRef="#br0" timeOffset="52972.82">9192 15039 720 0,'0'0'0'0</inkml:trace>
  <inkml:trace contextRef="#ctx0" brushRef="#br0" timeOffset="53137.42">9296 15391 649 0,'0'0'1349'0,"0"0"-802"16,0 0-198-16,0 0-42 15,0 0-113-15,0 0-114 16,0 0-52-16,-4 116-28 16,19-96-6-16,-11 10-135 15,-1-7-210-15,-3-5-581 0</inkml:trace>
  <inkml:trace contextRef="#ctx0" brushRef="#br0" timeOffset="53958.2">14839 12494 851 0,'0'0'1020'0,"0"0"-675"16,0 0-182-16,0 0-82 16,0 0 28-16,0 0 111 15,165 103-55-15,-87-47-86 16,7 5-39-16,1-4-23 0,-3-3-10 16,-4-6-7-1,-7-2-58-15,-5-6-116 0,2 4-179 16,-20-11-255-16,-15-15-81 0</inkml:trace>
  <inkml:trace contextRef="#ctx0" brushRef="#br0" timeOffset="54129.02">15754 12443 1505 0,'0'0'389'15,"0"0"-283"-15,0 0 23 16,-123 1 2-16,36 58-71 15,-40 35-26-15,-31 38-23 16,-8 21-11-16,24-2-14 16,33-16-131-16,46-42-225 0,16-26-519 0</inkml:trace>
  <inkml:trace contextRef="#ctx0" brushRef="#br0" timeOffset="54487.07">15064 13894 1547 0,'0'0'356'15,"0"0"-237"-15,0 0 79 16,0 0 27-16,0 0-109 16,0 0-97-16,0 0-19 15,-15-10 12-15,42 38 34 16,11 8 28-16,17 5 4 16,14 4-29-16,16 5-7 15,28 9-8-15,22 3-22 16,-13-8-12-16,-13-8-1 15,-22-12-120-15,-18-4-205 16,-13-3-312-16,-17-9-533 0</inkml:trace>
  <inkml:trace contextRef="#ctx0" brushRef="#br0" timeOffset="54699.08">15868 13833 500 0,'0'0'1325'0,"0"0"-996"16,0 0-207-16,-155 21 66 15,86 31-11-15,-27 32-75 16,-31 31-61-16,2-4-24 16,9-6-8-16,16-12-9 15,28-25-27-15,-28 39-161 16,11-13-286-16,20-20-135 0</inkml:trace>
  <inkml:trace contextRef="#ctx0" brushRef="#br0" timeOffset="54908.89">15263 14968 1538 0,'0'0'500'0,"0"0"-433"15,0 0 173-15,183 155 17 16,-99-92-119-16,6-1-92 16,12 6-29-16,0-1-10 15,-2-6-7-15,-6-5-101 0,-1 5-185 16,-23-21-262-16,-23-14-418 16</inkml:trace>
  <inkml:trace contextRef="#ctx0" brushRef="#br0" timeOffset="55135.81">16101 15119 1588 0,'0'0'509'15,"0"0"-422"-15,-175 27 70 16,86 13 25-16,-4 17-84 0,-5 12-66 15,0 9-20-15,0 5-7 16,2 1-5-16,1-4-127 16,-37 14-121-16,23-19-269 15,13-20-260-15</inkml:trace>
  <inkml:trace contextRef="#ctx0" brushRef="#br0" timeOffset="55319.88">15029 16054 1315 0,'0'0'363'0,"0"0"-215"15,153 56 93 1,-47-20-95-16,29 18-84 0,36 13-43 16,10 0-19-16,-9 0-6 15,-23-9-107-15,-55-22-173 16,-30-14-291-16</inkml:trace>
  <inkml:trace contextRef="#ctx0" brushRef="#br0" timeOffset="55558.94">15918 16200 1971 0,'-133'-4'539'0,"0"4"-454"0,42 4-58 16,20 14 140-16,6 12-40 16,-8 2-85-16,-12 12-30 15,-2 6-12-15,5-1-2 16,6-5-74-16,3-5-145 16,-26 9-138-16,20-19-247 15,7-11-356-15</inkml:trace>
  <inkml:trace contextRef="#ctx0" brushRef="#br0" timeOffset="55735.87">14973 16718 1612 0,'0'0'649'0,"0"0"-595"16,0 0 113-16,149 108 83 15,-70-53-94-15,14 4-91 16,22 13-36-16,28 0-25 15,22 0-4-15,-2-1-113 16,-42-27-254-16,-42-22-381 0</inkml:trace>
  <inkml:trace contextRef="#ctx0" brushRef="#br0" timeOffset="55974.96">15735 16994 2147 0,'-160'4'622'15,"-25"18"-534"-15,15 10-60 16,3 13 27-16,12 5 19 16,30-10-50-16,33-10-24 15,30-12-23-15,15-8-95 16,-2-6-127-16,-4-4-85 15,5 0-293-15,17-18-693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6:20:10.6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342 141 8594,'-38'-17'3344,"35"15"-3080,0 0 1,0 0-1,0 0 1,0 0-1,0 1 1,-1-1-1,1 1 1,-1 0-1,1 0 1,-1 1-1,1-1 1,-1 1-1,0-1 1,1 1-1,-1 0 1,0 1-1,1-1 1,-1 0-1,-6 3 1,-4 2-239,0 1 0,1 1 0,0 0 0,0 1 0,0 0 1,1 1-1,0 1 0,1 0 0,0 0 0,1 1 0,0 0 0,-13 19 1,15-19-36,1 0 0,0 1 1,1 0-1,1 0 1,-1 0-1,2 1 0,0-1 1,0 1-1,1 0 0,1 0 1,0 1-1,1-1 1,0 0-1,2 19 0,0-26-7,0 0-1,0 1 0,1-1 0,0 0 1,0 0-1,0 0 0,1 0 0,0-1 1,0 1-1,0-1 0,1 0 1,0 0-1,0 0 0,7 8 0,-4-8 4,0 0-1,0 0 0,0 0 0,0-1 1,1 0-1,0-1 0,0 1 0,0-1 0,16 3 1,-9-3 13,-1-1 0,1-1 1,-1 0-1,1-1 0,0 0 1,-1-2-1,1 1 1,-1-2-1,0 0 0,1 0 1,-1-2-1,18-7 0,-16 3 18,0 0 1,0-1-1,-1 0 0,-1-2 0,0 1 0,0-2 0,-1 0 1,-1 0-1,0-1 0,-1-1 0,0 0 0,-1-1 0,-1 1 0,-1-2 1,0 1-1,-1-1 0,8-28 0,-14 36 15,0 0 0,-1 0-1,0 0 1,0 1 0,-1-1-1,0 0 1,-1 0 0,1 1 0,-2-1-1,1 1 1,-1-1 0,-1 1 0,1 0-1,-1 0 1,-1 0 0,0 1-1,0 0 1,-6-8 0,1 2 79,-2 1 0,1-1 1,-1 2-1,-1 0 0,0 0 1,-1 1-1,0 1 0,-22-12 0,31 19-148,1-1 0,-1 1 1,0 0-1,0 1 0,0-1 0,-1 1 0,1 0 0,0 0 0,-1 1 0,1-1 0,0 1 0,-1 1 0,1-1 0,0 1 0,-1-1 0,1 1 0,0 1 0,0-1 0,0 1 0,0 0 0,0 0 0,0 1 0,1-1 0,-1 1 0,1 0 0,-1 0 0,1 1 0,-5 4 1,4-2-613,-1 0 0,1 1 0,0 0 0,1-1 0,0 2 0,0-1 0,0 0 0,-3 12 0,-20 46-4570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6T16:20:30.6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328 45 9298,'-25'-5'2571,"11"2"-1115,0 1 1,-29-2-1,39 5-1370,0-1 0,0 1-1,-1 0 1,1 0 0,1 1 0,-1-1-1,0 1 1,0 0 0,0 0 0,1 0-1,-1 0 1,-4 5 0,-38 36-133,41-39 81,-9 12-38,0 1 1,1 0 0,1 0 0,1 2-1,0-1 1,1 1 0,1 1-1,-11 34 1,17-43-11,0 1 0,1 0 0,0 0 0,1 1 0,0-1 0,1 0 1,2 17-1,-1-21-3,1 0 0,0 0 1,0 0-1,1 0 1,0 0-1,0 0 1,1-1-1,0 1 0,0-1 1,1 0-1,8 10 1,-8-11 7,0-1 0,1 1 0,0-1 0,0 0 1,0-1-1,1 1 0,-1-1 0,1 0 0,0-1 0,0 0 1,0 0-1,1 0 0,-1-1 0,9 1 0,-5-1 15,0-1-1,0-1 0,0 0 0,0-1 1,0 0-1,0 0 0,-1-1 1,1-1-1,11-4 0,2-2 23,-1-1 0,0-1-1,-1-2 1,0 0 0,-1-1 0,0-1 0,34-33-1,-41 35-7,-1-2 0,0 1 0,-1-2 0,-1 0 0,13-23 0,-21 34 25,0-1-1,0 1 0,-1-1 0,0 0 1,0 0-1,0 0 0,-1 0 0,0 0 1,0 0-1,0-1 0,-1 1 0,0 0 1,0 0-1,-1 0 0,0-1 0,0 1 1,0 0-1,-1 0 0,0 0 0,0 0 1,-3-5-1,-2-1 49,-1 1 0,0 1 0,-1-1 1,0 1-1,0 1 0,-1 0 0,-1 0 0,-14-9 0,4 4-79,-1 1 1,0 1-1,-36-13 0,48 21-41,0 1-1,0 0 1,0 1 0,-11-2 0,17 4-144,0 0-1,0 0 1,0 0-1,0 0 1,0 0-1,0 1 1,0 0 0,0 0-1,0 0 1,1 0-1,-1 1 1,0-1-1,1 1 1,-4 2 0,-29 25-3046,-38 31-2868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r>
              <a:rPr lang="en-US"/>
              <a:t>Engineering Fundamentals - An Introduction to Engineering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01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r>
              <a:rPr lang="en-US" dirty="0"/>
              <a:t>©2011 Cengage Learning Engineering. All Rights Reserved. </a:t>
            </a: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5A633749-6353-4824-94F5-2306CA13CC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892068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167640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49998" y="583811"/>
            <a:ext cx="867454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14400"/>
            <a:ext cx="7776972" cy="1295400"/>
          </a:xfrm>
        </p:spPr>
        <p:txBody>
          <a:bodyPr anchor="t">
            <a:normAutofit/>
          </a:bodyPr>
          <a:lstStyle>
            <a:lvl1pPr>
              <a:defRPr sz="3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514600"/>
            <a:ext cx="7848600" cy="364367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81009" y="6321136"/>
            <a:ext cx="1161826" cy="365125"/>
          </a:xfrm>
        </p:spPr>
        <p:txBody>
          <a:bodyPr/>
          <a:lstStyle/>
          <a:p>
            <a:pPr>
              <a:defRPr/>
            </a:pPr>
            <a:fld id="{9A317C8B-6CCA-49DE-8503-CB6169078CD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7" name="TextBox 16"/>
          <p:cNvSpPr txBox="1"/>
          <p:nvPr userDrawn="1"/>
        </p:nvSpPr>
        <p:spPr>
          <a:xfrm>
            <a:off x="249998" y="228600"/>
            <a:ext cx="863637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Fundamentals</a:t>
            </a:r>
            <a:r>
              <a:rPr lang="en-US" sz="1200" baseline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of Logic Design, Enhanced Seventh Edition			           Roth/Kinney/John</a:t>
            </a:r>
            <a:endParaRPr lang="en-US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" name="Rectangle 5"/>
          <p:cNvSpPr txBox="1">
            <a:spLocks noChangeArrowheads="1"/>
          </p:cNvSpPr>
          <p:nvPr userDrawn="1"/>
        </p:nvSpPr>
        <p:spPr bwMode="auto">
          <a:xfrm>
            <a:off x="685800" y="6341918"/>
            <a:ext cx="8238744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2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l"/>
            <a:r>
              <a:rPr lang="en-US" sz="1000" dirty="0">
                <a:solidFill>
                  <a:schemeClr val="tx1"/>
                </a:solidFill>
              </a:rPr>
              <a:t>© 2021 Cengage®. May not be scanned, copied or duplicated, or posted to a publicly accessible website, in whole or in part.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2014 Cengage Learning Engineering. All Rights Reserved.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93121" y="6248400"/>
            <a:ext cx="1161826" cy="365125"/>
          </a:xfrm>
        </p:spPr>
        <p:txBody>
          <a:bodyPr/>
          <a:lstStyle/>
          <a:p>
            <a:pPr>
              <a:defRPr/>
            </a:pPr>
            <a:fld id="{E00E4866-B08E-48F7-AB9A-999B9985195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3385" y="1373253"/>
            <a:ext cx="8229599" cy="1453297"/>
          </a:xfrm>
        </p:spPr>
        <p:txBody>
          <a:bodyPr vert="horz" anchor="ctr">
            <a:normAutofit/>
          </a:bodyPr>
          <a:lstStyle>
            <a:lvl1pPr algn="l">
              <a:defRPr sz="3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0"/>
            <a:ext cx="8267700" cy="3048000"/>
          </a:xfrm>
        </p:spPr>
        <p:txBody>
          <a:bodyPr vert="horz"/>
          <a:lstStyle>
            <a:lvl1pPr>
              <a:buClr>
                <a:schemeClr val="accent1"/>
              </a:buCl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buClr>
                <a:schemeClr val="accent1"/>
              </a:buCl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buClr>
                <a:schemeClr val="accent1"/>
              </a:buCl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buClr>
                <a:schemeClr val="accent1"/>
              </a:buCl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buClr>
                <a:schemeClr val="accent1"/>
              </a:buCl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249998" y="228600"/>
            <a:ext cx="863637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Fundamentals</a:t>
            </a:r>
            <a:r>
              <a:rPr lang="en-US" sz="1200" baseline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of Logic Design, 7</a:t>
            </a:r>
            <a:r>
              <a:rPr lang="en-US" sz="1200" baseline="30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</a:t>
            </a:r>
            <a:r>
              <a:rPr lang="en-US" sz="1200" baseline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edition					Roth/Kinney</a:t>
            </a:r>
            <a:endParaRPr lang="en-US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2015 Cengage Learning Engineering. All Rights Reserved.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72400" y="6248400"/>
            <a:ext cx="1161826" cy="365125"/>
          </a:xfrm>
        </p:spPr>
        <p:txBody>
          <a:bodyPr/>
          <a:lstStyle/>
          <a:p>
            <a:pPr>
              <a:defRPr/>
            </a:pPr>
            <a:fld id="{6CF2B64B-D533-4D11-BEAF-64879B32716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2015 Cengage Learning Engineering. All Rights Reserved.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A81A81-69CC-4B61-9DAD-22D007F12F7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horz" anchor="t"/>
          <a:lstStyle>
            <a:lvl1pPr algn="l">
              <a:spcBef>
                <a:spcPts val="0"/>
              </a:spcBef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algn="l"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algn="l"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algn="l"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algn="l"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2015 Cengage Learning Engineering. All Rights Reserved.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62800" y="6248400"/>
            <a:ext cx="1161826" cy="365125"/>
          </a:xfrm>
        </p:spPr>
        <p:txBody>
          <a:bodyPr/>
          <a:lstStyle/>
          <a:p>
            <a:pPr>
              <a:defRPr/>
            </a:pPr>
            <a:fld id="{3AB3C744-5926-4D44-9840-116E84E524F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 userDrawn="1"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/>
              <a:t>© 2015 Cengage Learning Engineering. All Rights Reserved.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70611092-5CFF-4C1B-A322-4AF5B78C5C7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249998" y="228600"/>
            <a:ext cx="863637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Fundamentals</a:t>
            </a:r>
            <a:r>
              <a:rPr lang="en-US" sz="1200" b="0" baseline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of Logic Design, 7</a:t>
            </a:r>
            <a:r>
              <a:rPr lang="en-US" sz="1200" b="0" baseline="30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</a:t>
            </a:r>
            <a:r>
              <a:rPr lang="en-US" sz="1200" b="0" baseline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edition					Roth/Kinney</a:t>
            </a:r>
            <a:endParaRPr lang="en-US" sz="1200" b="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83" r:id="rId1"/>
    <p:sldLayoutId id="2147484493" r:id="rId2"/>
    <p:sldLayoutId id="2147484484" r:id="rId3"/>
    <p:sldLayoutId id="2147484486" r:id="rId4"/>
    <p:sldLayoutId id="2147484492" r:id="rId5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rgbClr val="000000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9.png"/><Relationship Id="rId21" Type="http://schemas.openxmlformats.org/officeDocument/2006/relationships/image" Target="../media/image11.png"/><Relationship Id="rId42" Type="http://schemas.openxmlformats.org/officeDocument/2006/relationships/customXml" Target="../ink/ink21.xml"/><Relationship Id="rId63" Type="http://schemas.openxmlformats.org/officeDocument/2006/relationships/image" Target="../media/image32.png"/><Relationship Id="rId84" Type="http://schemas.openxmlformats.org/officeDocument/2006/relationships/customXml" Target="../ink/ink42.xml"/><Relationship Id="rId138" Type="http://schemas.openxmlformats.org/officeDocument/2006/relationships/customXml" Target="../ink/ink69.xml"/><Relationship Id="rId16" Type="http://schemas.openxmlformats.org/officeDocument/2006/relationships/customXml" Target="../ink/ink8.xml"/><Relationship Id="rId107" Type="http://schemas.openxmlformats.org/officeDocument/2006/relationships/image" Target="../media/image54.png"/><Relationship Id="rId11" Type="http://schemas.openxmlformats.org/officeDocument/2006/relationships/image" Target="../media/image6.png"/><Relationship Id="rId32" Type="http://schemas.openxmlformats.org/officeDocument/2006/relationships/customXml" Target="../ink/ink16.xml"/><Relationship Id="rId37" Type="http://schemas.openxmlformats.org/officeDocument/2006/relationships/image" Target="../media/image19.png"/><Relationship Id="rId53" Type="http://schemas.openxmlformats.org/officeDocument/2006/relationships/image" Target="../media/image27.png"/><Relationship Id="rId58" Type="http://schemas.openxmlformats.org/officeDocument/2006/relationships/customXml" Target="../ink/ink29.xml"/><Relationship Id="rId74" Type="http://schemas.openxmlformats.org/officeDocument/2006/relationships/customXml" Target="../ink/ink37.xml"/><Relationship Id="rId79" Type="http://schemas.openxmlformats.org/officeDocument/2006/relationships/image" Target="../media/image40.png"/><Relationship Id="rId102" Type="http://schemas.openxmlformats.org/officeDocument/2006/relationships/customXml" Target="../ink/ink51.xml"/><Relationship Id="rId123" Type="http://schemas.openxmlformats.org/officeDocument/2006/relationships/image" Target="../media/image62.png"/><Relationship Id="rId128" Type="http://schemas.openxmlformats.org/officeDocument/2006/relationships/customXml" Target="../ink/ink64.xml"/><Relationship Id="rId5" Type="http://schemas.openxmlformats.org/officeDocument/2006/relationships/image" Target="../media/image3.png"/><Relationship Id="rId90" Type="http://schemas.openxmlformats.org/officeDocument/2006/relationships/customXml" Target="../ink/ink45.xml"/><Relationship Id="rId95" Type="http://schemas.openxmlformats.org/officeDocument/2006/relationships/image" Target="../media/image48.png"/><Relationship Id="rId22" Type="http://schemas.openxmlformats.org/officeDocument/2006/relationships/customXml" Target="../ink/ink11.xml"/><Relationship Id="rId27" Type="http://schemas.openxmlformats.org/officeDocument/2006/relationships/image" Target="../media/image14.png"/><Relationship Id="rId43" Type="http://schemas.openxmlformats.org/officeDocument/2006/relationships/image" Target="../media/image22.png"/><Relationship Id="rId48" Type="http://schemas.openxmlformats.org/officeDocument/2006/relationships/customXml" Target="../ink/ink24.xml"/><Relationship Id="rId64" Type="http://schemas.openxmlformats.org/officeDocument/2006/relationships/customXml" Target="../ink/ink32.xml"/><Relationship Id="rId69" Type="http://schemas.openxmlformats.org/officeDocument/2006/relationships/image" Target="../media/image35.png"/><Relationship Id="rId113" Type="http://schemas.openxmlformats.org/officeDocument/2006/relationships/image" Target="../media/image57.png"/><Relationship Id="rId118" Type="http://schemas.openxmlformats.org/officeDocument/2006/relationships/customXml" Target="../ink/ink59.xml"/><Relationship Id="rId134" Type="http://schemas.openxmlformats.org/officeDocument/2006/relationships/customXml" Target="../ink/ink67.xml"/><Relationship Id="rId139" Type="http://schemas.openxmlformats.org/officeDocument/2006/relationships/image" Target="../media/image70.png"/><Relationship Id="rId80" Type="http://schemas.openxmlformats.org/officeDocument/2006/relationships/customXml" Target="../ink/ink40.xml"/><Relationship Id="rId85" Type="http://schemas.openxmlformats.org/officeDocument/2006/relationships/image" Target="../media/image43.png"/><Relationship Id="rId12" Type="http://schemas.openxmlformats.org/officeDocument/2006/relationships/customXml" Target="../ink/ink6.xml"/><Relationship Id="rId17" Type="http://schemas.openxmlformats.org/officeDocument/2006/relationships/image" Target="../media/image9.png"/><Relationship Id="rId33" Type="http://schemas.openxmlformats.org/officeDocument/2006/relationships/image" Target="../media/image17.png"/><Relationship Id="rId38" Type="http://schemas.openxmlformats.org/officeDocument/2006/relationships/customXml" Target="../ink/ink19.xml"/><Relationship Id="rId59" Type="http://schemas.openxmlformats.org/officeDocument/2006/relationships/image" Target="../media/image30.png"/><Relationship Id="rId103" Type="http://schemas.openxmlformats.org/officeDocument/2006/relationships/image" Target="../media/image52.png"/><Relationship Id="rId108" Type="http://schemas.openxmlformats.org/officeDocument/2006/relationships/customXml" Target="../ink/ink54.xml"/><Relationship Id="rId124" Type="http://schemas.openxmlformats.org/officeDocument/2006/relationships/customXml" Target="../ink/ink62.xml"/><Relationship Id="rId129" Type="http://schemas.openxmlformats.org/officeDocument/2006/relationships/image" Target="../media/image65.png"/><Relationship Id="rId54" Type="http://schemas.openxmlformats.org/officeDocument/2006/relationships/customXml" Target="../ink/ink27.xml"/><Relationship Id="rId70" Type="http://schemas.openxmlformats.org/officeDocument/2006/relationships/customXml" Target="../ink/ink35.xml"/><Relationship Id="rId75" Type="http://schemas.openxmlformats.org/officeDocument/2006/relationships/image" Target="../media/image38.png"/><Relationship Id="rId91" Type="http://schemas.openxmlformats.org/officeDocument/2006/relationships/image" Target="../media/image46.png"/><Relationship Id="rId96" Type="http://schemas.openxmlformats.org/officeDocument/2006/relationships/customXml" Target="../ink/ink48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23" Type="http://schemas.openxmlformats.org/officeDocument/2006/relationships/image" Target="../media/image12.png"/><Relationship Id="rId28" Type="http://schemas.openxmlformats.org/officeDocument/2006/relationships/customXml" Target="../ink/ink14.xml"/><Relationship Id="rId49" Type="http://schemas.openxmlformats.org/officeDocument/2006/relationships/image" Target="../media/image25.png"/><Relationship Id="rId114" Type="http://schemas.openxmlformats.org/officeDocument/2006/relationships/customXml" Target="../ink/ink57.xml"/><Relationship Id="rId119" Type="http://schemas.openxmlformats.org/officeDocument/2006/relationships/image" Target="../media/image60.png"/><Relationship Id="rId44" Type="http://schemas.openxmlformats.org/officeDocument/2006/relationships/customXml" Target="../ink/ink22.xml"/><Relationship Id="rId60" Type="http://schemas.openxmlformats.org/officeDocument/2006/relationships/customXml" Target="../ink/ink30.xml"/><Relationship Id="rId65" Type="http://schemas.openxmlformats.org/officeDocument/2006/relationships/image" Target="../media/image33.png"/><Relationship Id="rId81" Type="http://schemas.openxmlformats.org/officeDocument/2006/relationships/image" Target="../media/image41.png"/><Relationship Id="rId86" Type="http://schemas.openxmlformats.org/officeDocument/2006/relationships/customXml" Target="../ink/ink43.xml"/><Relationship Id="rId130" Type="http://schemas.openxmlformats.org/officeDocument/2006/relationships/customXml" Target="../ink/ink65.xml"/><Relationship Id="rId135" Type="http://schemas.openxmlformats.org/officeDocument/2006/relationships/image" Target="../media/image68.png"/><Relationship Id="rId13" Type="http://schemas.openxmlformats.org/officeDocument/2006/relationships/image" Target="../media/image7.png"/><Relationship Id="rId18" Type="http://schemas.openxmlformats.org/officeDocument/2006/relationships/customXml" Target="../ink/ink9.xml"/><Relationship Id="rId39" Type="http://schemas.openxmlformats.org/officeDocument/2006/relationships/image" Target="../media/image20.png"/><Relationship Id="rId109" Type="http://schemas.openxmlformats.org/officeDocument/2006/relationships/image" Target="../media/image55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8.png"/><Relationship Id="rId76" Type="http://schemas.openxmlformats.org/officeDocument/2006/relationships/customXml" Target="../ink/ink38.xml"/><Relationship Id="rId97" Type="http://schemas.openxmlformats.org/officeDocument/2006/relationships/image" Target="../media/image49.png"/><Relationship Id="rId104" Type="http://schemas.openxmlformats.org/officeDocument/2006/relationships/customXml" Target="../ink/ink52.xml"/><Relationship Id="rId120" Type="http://schemas.openxmlformats.org/officeDocument/2006/relationships/customXml" Target="../ink/ink60.xml"/><Relationship Id="rId125" Type="http://schemas.openxmlformats.org/officeDocument/2006/relationships/image" Target="../media/image63.png"/><Relationship Id="rId7" Type="http://schemas.openxmlformats.org/officeDocument/2006/relationships/image" Target="../media/image4.png"/><Relationship Id="rId71" Type="http://schemas.openxmlformats.org/officeDocument/2006/relationships/image" Target="../media/image36.png"/><Relationship Id="rId92" Type="http://schemas.openxmlformats.org/officeDocument/2006/relationships/customXml" Target="../ink/ink46.xml"/><Relationship Id="rId2" Type="http://schemas.openxmlformats.org/officeDocument/2006/relationships/customXml" Target="../ink/ink1.xml"/><Relationship Id="rId29" Type="http://schemas.openxmlformats.org/officeDocument/2006/relationships/image" Target="../media/image15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3.png"/><Relationship Id="rId66" Type="http://schemas.openxmlformats.org/officeDocument/2006/relationships/customXml" Target="../ink/ink33.xml"/><Relationship Id="rId87" Type="http://schemas.openxmlformats.org/officeDocument/2006/relationships/image" Target="../media/image44.png"/><Relationship Id="rId110" Type="http://schemas.openxmlformats.org/officeDocument/2006/relationships/customXml" Target="../ink/ink55.xml"/><Relationship Id="rId115" Type="http://schemas.openxmlformats.org/officeDocument/2006/relationships/image" Target="../media/image58.png"/><Relationship Id="rId131" Type="http://schemas.openxmlformats.org/officeDocument/2006/relationships/image" Target="../media/image66.png"/><Relationship Id="rId136" Type="http://schemas.openxmlformats.org/officeDocument/2006/relationships/customXml" Target="../ink/ink68.xml"/><Relationship Id="rId61" Type="http://schemas.openxmlformats.org/officeDocument/2006/relationships/image" Target="../media/image31.png"/><Relationship Id="rId82" Type="http://schemas.openxmlformats.org/officeDocument/2006/relationships/customXml" Target="../ink/ink41.xml"/><Relationship Id="rId19" Type="http://schemas.openxmlformats.org/officeDocument/2006/relationships/image" Target="../media/image10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18.png"/><Relationship Id="rId56" Type="http://schemas.openxmlformats.org/officeDocument/2006/relationships/customXml" Target="../ink/ink28.xml"/><Relationship Id="rId77" Type="http://schemas.openxmlformats.org/officeDocument/2006/relationships/image" Target="../media/image39.png"/><Relationship Id="rId100" Type="http://schemas.openxmlformats.org/officeDocument/2006/relationships/customXml" Target="../ink/ink50.xml"/><Relationship Id="rId105" Type="http://schemas.openxmlformats.org/officeDocument/2006/relationships/image" Target="../media/image53.png"/><Relationship Id="rId126" Type="http://schemas.openxmlformats.org/officeDocument/2006/relationships/customXml" Target="../ink/ink63.xml"/><Relationship Id="rId8" Type="http://schemas.openxmlformats.org/officeDocument/2006/relationships/customXml" Target="../ink/ink4.xml"/><Relationship Id="rId51" Type="http://schemas.openxmlformats.org/officeDocument/2006/relationships/image" Target="../media/image26.png"/><Relationship Id="rId72" Type="http://schemas.openxmlformats.org/officeDocument/2006/relationships/customXml" Target="../ink/ink36.xml"/><Relationship Id="rId93" Type="http://schemas.openxmlformats.org/officeDocument/2006/relationships/image" Target="../media/image47.png"/><Relationship Id="rId98" Type="http://schemas.openxmlformats.org/officeDocument/2006/relationships/customXml" Target="../ink/ink49.xml"/><Relationship Id="rId121" Type="http://schemas.openxmlformats.org/officeDocument/2006/relationships/image" Target="../media/image61.png"/><Relationship Id="rId3" Type="http://schemas.openxmlformats.org/officeDocument/2006/relationships/image" Target="../media/image2.png"/><Relationship Id="rId25" Type="http://schemas.openxmlformats.org/officeDocument/2006/relationships/image" Target="../media/image13.png"/><Relationship Id="rId46" Type="http://schemas.openxmlformats.org/officeDocument/2006/relationships/customXml" Target="../ink/ink23.xml"/><Relationship Id="rId67" Type="http://schemas.openxmlformats.org/officeDocument/2006/relationships/image" Target="../media/image34.png"/><Relationship Id="rId116" Type="http://schemas.openxmlformats.org/officeDocument/2006/relationships/customXml" Target="../ink/ink58.xml"/><Relationship Id="rId137" Type="http://schemas.openxmlformats.org/officeDocument/2006/relationships/image" Target="../media/image69.png"/><Relationship Id="rId20" Type="http://schemas.openxmlformats.org/officeDocument/2006/relationships/customXml" Target="../ink/ink10.xml"/><Relationship Id="rId41" Type="http://schemas.openxmlformats.org/officeDocument/2006/relationships/image" Target="../media/image21.png"/><Relationship Id="rId62" Type="http://schemas.openxmlformats.org/officeDocument/2006/relationships/customXml" Target="../ink/ink31.xml"/><Relationship Id="rId83" Type="http://schemas.openxmlformats.org/officeDocument/2006/relationships/image" Target="../media/image42.png"/><Relationship Id="rId88" Type="http://schemas.openxmlformats.org/officeDocument/2006/relationships/customXml" Target="../ink/ink44.xml"/><Relationship Id="rId111" Type="http://schemas.openxmlformats.org/officeDocument/2006/relationships/image" Target="../media/image56.png"/><Relationship Id="rId132" Type="http://schemas.openxmlformats.org/officeDocument/2006/relationships/customXml" Target="../ink/ink66.xml"/><Relationship Id="rId15" Type="http://schemas.openxmlformats.org/officeDocument/2006/relationships/image" Target="../media/image8.png"/><Relationship Id="rId36" Type="http://schemas.openxmlformats.org/officeDocument/2006/relationships/customXml" Target="../ink/ink18.xml"/><Relationship Id="rId57" Type="http://schemas.openxmlformats.org/officeDocument/2006/relationships/image" Target="../media/image29.png"/><Relationship Id="rId106" Type="http://schemas.openxmlformats.org/officeDocument/2006/relationships/customXml" Target="../ink/ink53.xml"/><Relationship Id="rId127" Type="http://schemas.openxmlformats.org/officeDocument/2006/relationships/image" Target="../media/image64.png"/><Relationship Id="rId10" Type="http://schemas.openxmlformats.org/officeDocument/2006/relationships/customXml" Target="../ink/ink5.xml"/><Relationship Id="rId31" Type="http://schemas.openxmlformats.org/officeDocument/2006/relationships/image" Target="../media/image16.png"/><Relationship Id="rId52" Type="http://schemas.openxmlformats.org/officeDocument/2006/relationships/customXml" Target="../ink/ink26.xml"/><Relationship Id="rId73" Type="http://schemas.openxmlformats.org/officeDocument/2006/relationships/image" Target="../media/image37.png"/><Relationship Id="rId78" Type="http://schemas.openxmlformats.org/officeDocument/2006/relationships/customXml" Target="../ink/ink39.xml"/><Relationship Id="rId94" Type="http://schemas.openxmlformats.org/officeDocument/2006/relationships/customXml" Target="../ink/ink47.xml"/><Relationship Id="rId99" Type="http://schemas.openxmlformats.org/officeDocument/2006/relationships/image" Target="../media/image50.png"/><Relationship Id="rId101" Type="http://schemas.openxmlformats.org/officeDocument/2006/relationships/image" Target="../media/image51.png"/><Relationship Id="rId122" Type="http://schemas.openxmlformats.org/officeDocument/2006/relationships/customXml" Target="../ink/ink61.xml"/><Relationship Id="rId4" Type="http://schemas.openxmlformats.org/officeDocument/2006/relationships/customXml" Target="../ink/ink2.xml"/><Relationship Id="rId9" Type="http://schemas.openxmlformats.org/officeDocument/2006/relationships/image" Target="../media/image5.png"/><Relationship Id="rId26" Type="http://schemas.openxmlformats.org/officeDocument/2006/relationships/customXml" Target="../ink/ink13.xml"/><Relationship Id="rId47" Type="http://schemas.openxmlformats.org/officeDocument/2006/relationships/image" Target="../media/image24.png"/><Relationship Id="rId68" Type="http://schemas.openxmlformats.org/officeDocument/2006/relationships/customXml" Target="../ink/ink34.xml"/><Relationship Id="rId89" Type="http://schemas.openxmlformats.org/officeDocument/2006/relationships/image" Target="../media/image45.png"/><Relationship Id="rId112" Type="http://schemas.openxmlformats.org/officeDocument/2006/relationships/customXml" Target="../ink/ink56.xml"/><Relationship Id="rId133" Type="http://schemas.openxmlformats.org/officeDocument/2006/relationships/image" Target="../media/image6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customXml" Target="../ink/ink70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14400"/>
            <a:ext cx="7776972" cy="990600"/>
          </a:xfrm>
        </p:spPr>
        <p:txBody>
          <a:bodyPr>
            <a:normAutofit/>
          </a:bodyPr>
          <a:lstStyle/>
          <a:p>
            <a:r>
              <a:rPr lang="en-US" dirty="0"/>
              <a:t>Don’t care conditions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317C8B-6CCA-49DE-8503-CB6169078CD9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E5DA40-F98A-4AC7-819E-403D6671F6A6}"/>
              </a:ext>
            </a:extLst>
          </p:cNvPr>
          <p:cNvSpPr txBox="1"/>
          <p:nvPr/>
        </p:nvSpPr>
        <p:spPr>
          <a:xfrm>
            <a:off x="557363" y="1765709"/>
            <a:ext cx="8615172" cy="4342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0800" marR="606425">
              <a:lnSpc>
                <a:spcPts val="2590"/>
              </a:lnSpc>
              <a:spcBef>
                <a:spcPts val="5"/>
              </a:spcBef>
            </a:pPr>
            <a:r>
              <a:rPr lang="en-US" sz="3200" dirty="0">
                <a:latin typeface="Verdana" panose="020B0604030504040204" pitchFamily="34" charset="0"/>
                <a:ea typeface="Verdana" panose="020B0604030504040204" pitchFamily="34" charset="0"/>
                <a:cs typeface="Trebuchet MS"/>
              </a:rPr>
              <a:t>F(A,B,C,D)=</a:t>
            </a:r>
            <a:r>
              <a:rPr lang="el-GR" sz="3200" b="0" i="0" dirty="0">
                <a:solidFill>
                  <a:srgbClr val="222222"/>
                </a:solidFill>
                <a:effectLst/>
                <a:latin typeface="Roboto"/>
              </a:rPr>
              <a:t>Σ</a:t>
            </a:r>
            <a:r>
              <a:rPr lang="en-US" sz="3200" b="0" i="0" dirty="0">
                <a:solidFill>
                  <a:srgbClr val="222222"/>
                </a:solidFill>
                <a:effectLst/>
                <a:latin typeface="Roboto"/>
              </a:rPr>
              <a:t>m(4,12,13,14,15)+d(0,5,8)</a:t>
            </a:r>
            <a:endParaRPr lang="en-US" sz="3200" dirty="0">
              <a:latin typeface="Verdana" panose="020B0604030504040204" pitchFamily="34" charset="0"/>
              <a:ea typeface="Verdana" panose="020B0604030504040204" pitchFamily="34" charset="0"/>
              <a:cs typeface="Trebuchet MS"/>
            </a:endParaRPr>
          </a:p>
        </p:txBody>
      </p:sp>
      <p:sp>
        <p:nvSpPr>
          <p:cNvPr id="10" name="object 5">
            <a:extLst>
              <a:ext uri="{FF2B5EF4-FFF2-40B4-BE49-F238E27FC236}">
                <a16:creationId xmlns:a16="http://schemas.microsoft.com/office/drawing/2014/main" id="{F814180A-2787-410C-BC2A-3703EA931ED8}"/>
              </a:ext>
            </a:extLst>
          </p:cNvPr>
          <p:cNvSpPr/>
          <p:nvPr/>
        </p:nvSpPr>
        <p:spPr>
          <a:xfrm>
            <a:off x="660654" y="2780537"/>
            <a:ext cx="573405" cy="586740"/>
          </a:xfrm>
          <a:custGeom>
            <a:avLst/>
            <a:gdLst/>
            <a:ahLst/>
            <a:cxnLst/>
            <a:rect l="l" t="t" r="r" b="b"/>
            <a:pathLst>
              <a:path w="573404" h="586739">
                <a:moveTo>
                  <a:pt x="0" y="0"/>
                </a:moveTo>
                <a:lnTo>
                  <a:pt x="573024" y="586739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6">
            <a:extLst>
              <a:ext uri="{FF2B5EF4-FFF2-40B4-BE49-F238E27FC236}">
                <a16:creationId xmlns:a16="http://schemas.microsoft.com/office/drawing/2014/main" id="{FC442957-2A2A-415C-A8D2-BD10B3D20450}"/>
              </a:ext>
            </a:extLst>
          </p:cNvPr>
          <p:cNvSpPr txBox="1"/>
          <p:nvPr/>
        </p:nvSpPr>
        <p:spPr>
          <a:xfrm>
            <a:off x="560578" y="2721101"/>
            <a:ext cx="2891155" cy="642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>
              <a:lnSpc>
                <a:spcPts val="2430"/>
              </a:lnSpc>
              <a:spcBef>
                <a:spcPts val="100"/>
              </a:spcBef>
            </a:pPr>
            <a:r>
              <a:rPr lang="en-US" sz="2100" i="1" spc="-10" dirty="0">
                <a:latin typeface="Arial"/>
                <a:cs typeface="Arial"/>
              </a:rPr>
              <a:t>AB</a:t>
            </a:r>
            <a:endParaRPr sz="2100" dirty="0">
              <a:latin typeface="Arial"/>
              <a:cs typeface="Arial"/>
            </a:endParaRPr>
          </a:p>
          <a:p>
            <a:pPr marL="12700">
              <a:lnSpc>
                <a:spcPts val="2430"/>
              </a:lnSpc>
              <a:tabLst>
                <a:tab pos="843280" algn="l"/>
                <a:tab pos="1423035" algn="l"/>
                <a:tab pos="2002789" algn="l"/>
                <a:tab pos="2582545" algn="l"/>
              </a:tabLst>
            </a:pPr>
            <a:r>
              <a:rPr lang="en-US" sz="3150" i="1" baseline="1322" dirty="0">
                <a:latin typeface="Arial"/>
                <a:cs typeface="Arial"/>
              </a:rPr>
              <a:t>CD</a:t>
            </a:r>
            <a:r>
              <a:rPr sz="3150" i="1" baseline="1322" dirty="0">
                <a:latin typeface="Arial"/>
                <a:cs typeface="Arial"/>
              </a:rPr>
              <a:t>	</a:t>
            </a:r>
            <a:r>
              <a:rPr sz="2100" spc="-10" dirty="0">
                <a:latin typeface="Arial"/>
                <a:cs typeface="Arial"/>
              </a:rPr>
              <a:t>0</a:t>
            </a:r>
            <a:r>
              <a:rPr sz="2100" spc="-5" dirty="0">
                <a:latin typeface="Arial"/>
                <a:cs typeface="Arial"/>
              </a:rPr>
              <a:t>0</a:t>
            </a:r>
            <a:r>
              <a:rPr sz="2100" dirty="0">
                <a:latin typeface="Arial"/>
                <a:cs typeface="Arial"/>
              </a:rPr>
              <a:t>	</a:t>
            </a:r>
            <a:r>
              <a:rPr sz="2100" spc="-10" dirty="0">
                <a:latin typeface="Arial"/>
                <a:cs typeface="Arial"/>
              </a:rPr>
              <a:t>0</a:t>
            </a:r>
            <a:r>
              <a:rPr sz="2100" spc="-5" dirty="0">
                <a:latin typeface="Arial"/>
                <a:cs typeface="Arial"/>
              </a:rPr>
              <a:t>1</a:t>
            </a:r>
            <a:r>
              <a:rPr sz="2100" dirty="0">
                <a:latin typeface="Arial"/>
                <a:cs typeface="Arial"/>
              </a:rPr>
              <a:t>	</a:t>
            </a:r>
            <a:r>
              <a:rPr sz="2100" spc="-165" dirty="0">
                <a:latin typeface="Arial"/>
                <a:cs typeface="Arial"/>
              </a:rPr>
              <a:t>1</a:t>
            </a:r>
            <a:r>
              <a:rPr sz="2100" spc="-5" dirty="0">
                <a:latin typeface="Arial"/>
                <a:cs typeface="Arial"/>
              </a:rPr>
              <a:t>1</a:t>
            </a:r>
            <a:r>
              <a:rPr sz="2100" dirty="0">
                <a:latin typeface="Arial"/>
                <a:cs typeface="Arial"/>
              </a:rPr>
              <a:t>	</a:t>
            </a:r>
            <a:r>
              <a:rPr sz="2100" spc="-10" dirty="0">
                <a:latin typeface="Arial"/>
                <a:cs typeface="Arial"/>
              </a:rPr>
              <a:t>10</a:t>
            </a:r>
            <a:endParaRPr sz="2100" dirty="0">
              <a:latin typeface="Arial"/>
              <a:cs typeface="Arial"/>
            </a:endParaRPr>
          </a:p>
        </p:txBody>
      </p:sp>
      <p:graphicFrame>
        <p:nvGraphicFramePr>
          <p:cNvPr id="14" name="object 7">
            <a:extLst>
              <a:ext uri="{FF2B5EF4-FFF2-40B4-BE49-F238E27FC236}">
                <a16:creationId xmlns:a16="http://schemas.microsoft.com/office/drawing/2014/main" id="{B8ADDF75-B3DC-47BF-90F8-9C826D310159}"/>
              </a:ext>
            </a:extLst>
          </p:cNvPr>
          <p:cNvGraphicFramePr>
            <a:graphicFrameLocks noGrp="1"/>
          </p:cNvGraphicFramePr>
          <p:nvPr/>
        </p:nvGraphicFramePr>
        <p:xfrm>
          <a:off x="1219200" y="3352800"/>
          <a:ext cx="2318382" cy="22692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27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0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27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27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6235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45"/>
                        </a:spcBef>
                      </a:pPr>
                      <a:endParaRPr sz="2100" dirty="0">
                        <a:latin typeface="Arial"/>
                        <a:cs typeface="Arial"/>
                      </a:endParaRPr>
                    </a:p>
                  </a:txBody>
                  <a:tcPr marL="0" marR="0" marT="14541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0660" algn="r">
                        <a:lnSpc>
                          <a:spcPct val="100000"/>
                        </a:lnSpc>
                        <a:spcBef>
                          <a:spcPts val="1085"/>
                        </a:spcBef>
                      </a:pPr>
                      <a:endParaRPr sz="2100" dirty="0">
                        <a:latin typeface="Arial"/>
                        <a:cs typeface="Arial"/>
                      </a:endParaRPr>
                    </a:p>
                  </a:txBody>
                  <a:tcPr marL="0" marR="0" marT="13779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15" algn="ctr">
                        <a:lnSpc>
                          <a:spcPct val="100000"/>
                        </a:lnSpc>
                        <a:spcBef>
                          <a:spcPts val="1145"/>
                        </a:spcBef>
                      </a:pPr>
                      <a:endParaRPr sz="2100" dirty="0">
                        <a:latin typeface="Arial"/>
                        <a:cs typeface="Arial"/>
                      </a:endParaRPr>
                    </a:p>
                  </a:txBody>
                  <a:tcPr marL="0" marR="0" marT="14541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1910" algn="ctr">
                        <a:lnSpc>
                          <a:spcPct val="100000"/>
                        </a:lnSpc>
                        <a:spcBef>
                          <a:spcPts val="1145"/>
                        </a:spcBef>
                      </a:pPr>
                      <a:endParaRPr sz="2100" dirty="0">
                        <a:latin typeface="Arial"/>
                        <a:cs typeface="Arial"/>
                      </a:endParaRPr>
                    </a:p>
                  </a:txBody>
                  <a:tcPr marL="0" marR="0" marT="14541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9307">
                <a:tc>
                  <a:txBody>
                    <a:bodyPr/>
                    <a:lstStyle/>
                    <a:p>
                      <a:pPr marL="32384" algn="ctr">
                        <a:lnSpc>
                          <a:spcPct val="100000"/>
                        </a:lnSpc>
                        <a:spcBef>
                          <a:spcPts val="1065"/>
                        </a:spcBef>
                      </a:pPr>
                      <a:endParaRPr sz="2100" dirty="0">
                        <a:latin typeface="Arial"/>
                        <a:cs typeface="Arial"/>
                      </a:endParaRPr>
                    </a:p>
                  </a:txBody>
                  <a:tcPr marL="0" marR="0" marT="13525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5740" algn="r">
                        <a:lnSpc>
                          <a:spcPct val="100000"/>
                        </a:lnSpc>
                        <a:spcBef>
                          <a:spcPts val="1065"/>
                        </a:spcBef>
                      </a:pPr>
                      <a:endParaRPr sz="2100" dirty="0">
                        <a:latin typeface="Arial"/>
                        <a:cs typeface="Arial"/>
                      </a:endParaRPr>
                    </a:p>
                  </a:txBody>
                  <a:tcPr marL="0" marR="0" marT="13525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endParaRPr sz="2100" dirty="0">
                        <a:latin typeface="Arial"/>
                        <a:cs typeface="Arial"/>
                      </a:endParaRPr>
                    </a:p>
                  </a:txBody>
                  <a:tcPr marL="0" marR="0" marT="12700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765" algn="ctr">
                        <a:lnSpc>
                          <a:spcPct val="100000"/>
                        </a:lnSpc>
                        <a:spcBef>
                          <a:spcPts val="985"/>
                        </a:spcBef>
                      </a:pPr>
                      <a:endParaRPr sz="2100" dirty="0">
                        <a:latin typeface="Arial"/>
                        <a:cs typeface="Arial"/>
                      </a:endParaRPr>
                    </a:p>
                  </a:txBody>
                  <a:tcPr marL="0" marR="0" marT="12509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0832"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  <a:spcBef>
                          <a:spcPts val="1125"/>
                        </a:spcBef>
                      </a:pPr>
                      <a:endParaRPr sz="2100" dirty="0">
                        <a:latin typeface="Arial"/>
                        <a:cs typeface="Arial"/>
                      </a:endParaRPr>
                    </a:p>
                  </a:txBody>
                  <a:tcPr marL="0" marR="0" marT="14287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5740" algn="r">
                        <a:lnSpc>
                          <a:spcPct val="100000"/>
                        </a:lnSpc>
                        <a:spcBef>
                          <a:spcPts val="1060"/>
                        </a:spcBef>
                      </a:pPr>
                      <a:endParaRPr sz="2100" dirty="0">
                        <a:latin typeface="Arial"/>
                        <a:cs typeface="Arial"/>
                      </a:endParaRPr>
                    </a:p>
                  </a:txBody>
                  <a:tcPr marL="0" marR="0" marT="13462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endParaRPr sz="2100" dirty="0">
                        <a:latin typeface="Arial"/>
                        <a:cs typeface="Arial"/>
                      </a:endParaRPr>
                    </a:p>
                  </a:txBody>
                  <a:tcPr marL="0" marR="0" marT="13716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925"/>
                        </a:spcBef>
                      </a:pPr>
                      <a:endParaRPr sz="2100" dirty="0">
                        <a:latin typeface="Arial"/>
                        <a:cs typeface="Arial"/>
                      </a:endParaRPr>
                    </a:p>
                  </a:txBody>
                  <a:tcPr marL="0" marR="0" marT="11747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6740">
                <a:tc>
                  <a:txBody>
                    <a:bodyPr/>
                    <a:lstStyle/>
                    <a:p>
                      <a:pPr marL="40005" algn="ctr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endParaRPr sz="2100" dirty="0">
                        <a:latin typeface="Arial"/>
                        <a:cs typeface="Arial"/>
                      </a:endParaRPr>
                    </a:p>
                  </a:txBody>
                  <a:tcPr marL="0" marR="0" marT="16700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5104" algn="r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endParaRPr sz="2100" dirty="0">
                        <a:latin typeface="Arial"/>
                        <a:cs typeface="Arial"/>
                      </a:endParaRPr>
                    </a:p>
                  </a:txBody>
                  <a:tcPr marL="0" marR="0" marT="16700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endParaRPr sz="2100" dirty="0">
                        <a:latin typeface="Arial"/>
                        <a:cs typeface="Arial"/>
                      </a:endParaRPr>
                    </a:p>
                  </a:txBody>
                  <a:tcPr marL="0" marR="0" marT="16700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765" algn="ctr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endParaRPr sz="2100" dirty="0">
                        <a:latin typeface="Arial"/>
                        <a:cs typeface="Arial"/>
                      </a:endParaRPr>
                    </a:p>
                  </a:txBody>
                  <a:tcPr marL="0" marR="0" marT="16700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6" name="object 8">
            <a:extLst>
              <a:ext uri="{FF2B5EF4-FFF2-40B4-BE49-F238E27FC236}">
                <a16:creationId xmlns:a16="http://schemas.microsoft.com/office/drawing/2014/main" id="{E11BF7F6-EBC6-4B76-B552-6A7C2C0AEA6A}"/>
              </a:ext>
            </a:extLst>
          </p:cNvPr>
          <p:cNvSpPr txBox="1"/>
          <p:nvPr/>
        </p:nvSpPr>
        <p:spPr>
          <a:xfrm>
            <a:off x="880998" y="3502533"/>
            <a:ext cx="321310" cy="9131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10" dirty="0">
                <a:latin typeface="Arial"/>
                <a:cs typeface="Arial"/>
              </a:rPr>
              <a:t>00</a:t>
            </a:r>
            <a:endParaRPr sz="2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945"/>
              </a:spcBef>
            </a:pPr>
            <a:r>
              <a:rPr sz="2100" spc="-10" dirty="0">
                <a:latin typeface="Arial"/>
                <a:cs typeface="Arial"/>
              </a:rPr>
              <a:t>01</a:t>
            </a:r>
            <a:endParaRPr sz="2100">
              <a:latin typeface="Arial"/>
              <a:cs typeface="Arial"/>
            </a:endParaRPr>
          </a:p>
        </p:txBody>
      </p:sp>
      <p:sp>
        <p:nvSpPr>
          <p:cNvPr id="18" name="object 9">
            <a:extLst>
              <a:ext uri="{FF2B5EF4-FFF2-40B4-BE49-F238E27FC236}">
                <a16:creationId xmlns:a16="http://schemas.microsoft.com/office/drawing/2014/main" id="{51178190-DEED-46BC-AB01-0699BAA08FE0}"/>
              </a:ext>
            </a:extLst>
          </p:cNvPr>
          <p:cNvSpPr/>
          <p:nvPr/>
        </p:nvSpPr>
        <p:spPr>
          <a:xfrm>
            <a:off x="2436114" y="2935986"/>
            <a:ext cx="1117600" cy="146685"/>
          </a:xfrm>
          <a:custGeom>
            <a:avLst/>
            <a:gdLst/>
            <a:ahLst/>
            <a:cxnLst/>
            <a:rect l="l" t="t" r="r" b="b"/>
            <a:pathLst>
              <a:path w="1117600" h="146685">
                <a:moveTo>
                  <a:pt x="0" y="146303"/>
                </a:moveTo>
                <a:lnTo>
                  <a:pt x="958" y="117836"/>
                </a:lnTo>
                <a:lnTo>
                  <a:pt x="3571" y="94583"/>
                </a:lnTo>
                <a:lnTo>
                  <a:pt x="7447" y="78902"/>
                </a:lnTo>
                <a:lnTo>
                  <a:pt x="12191" y="73151"/>
                </a:lnTo>
                <a:lnTo>
                  <a:pt x="546353" y="73151"/>
                </a:lnTo>
                <a:lnTo>
                  <a:pt x="551098" y="67401"/>
                </a:lnTo>
                <a:lnTo>
                  <a:pt x="554974" y="51720"/>
                </a:lnTo>
                <a:lnTo>
                  <a:pt x="557587" y="28467"/>
                </a:lnTo>
                <a:lnTo>
                  <a:pt x="558545" y="0"/>
                </a:lnTo>
                <a:lnTo>
                  <a:pt x="559504" y="28467"/>
                </a:lnTo>
                <a:lnTo>
                  <a:pt x="562117" y="51720"/>
                </a:lnTo>
                <a:lnTo>
                  <a:pt x="565993" y="67401"/>
                </a:lnTo>
                <a:lnTo>
                  <a:pt x="570738" y="73151"/>
                </a:lnTo>
                <a:lnTo>
                  <a:pt x="1104900" y="73151"/>
                </a:lnTo>
                <a:lnTo>
                  <a:pt x="1109644" y="78902"/>
                </a:lnTo>
                <a:lnTo>
                  <a:pt x="1113520" y="94583"/>
                </a:lnTo>
                <a:lnTo>
                  <a:pt x="1116133" y="117836"/>
                </a:lnTo>
                <a:lnTo>
                  <a:pt x="1117091" y="146303"/>
                </a:lnTo>
              </a:path>
            </a:pathLst>
          </a:custGeom>
          <a:ln w="198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10">
            <a:extLst>
              <a:ext uri="{FF2B5EF4-FFF2-40B4-BE49-F238E27FC236}">
                <a16:creationId xmlns:a16="http://schemas.microsoft.com/office/drawing/2014/main" id="{15980DF9-A3C7-47D4-B9F9-15C4DB1260FA}"/>
              </a:ext>
            </a:extLst>
          </p:cNvPr>
          <p:cNvSpPr txBox="1"/>
          <p:nvPr/>
        </p:nvSpPr>
        <p:spPr>
          <a:xfrm>
            <a:off x="2906648" y="2556763"/>
            <a:ext cx="21844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100" i="1" spc="-5" dirty="0">
                <a:latin typeface="Arial"/>
                <a:cs typeface="Arial"/>
              </a:rPr>
              <a:t>A</a:t>
            </a:r>
            <a:endParaRPr sz="2100" dirty="0">
              <a:latin typeface="Arial"/>
              <a:cs typeface="Arial"/>
            </a:endParaRPr>
          </a:p>
        </p:txBody>
      </p:sp>
      <p:sp>
        <p:nvSpPr>
          <p:cNvPr id="22" name="object 11">
            <a:extLst>
              <a:ext uri="{FF2B5EF4-FFF2-40B4-BE49-F238E27FC236}">
                <a16:creationId xmlns:a16="http://schemas.microsoft.com/office/drawing/2014/main" id="{2B619C81-D382-4398-AB06-5C56EBCD05CC}"/>
              </a:ext>
            </a:extLst>
          </p:cNvPr>
          <p:cNvSpPr/>
          <p:nvPr/>
        </p:nvSpPr>
        <p:spPr>
          <a:xfrm>
            <a:off x="1829561" y="5735574"/>
            <a:ext cx="1150620" cy="121920"/>
          </a:xfrm>
          <a:custGeom>
            <a:avLst/>
            <a:gdLst/>
            <a:ahLst/>
            <a:cxnLst/>
            <a:rect l="l" t="t" r="r" b="b"/>
            <a:pathLst>
              <a:path w="1150620" h="121920">
                <a:moveTo>
                  <a:pt x="0" y="0"/>
                </a:moveTo>
                <a:lnTo>
                  <a:pt x="801" y="23728"/>
                </a:lnTo>
                <a:lnTo>
                  <a:pt x="2984" y="43105"/>
                </a:lnTo>
                <a:lnTo>
                  <a:pt x="6215" y="56169"/>
                </a:lnTo>
                <a:lnTo>
                  <a:pt x="10160" y="60960"/>
                </a:lnTo>
                <a:lnTo>
                  <a:pt x="565150" y="60960"/>
                </a:lnTo>
                <a:lnTo>
                  <a:pt x="569094" y="65750"/>
                </a:lnTo>
                <a:lnTo>
                  <a:pt x="572325" y="78814"/>
                </a:lnTo>
                <a:lnTo>
                  <a:pt x="574508" y="98191"/>
                </a:lnTo>
                <a:lnTo>
                  <a:pt x="575310" y="121920"/>
                </a:lnTo>
                <a:lnTo>
                  <a:pt x="576111" y="98191"/>
                </a:lnTo>
                <a:lnTo>
                  <a:pt x="578294" y="78814"/>
                </a:lnTo>
                <a:lnTo>
                  <a:pt x="581525" y="65750"/>
                </a:lnTo>
                <a:lnTo>
                  <a:pt x="585470" y="60960"/>
                </a:lnTo>
                <a:lnTo>
                  <a:pt x="1140460" y="60960"/>
                </a:lnTo>
                <a:lnTo>
                  <a:pt x="1144404" y="56169"/>
                </a:lnTo>
                <a:lnTo>
                  <a:pt x="1147635" y="43105"/>
                </a:lnTo>
                <a:lnTo>
                  <a:pt x="1149818" y="23728"/>
                </a:lnTo>
                <a:lnTo>
                  <a:pt x="1150620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12">
            <a:extLst>
              <a:ext uri="{FF2B5EF4-FFF2-40B4-BE49-F238E27FC236}">
                <a16:creationId xmlns:a16="http://schemas.microsoft.com/office/drawing/2014/main" id="{CDA2280D-53EE-4270-8229-F5A13B45E9F0}"/>
              </a:ext>
            </a:extLst>
          </p:cNvPr>
          <p:cNvSpPr/>
          <p:nvPr/>
        </p:nvSpPr>
        <p:spPr>
          <a:xfrm>
            <a:off x="3659885" y="3938777"/>
            <a:ext cx="125095" cy="1125220"/>
          </a:xfrm>
          <a:custGeom>
            <a:avLst/>
            <a:gdLst/>
            <a:ahLst/>
            <a:cxnLst/>
            <a:rect l="l" t="t" r="r" b="b"/>
            <a:pathLst>
              <a:path w="125095" h="1125220">
                <a:moveTo>
                  <a:pt x="0" y="1124712"/>
                </a:moveTo>
                <a:lnTo>
                  <a:pt x="24336" y="1123888"/>
                </a:lnTo>
                <a:lnTo>
                  <a:pt x="44196" y="1121648"/>
                </a:lnTo>
                <a:lnTo>
                  <a:pt x="57578" y="1118336"/>
                </a:lnTo>
                <a:lnTo>
                  <a:pt x="62484" y="1114297"/>
                </a:lnTo>
                <a:lnTo>
                  <a:pt x="62484" y="572769"/>
                </a:lnTo>
                <a:lnTo>
                  <a:pt x="67389" y="568731"/>
                </a:lnTo>
                <a:lnTo>
                  <a:pt x="80772" y="565419"/>
                </a:lnTo>
                <a:lnTo>
                  <a:pt x="100631" y="563179"/>
                </a:lnTo>
                <a:lnTo>
                  <a:pt x="124968" y="562356"/>
                </a:lnTo>
                <a:lnTo>
                  <a:pt x="100631" y="561532"/>
                </a:lnTo>
                <a:lnTo>
                  <a:pt x="80772" y="559292"/>
                </a:lnTo>
                <a:lnTo>
                  <a:pt x="67389" y="555980"/>
                </a:lnTo>
                <a:lnTo>
                  <a:pt x="62484" y="551941"/>
                </a:lnTo>
                <a:lnTo>
                  <a:pt x="62484" y="10413"/>
                </a:lnTo>
                <a:lnTo>
                  <a:pt x="57578" y="6375"/>
                </a:lnTo>
                <a:lnTo>
                  <a:pt x="44196" y="3063"/>
                </a:lnTo>
                <a:lnTo>
                  <a:pt x="24336" y="823"/>
                </a:lnTo>
                <a:lnTo>
                  <a:pt x="0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13">
            <a:extLst>
              <a:ext uri="{FF2B5EF4-FFF2-40B4-BE49-F238E27FC236}">
                <a16:creationId xmlns:a16="http://schemas.microsoft.com/office/drawing/2014/main" id="{8ACAD521-1A8C-40CC-BE64-8258676E1DBD}"/>
              </a:ext>
            </a:extLst>
          </p:cNvPr>
          <p:cNvSpPr/>
          <p:nvPr/>
        </p:nvSpPr>
        <p:spPr>
          <a:xfrm>
            <a:off x="764285" y="4504182"/>
            <a:ext cx="125095" cy="1125220"/>
          </a:xfrm>
          <a:custGeom>
            <a:avLst/>
            <a:gdLst/>
            <a:ahLst/>
            <a:cxnLst/>
            <a:rect l="l" t="t" r="r" b="b"/>
            <a:pathLst>
              <a:path w="125094" h="1125220">
                <a:moveTo>
                  <a:pt x="124968" y="0"/>
                </a:moveTo>
                <a:lnTo>
                  <a:pt x="100631" y="823"/>
                </a:lnTo>
                <a:lnTo>
                  <a:pt x="80772" y="3063"/>
                </a:lnTo>
                <a:lnTo>
                  <a:pt x="67389" y="6375"/>
                </a:lnTo>
                <a:lnTo>
                  <a:pt x="62483" y="10414"/>
                </a:lnTo>
                <a:lnTo>
                  <a:pt x="62483" y="551942"/>
                </a:lnTo>
                <a:lnTo>
                  <a:pt x="57578" y="555980"/>
                </a:lnTo>
                <a:lnTo>
                  <a:pt x="44195" y="559292"/>
                </a:lnTo>
                <a:lnTo>
                  <a:pt x="24336" y="561532"/>
                </a:lnTo>
                <a:lnTo>
                  <a:pt x="0" y="562356"/>
                </a:lnTo>
                <a:lnTo>
                  <a:pt x="24336" y="563179"/>
                </a:lnTo>
                <a:lnTo>
                  <a:pt x="44195" y="565419"/>
                </a:lnTo>
                <a:lnTo>
                  <a:pt x="57578" y="568731"/>
                </a:lnTo>
                <a:lnTo>
                  <a:pt x="62483" y="572770"/>
                </a:lnTo>
                <a:lnTo>
                  <a:pt x="62483" y="1114298"/>
                </a:lnTo>
                <a:lnTo>
                  <a:pt x="67389" y="1118352"/>
                </a:lnTo>
                <a:lnTo>
                  <a:pt x="80771" y="1121662"/>
                </a:lnTo>
                <a:lnTo>
                  <a:pt x="100631" y="1123893"/>
                </a:lnTo>
                <a:lnTo>
                  <a:pt x="124968" y="1124712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14">
            <a:extLst>
              <a:ext uri="{FF2B5EF4-FFF2-40B4-BE49-F238E27FC236}">
                <a16:creationId xmlns:a16="http://schemas.microsoft.com/office/drawing/2014/main" id="{7AE0EAF8-2C77-4022-81BC-6AD374195448}"/>
              </a:ext>
            </a:extLst>
          </p:cNvPr>
          <p:cNvSpPr txBox="1"/>
          <p:nvPr/>
        </p:nvSpPr>
        <p:spPr>
          <a:xfrm>
            <a:off x="514621" y="4583601"/>
            <a:ext cx="2232652" cy="161069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5290">
              <a:lnSpc>
                <a:spcPts val="2280"/>
              </a:lnSpc>
              <a:spcBef>
                <a:spcPts val="100"/>
              </a:spcBef>
            </a:pPr>
            <a:r>
              <a:rPr sz="2100" spc="-165" dirty="0">
                <a:latin typeface="Arial"/>
                <a:cs typeface="Arial"/>
              </a:rPr>
              <a:t>1</a:t>
            </a:r>
            <a:r>
              <a:rPr lang="en-US" sz="2100" spc="-165" dirty="0">
                <a:latin typeface="Arial"/>
                <a:cs typeface="Arial"/>
              </a:rPr>
              <a:t>1</a:t>
            </a:r>
            <a:endParaRPr sz="2100" dirty="0">
              <a:latin typeface="Arial"/>
              <a:cs typeface="Arial"/>
            </a:endParaRPr>
          </a:p>
          <a:p>
            <a:pPr marL="12700">
              <a:lnSpc>
                <a:spcPts val="2235"/>
              </a:lnSpc>
            </a:pPr>
            <a:r>
              <a:rPr lang="en-US" sz="2100" i="1" dirty="0">
                <a:latin typeface="Arial"/>
                <a:cs typeface="Arial"/>
              </a:rPr>
              <a:t>C</a:t>
            </a:r>
            <a:endParaRPr sz="2100" dirty="0">
              <a:latin typeface="Arial"/>
              <a:cs typeface="Arial"/>
            </a:endParaRPr>
          </a:p>
          <a:p>
            <a:pPr marL="415290">
              <a:lnSpc>
                <a:spcPts val="2470"/>
              </a:lnSpc>
            </a:pPr>
            <a:r>
              <a:rPr sz="2100" spc="-5" dirty="0">
                <a:latin typeface="Arial"/>
                <a:cs typeface="Arial"/>
              </a:rPr>
              <a:t>10</a:t>
            </a:r>
            <a:endParaRPr sz="2100" dirty="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5"/>
              </a:spcBef>
            </a:pPr>
            <a:endParaRPr lang="en-US" sz="2450" dirty="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5"/>
              </a:spcBef>
            </a:pPr>
            <a:r>
              <a:rPr lang="en-US" sz="2100" i="1" spc="-5" dirty="0">
                <a:latin typeface="Arial"/>
                <a:cs typeface="Arial"/>
              </a:rPr>
              <a:t>B</a:t>
            </a:r>
            <a:endParaRPr sz="2100" dirty="0">
              <a:latin typeface="Arial"/>
              <a:cs typeface="Arial"/>
            </a:endParaRPr>
          </a:p>
        </p:txBody>
      </p:sp>
      <p:sp>
        <p:nvSpPr>
          <p:cNvPr id="30" name="object 15">
            <a:extLst>
              <a:ext uri="{FF2B5EF4-FFF2-40B4-BE49-F238E27FC236}">
                <a16:creationId xmlns:a16="http://schemas.microsoft.com/office/drawing/2014/main" id="{EAB7DACA-0079-4742-B8BC-B4ECA02AB33A}"/>
              </a:ext>
            </a:extLst>
          </p:cNvPr>
          <p:cNvSpPr txBox="1"/>
          <p:nvPr/>
        </p:nvSpPr>
        <p:spPr>
          <a:xfrm>
            <a:off x="3882390" y="4326382"/>
            <a:ext cx="20383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100" i="1" dirty="0">
                <a:latin typeface="Arial"/>
                <a:cs typeface="Arial"/>
              </a:rPr>
              <a:t>D</a:t>
            </a:r>
            <a:endParaRPr sz="2100" dirty="0">
              <a:latin typeface="Arial"/>
              <a:cs typeface="Arial"/>
            </a:endParaRPr>
          </a:p>
        </p:txBody>
      </p:sp>
      <p:sp>
        <p:nvSpPr>
          <p:cNvPr id="27" name="object 5">
            <a:extLst>
              <a:ext uri="{FF2B5EF4-FFF2-40B4-BE49-F238E27FC236}">
                <a16:creationId xmlns:a16="http://schemas.microsoft.com/office/drawing/2014/main" id="{DEBC5F62-0843-4F35-9911-C8C061A0495A}"/>
              </a:ext>
            </a:extLst>
          </p:cNvPr>
          <p:cNvSpPr/>
          <p:nvPr/>
        </p:nvSpPr>
        <p:spPr>
          <a:xfrm>
            <a:off x="4972962" y="2787904"/>
            <a:ext cx="573405" cy="586740"/>
          </a:xfrm>
          <a:custGeom>
            <a:avLst/>
            <a:gdLst/>
            <a:ahLst/>
            <a:cxnLst/>
            <a:rect l="l" t="t" r="r" b="b"/>
            <a:pathLst>
              <a:path w="573404" h="586739">
                <a:moveTo>
                  <a:pt x="0" y="0"/>
                </a:moveTo>
                <a:lnTo>
                  <a:pt x="573024" y="586739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6">
            <a:extLst>
              <a:ext uri="{FF2B5EF4-FFF2-40B4-BE49-F238E27FC236}">
                <a16:creationId xmlns:a16="http://schemas.microsoft.com/office/drawing/2014/main" id="{F3AF52EC-F9AE-4A8B-A88A-C46D5D62CDC5}"/>
              </a:ext>
            </a:extLst>
          </p:cNvPr>
          <p:cNvSpPr txBox="1"/>
          <p:nvPr/>
        </p:nvSpPr>
        <p:spPr>
          <a:xfrm>
            <a:off x="4872886" y="2728468"/>
            <a:ext cx="2891155" cy="642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>
              <a:lnSpc>
                <a:spcPts val="2430"/>
              </a:lnSpc>
              <a:spcBef>
                <a:spcPts val="100"/>
              </a:spcBef>
            </a:pPr>
            <a:r>
              <a:rPr lang="en-US" sz="2100" i="1" spc="-10" dirty="0">
                <a:latin typeface="Arial"/>
                <a:cs typeface="Arial"/>
              </a:rPr>
              <a:t>AB</a:t>
            </a:r>
            <a:endParaRPr sz="2100" dirty="0">
              <a:latin typeface="Arial"/>
              <a:cs typeface="Arial"/>
            </a:endParaRPr>
          </a:p>
          <a:p>
            <a:pPr marL="12700">
              <a:lnSpc>
                <a:spcPts val="2430"/>
              </a:lnSpc>
              <a:tabLst>
                <a:tab pos="843280" algn="l"/>
                <a:tab pos="1423035" algn="l"/>
                <a:tab pos="2002789" algn="l"/>
                <a:tab pos="2582545" algn="l"/>
              </a:tabLst>
            </a:pPr>
            <a:r>
              <a:rPr lang="en-US" sz="3150" i="1" baseline="1322" dirty="0">
                <a:latin typeface="Arial"/>
                <a:cs typeface="Arial"/>
              </a:rPr>
              <a:t>CD</a:t>
            </a:r>
            <a:r>
              <a:rPr sz="3150" i="1" baseline="1322" dirty="0">
                <a:latin typeface="Arial"/>
                <a:cs typeface="Arial"/>
              </a:rPr>
              <a:t>	</a:t>
            </a:r>
            <a:r>
              <a:rPr sz="2100" spc="-10" dirty="0">
                <a:latin typeface="Arial"/>
                <a:cs typeface="Arial"/>
              </a:rPr>
              <a:t>0</a:t>
            </a:r>
            <a:r>
              <a:rPr sz="2100" spc="-5" dirty="0">
                <a:latin typeface="Arial"/>
                <a:cs typeface="Arial"/>
              </a:rPr>
              <a:t>0</a:t>
            </a:r>
            <a:r>
              <a:rPr sz="2100" dirty="0">
                <a:latin typeface="Arial"/>
                <a:cs typeface="Arial"/>
              </a:rPr>
              <a:t>	</a:t>
            </a:r>
            <a:r>
              <a:rPr sz="2100" spc="-10" dirty="0">
                <a:latin typeface="Arial"/>
                <a:cs typeface="Arial"/>
              </a:rPr>
              <a:t>0</a:t>
            </a:r>
            <a:r>
              <a:rPr sz="2100" spc="-5" dirty="0">
                <a:latin typeface="Arial"/>
                <a:cs typeface="Arial"/>
              </a:rPr>
              <a:t>1</a:t>
            </a:r>
            <a:r>
              <a:rPr sz="2100" dirty="0">
                <a:latin typeface="Arial"/>
                <a:cs typeface="Arial"/>
              </a:rPr>
              <a:t>	</a:t>
            </a:r>
            <a:r>
              <a:rPr sz="2100" spc="-165" dirty="0">
                <a:latin typeface="Arial"/>
                <a:cs typeface="Arial"/>
              </a:rPr>
              <a:t>1</a:t>
            </a:r>
            <a:r>
              <a:rPr sz="2100" spc="-5" dirty="0">
                <a:latin typeface="Arial"/>
                <a:cs typeface="Arial"/>
              </a:rPr>
              <a:t>1</a:t>
            </a:r>
            <a:r>
              <a:rPr sz="2100" dirty="0">
                <a:latin typeface="Arial"/>
                <a:cs typeface="Arial"/>
              </a:rPr>
              <a:t>	</a:t>
            </a:r>
            <a:r>
              <a:rPr sz="2100" spc="-10" dirty="0">
                <a:latin typeface="Arial"/>
                <a:cs typeface="Arial"/>
              </a:rPr>
              <a:t>10</a:t>
            </a:r>
            <a:endParaRPr sz="2100" dirty="0">
              <a:latin typeface="Arial"/>
              <a:cs typeface="Arial"/>
            </a:endParaRPr>
          </a:p>
        </p:txBody>
      </p:sp>
      <p:graphicFrame>
        <p:nvGraphicFramePr>
          <p:cNvPr id="31" name="object 7">
            <a:extLst>
              <a:ext uri="{FF2B5EF4-FFF2-40B4-BE49-F238E27FC236}">
                <a16:creationId xmlns:a16="http://schemas.microsoft.com/office/drawing/2014/main" id="{464205A8-F444-4EF6-A28C-76E48679257D}"/>
              </a:ext>
            </a:extLst>
          </p:cNvPr>
          <p:cNvGraphicFramePr>
            <a:graphicFrameLocks noGrp="1"/>
          </p:cNvGraphicFramePr>
          <p:nvPr/>
        </p:nvGraphicFramePr>
        <p:xfrm>
          <a:off x="5531508" y="3360167"/>
          <a:ext cx="2318382" cy="22692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27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0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27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27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6235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45"/>
                        </a:spcBef>
                      </a:pPr>
                      <a:endParaRPr sz="2100" dirty="0">
                        <a:latin typeface="Arial"/>
                        <a:cs typeface="Arial"/>
                      </a:endParaRPr>
                    </a:p>
                  </a:txBody>
                  <a:tcPr marL="0" marR="0" marT="14541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0660" algn="r">
                        <a:lnSpc>
                          <a:spcPct val="100000"/>
                        </a:lnSpc>
                        <a:spcBef>
                          <a:spcPts val="1085"/>
                        </a:spcBef>
                      </a:pPr>
                      <a:endParaRPr sz="2100" dirty="0">
                        <a:latin typeface="Arial"/>
                        <a:cs typeface="Arial"/>
                      </a:endParaRPr>
                    </a:p>
                  </a:txBody>
                  <a:tcPr marL="0" marR="0" marT="13779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15" algn="ctr">
                        <a:lnSpc>
                          <a:spcPct val="100000"/>
                        </a:lnSpc>
                        <a:spcBef>
                          <a:spcPts val="1145"/>
                        </a:spcBef>
                      </a:pPr>
                      <a:endParaRPr sz="2100" dirty="0">
                        <a:latin typeface="Arial"/>
                        <a:cs typeface="Arial"/>
                      </a:endParaRPr>
                    </a:p>
                  </a:txBody>
                  <a:tcPr marL="0" marR="0" marT="14541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1910" algn="ctr">
                        <a:lnSpc>
                          <a:spcPct val="100000"/>
                        </a:lnSpc>
                        <a:spcBef>
                          <a:spcPts val="1145"/>
                        </a:spcBef>
                      </a:pPr>
                      <a:endParaRPr sz="2100" dirty="0">
                        <a:latin typeface="Arial"/>
                        <a:cs typeface="Arial"/>
                      </a:endParaRPr>
                    </a:p>
                  </a:txBody>
                  <a:tcPr marL="0" marR="0" marT="14541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9307">
                <a:tc>
                  <a:txBody>
                    <a:bodyPr/>
                    <a:lstStyle/>
                    <a:p>
                      <a:pPr marL="32384" algn="ctr">
                        <a:lnSpc>
                          <a:spcPct val="100000"/>
                        </a:lnSpc>
                        <a:spcBef>
                          <a:spcPts val="1065"/>
                        </a:spcBef>
                      </a:pPr>
                      <a:endParaRPr sz="2100" dirty="0">
                        <a:latin typeface="Arial"/>
                        <a:cs typeface="Arial"/>
                      </a:endParaRPr>
                    </a:p>
                  </a:txBody>
                  <a:tcPr marL="0" marR="0" marT="13525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5740" algn="r">
                        <a:lnSpc>
                          <a:spcPct val="100000"/>
                        </a:lnSpc>
                        <a:spcBef>
                          <a:spcPts val="1065"/>
                        </a:spcBef>
                      </a:pPr>
                      <a:endParaRPr sz="2100" dirty="0">
                        <a:latin typeface="Arial"/>
                        <a:cs typeface="Arial"/>
                      </a:endParaRPr>
                    </a:p>
                  </a:txBody>
                  <a:tcPr marL="0" marR="0" marT="13525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endParaRPr sz="2100" dirty="0">
                        <a:latin typeface="Arial"/>
                        <a:cs typeface="Arial"/>
                      </a:endParaRPr>
                    </a:p>
                  </a:txBody>
                  <a:tcPr marL="0" marR="0" marT="12700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765" algn="ctr">
                        <a:lnSpc>
                          <a:spcPct val="100000"/>
                        </a:lnSpc>
                        <a:spcBef>
                          <a:spcPts val="985"/>
                        </a:spcBef>
                      </a:pPr>
                      <a:endParaRPr sz="2100" dirty="0">
                        <a:latin typeface="Arial"/>
                        <a:cs typeface="Arial"/>
                      </a:endParaRPr>
                    </a:p>
                  </a:txBody>
                  <a:tcPr marL="0" marR="0" marT="12509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0832"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  <a:spcBef>
                          <a:spcPts val="1125"/>
                        </a:spcBef>
                      </a:pPr>
                      <a:endParaRPr sz="2100" dirty="0">
                        <a:latin typeface="Arial"/>
                        <a:cs typeface="Arial"/>
                      </a:endParaRPr>
                    </a:p>
                  </a:txBody>
                  <a:tcPr marL="0" marR="0" marT="14287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5740" algn="r">
                        <a:lnSpc>
                          <a:spcPct val="100000"/>
                        </a:lnSpc>
                        <a:spcBef>
                          <a:spcPts val="1060"/>
                        </a:spcBef>
                      </a:pPr>
                      <a:endParaRPr sz="2100" dirty="0">
                        <a:latin typeface="Arial"/>
                        <a:cs typeface="Arial"/>
                      </a:endParaRPr>
                    </a:p>
                  </a:txBody>
                  <a:tcPr marL="0" marR="0" marT="13462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endParaRPr sz="2100" dirty="0">
                        <a:latin typeface="Arial"/>
                        <a:cs typeface="Arial"/>
                      </a:endParaRPr>
                    </a:p>
                  </a:txBody>
                  <a:tcPr marL="0" marR="0" marT="13716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925"/>
                        </a:spcBef>
                      </a:pPr>
                      <a:endParaRPr sz="2100" dirty="0">
                        <a:latin typeface="Arial"/>
                        <a:cs typeface="Arial"/>
                      </a:endParaRPr>
                    </a:p>
                  </a:txBody>
                  <a:tcPr marL="0" marR="0" marT="11747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6740">
                <a:tc>
                  <a:txBody>
                    <a:bodyPr/>
                    <a:lstStyle/>
                    <a:p>
                      <a:pPr marL="40005" algn="ctr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endParaRPr sz="2100" dirty="0">
                        <a:latin typeface="Arial"/>
                        <a:cs typeface="Arial"/>
                      </a:endParaRPr>
                    </a:p>
                  </a:txBody>
                  <a:tcPr marL="0" marR="0" marT="16700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5104" algn="r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endParaRPr sz="2100" dirty="0">
                        <a:latin typeface="Arial"/>
                        <a:cs typeface="Arial"/>
                      </a:endParaRPr>
                    </a:p>
                  </a:txBody>
                  <a:tcPr marL="0" marR="0" marT="16700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endParaRPr sz="2100" dirty="0">
                        <a:latin typeface="Arial"/>
                        <a:cs typeface="Arial"/>
                      </a:endParaRPr>
                    </a:p>
                  </a:txBody>
                  <a:tcPr marL="0" marR="0" marT="16700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765" algn="ctr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endParaRPr sz="2100" dirty="0">
                        <a:latin typeface="Arial"/>
                        <a:cs typeface="Arial"/>
                      </a:endParaRPr>
                    </a:p>
                  </a:txBody>
                  <a:tcPr marL="0" marR="0" marT="16700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2" name="object 8">
            <a:extLst>
              <a:ext uri="{FF2B5EF4-FFF2-40B4-BE49-F238E27FC236}">
                <a16:creationId xmlns:a16="http://schemas.microsoft.com/office/drawing/2014/main" id="{A07E29DA-9E3C-4239-B557-5A0688F6D9FE}"/>
              </a:ext>
            </a:extLst>
          </p:cNvPr>
          <p:cNvSpPr txBox="1"/>
          <p:nvPr/>
        </p:nvSpPr>
        <p:spPr>
          <a:xfrm>
            <a:off x="5193306" y="3509900"/>
            <a:ext cx="321310" cy="9131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10" dirty="0">
                <a:latin typeface="Arial"/>
                <a:cs typeface="Arial"/>
              </a:rPr>
              <a:t>00</a:t>
            </a:r>
            <a:endParaRPr sz="2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945"/>
              </a:spcBef>
            </a:pPr>
            <a:r>
              <a:rPr sz="2100" spc="-10" dirty="0">
                <a:latin typeface="Arial"/>
                <a:cs typeface="Arial"/>
              </a:rPr>
              <a:t>01</a:t>
            </a:r>
            <a:endParaRPr sz="2100">
              <a:latin typeface="Arial"/>
              <a:cs typeface="Arial"/>
            </a:endParaRPr>
          </a:p>
        </p:txBody>
      </p:sp>
      <p:sp>
        <p:nvSpPr>
          <p:cNvPr id="33" name="object 9">
            <a:extLst>
              <a:ext uri="{FF2B5EF4-FFF2-40B4-BE49-F238E27FC236}">
                <a16:creationId xmlns:a16="http://schemas.microsoft.com/office/drawing/2014/main" id="{963C82D2-667C-4675-BE8C-3AE668B9F37F}"/>
              </a:ext>
            </a:extLst>
          </p:cNvPr>
          <p:cNvSpPr/>
          <p:nvPr/>
        </p:nvSpPr>
        <p:spPr>
          <a:xfrm>
            <a:off x="6748422" y="2943353"/>
            <a:ext cx="1117600" cy="146685"/>
          </a:xfrm>
          <a:custGeom>
            <a:avLst/>
            <a:gdLst/>
            <a:ahLst/>
            <a:cxnLst/>
            <a:rect l="l" t="t" r="r" b="b"/>
            <a:pathLst>
              <a:path w="1117600" h="146685">
                <a:moveTo>
                  <a:pt x="0" y="146303"/>
                </a:moveTo>
                <a:lnTo>
                  <a:pt x="958" y="117836"/>
                </a:lnTo>
                <a:lnTo>
                  <a:pt x="3571" y="94583"/>
                </a:lnTo>
                <a:lnTo>
                  <a:pt x="7447" y="78902"/>
                </a:lnTo>
                <a:lnTo>
                  <a:pt x="12191" y="73151"/>
                </a:lnTo>
                <a:lnTo>
                  <a:pt x="546353" y="73151"/>
                </a:lnTo>
                <a:lnTo>
                  <a:pt x="551098" y="67401"/>
                </a:lnTo>
                <a:lnTo>
                  <a:pt x="554974" y="51720"/>
                </a:lnTo>
                <a:lnTo>
                  <a:pt x="557587" y="28467"/>
                </a:lnTo>
                <a:lnTo>
                  <a:pt x="558545" y="0"/>
                </a:lnTo>
                <a:lnTo>
                  <a:pt x="559504" y="28467"/>
                </a:lnTo>
                <a:lnTo>
                  <a:pt x="562117" y="51720"/>
                </a:lnTo>
                <a:lnTo>
                  <a:pt x="565993" y="67401"/>
                </a:lnTo>
                <a:lnTo>
                  <a:pt x="570738" y="73151"/>
                </a:lnTo>
                <a:lnTo>
                  <a:pt x="1104900" y="73151"/>
                </a:lnTo>
                <a:lnTo>
                  <a:pt x="1109644" y="78902"/>
                </a:lnTo>
                <a:lnTo>
                  <a:pt x="1113520" y="94583"/>
                </a:lnTo>
                <a:lnTo>
                  <a:pt x="1116133" y="117836"/>
                </a:lnTo>
                <a:lnTo>
                  <a:pt x="1117091" y="146303"/>
                </a:lnTo>
              </a:path>
            </a:pathLst>
          </a:custGeom>
          <a:ln w="198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10">
            <a:extLst>
              <a:ext uri="{FF2B5EF4-FFF2-40B4-BE49-F238E27FC236}">
                <a16:creationId xmlns:a16="http://schemas.microsoft.com/office/drawing/2014/main" id="{663F3301-09E1-472C-827D-E40ADD751DB7}"/>
              </a:ext>
            </a:extLst>
          </p:cNvPr>
          <p:cNvSpPr txBox="1"/>
          <p:nvPr/>
        </p:nvSpPr>
        <p:spPr>
          <a:xfrm>
            <a:off x="7218956" y="2564130"/>
            <a:ext cx="21844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100" i="1" spc="-5" dirty="0">
                <a:latin typeface="Arial"/>
                <a:cs typeface="Arial"/>
              </a:rPr>
              <a:t>A</a:t>
            </a:r>
            <a:endParaRPr sz="2100" dirty="0">
              <a:latin typeface="Arial"/>
              <a:cs typeface="Arial"/>
            </a:endParaRPr>
          </a:p>
        </p:txBody>
      </p:sp>
      <p:sp>
        <p:nvSpPr>
          <p:cNvPr id="35" name="object 11">
            <a:extLst>
              <a:ext uri="{FF2B5EF4-FFF2-40B4-BE49-F238E27FC236}">
                <a16:creationId xmlns:a16="http://schemas.microsoft.com/office/drawing/2014/main" id="{44363DE8-EF79-46CC-86A5-000BF3EBBAA5}"/>
              </a:ext>
            </a:extLst>
          </p:cNvPr>
          <p:cNvSpPr/>
          <p:nvPr/>
        </p:nvSpPr>
        <p:spPr>
          <a:xfrm>
            <a:off x="6141869" y="5742941"/>
            <a:ext cx="1150620" cy="121920"/>
          </a:xfrm>
          <a:custGeom>
            <a:avLst/>
            <a:gdLst/>
            <a:ahLst/>
            <a:cxnLst/>
            <a:rect l="l" t="t" r="r" b="b"/>
            <a:pathLst>
              <a:path w="1150620" h="121920">
                <a:moveTo>
                  <a:pt x="0" y="0"/>
                </a:moveTo>
                <a:lnTo>
                  <a:pt x="801" y="23728"/>
                </a:lnTo>
                <a:lnTo>
                  <a:pt x="2984" y="43105"/>
                </a:lnTo>
                <a:lnTo>
                  <a:pt x="6215" y="56169"/>
                </a:lnTo>
                <a:lnTo>
                  <a:pt x="10160" y="60960"/>
                </a:lnTo>
                <a:lnTo>
                  <a:pt x="565150" y="60960"/>
                </a:lnTo>
                <a:lnTo>
                  <a:pt x="569094" y="65750"/>
                </a:lnTo>
                <a:lnTo>
                  <a:pt x="572325" y="78814"/>
                </a:lnTo>
                <a:lnTo>
                  <a:pt x="574508" y="98191"/>
                </a:lnTo>
                <a:lnTo>
                  <a:pt x="575310" y="121920"/>
                </a:lnTo>
                <a:lnTo>
                  <a:pt x="576111" y="98191"/>
                </a:lnTo>
                <a:lnTo>
                  <a:pt x="578294" y="78814"/>
                </a:lnTo>
                <a:lnTo>
                  <a:pt x="581525" y="65750"/>
                </a:lnTo>
                <a:lnTo>
                  <a:pt x="585470" y="60960"/>
                </a:lnTo>
                <a:lnTo>
                  <a:pt x="1140460" y="60960"/>
                </a:lnTo>
                <a:lnTo>
                  <a:pt x="1144404" y="56169"/>
                </a:lnTo>
                <a:lnTo>
                  <a:pt x="1147635" y="43105"/>
                </a:lnTo>
                <a:lnTo>
                  <a:pt x="1149818" y="23728"/>
                </a:lnTo>
                <a:lnTo>
                  <a:pt x="1150620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12">
            <a:extLst>
              <a:ext uri="{FF2B5EF4-FFF2-40B4-BE49-F238E27FC236}">
                <a16:creationId xmlns:a16="http://schemas.microsoft.com/office/drawing/2014/main" id="{272459E0-A695-4AFF-B03D-06651925AB6A}"/>
              </a:ext>
            </a:extLst>
          </p:cNvPr>
          <p:cNvSpPr/>
          <p:nvPr/>
        </p:nvSpPr>
        <p:spPr>
          <a:xfrm>
            <a:off x="7972193" y="3946144"/>
            <a:ext cx="125095" cy="1125220"/>
          </a:xfrm>
          <a:custGeom>
            <a:avLst/>
            <a:gdLst/>
            <a:ahLst/>
            <a:cxnLst/>
            <a:rect l="l" t="t" r="r" b="b"/>
            <a:pathLst>
              <a:path w="125095" h="1125220">
                <a:moveTo>
                  <a:pt x="0" y="1124712"/>
                </a:moveTo>
                <a:lnTo>
                  <a:pt x="24336" y="1123888"/>
                </a:lnTo>
                <a:lnTo>
                  <a:pt x="44196" y="1121648"/>
                </a:lnTo>
                <a:lnTo>
                  <a:pt x="57578" y="1118336"/>
                </a:lnTo>
                <a:lnTo>
                  <a:pt x="62484" y="1114297"/>
                </a:lnTo>
                <a:lnTo>
                  <a:pt x="62484" y="572769"/>
                </a:lnTo>
                <a:lnTo>
                  <a:pt x="67389" y="568731"/>
                </a:lnTo>
                <a:lnTo>
                  <a:pt x="80772" y="565419"/>
                </a:lnTo>
                <a:lnTo>
                  <a:pt x="100631" y="563179"/>
                </a:lnTo>
                <a:lnTo>
                  <a:pt x="124968" y="562356"/>
                </a:lnTo>
                <a:lnTo>
                  <a:pt x="100631" y="561532"/>
                </a:lnTo>
                <a:lnTo>
                  <a:pt x="80772" y="559292"/>
                </a:lnTo>
                <a:lnTo>
                  <a:pt x="67389" y="555980"/>
                </a:lnTo>
                <a:lnTo>
                  <a:pt x="62484" y="551941"/>
                </a:lnTo>
                <a:lnTo>
                  <a:pt x="62484" y="10413"/>
                </a:lnTo>
                <a:lnTo>
                  <a:pt x="57578" y="6375"/>
                </a:lnTo>
                <a:lnTo>
                  <a:pt x="44196" y="3063"/>
                </a:lnTo>
                <a:lnTo>
                  <a:pt x="24336" y="823"/>
                </a:lnTo>
                <a:lnTo>
                  <a:pt x="0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13">
            <a:extLst>
              <a:ext uri="{FF2B5EF4-FFF2-40B4-BE49-F238E27FC236}">
                <a16:creationId xmlns:a16="http://schemas.microsoft.com/office/drawing/2014/main" id="{2D13AD1A-82AD-4F18-B147-8D14FBDFC5B8}"/>
              </a:ext>
            </a:extLst>
          </p:cNvPr>
          <p:cNvSpPr/>
          <p:nvPr/>
        </p:nvSpPr>
        <p:spPr>
          <a:xfrm>
            <a:off x="5076593" y="4511549"/>
            <a:ext cx="125095" cy="1125220"/>
          </a:xfrm>
          <a:custGeom>
            <a:avLst/>
            <a:gdLst/>
            <a:ahLst/>
            <a:cxnLst/>
            <a:rect l="l" t="t" r="r" b="b"/>
            <a:pathLst>
              <a:path w="125094" h="1125220">
                <a:moveTo>
                  <a:pt x="124968" y="0"/>
                </a:moveTo>
                <a:lnTo>
                  <a:pt x="100631" y="823"/>
                </a:lnTo>
                <a:lnTo>
                  <a:pt x="80772" y="3063"/>
                </a:lnTo>
                <a:lnTo>
                  <a:pt x="67389" y="6375"/>
                </a:lnTo>
                <a:lnTo>
                  <a:pt x="62483" y="10414"/>
                </a:lnTo>
                <a:lnTo>
                  <a:pt x="62483" y="551942"/>
                </a:lnTo>
                <a:lnTo>
                  <a:pt x="57578" y="555980"/>
                </a:lnTo>
                <a:lnTo>
                  <a:pt x="44195" y="559292"/>
                </a:lnTo>
                <a:lnTo>
                  <a:pt x="24336" y="561532"/>
                </a:lnTo>
                <a:lnTo>
                  <a:pt x="0" y="562356"/>
                </a:lnTo>
                <a:lnTo>
                  <a:pt x="24336" y="563179"/>
                </a:lnTo>
                <a:lnTo>
                  <a:pt x="44195" y="565419"/>
                </a:lnTo>
                <a:lnTo>
                  <a:pt x="57578" y="568731"/>
                </a:lnTo>
                <a:lnTo>
                  <a:pt x="62483" y="572770"/>
                </a:lnTo>
                <a:lnTo>
                  <a:pt x="62483" y="1114298"/>
                </a:lnTo>
                <a:lnTo>
                  <a:pt x="67389" y="1118352"/>
                </a:lnTo>
                <a:lnTo>
                  <a:pt x="80771" y="1121662"/>
                </a:lnTo>
                <a:lnTo>
                  <a:pt x="100631" y="1123893"/>
                </a:lnTo>
                <a:lnTo>
                  <a:pt x="124968" y="1124712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14">
            <a:extLst>
              <a:ext uri="{FF2B5EF4-FFF2-40B4-BE49-F238E27FC236}">
                <a16:creationId xmlns:a16="http://schemas.microsoft.com/office/drawing/2014/main" id="{8301B453-3ACC-4F8F-A33D-366289C3C1A6}"/>
              </a:ext>
            </a:extLst>
          </p:cNvPr>
          <p:cNvSpPr txBox="1"/>
          <p:nvPr/>
        </p:nvSpPr>
        <p:spPr>
          <a:xfrm>
            <a:off x="4826929" y="4590968"/>
            <a:ext cx="2232652" cy="161069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5290">
              <a:lnSpc>
                <a:spcPts val="2280"/>
              </a:lnSpc>
              <a:spcBef>
                <a:spcPts val="100"/>
              </a:spcBef>
            </a:pPr>
            <a:r>
              <a:rPr sz="2100" spc="-165" dirty="0">
                <a:latin typeface="Arial"/>
                <a:cs typeface="Arial"/>
              </a:rPr>
              <a:t>1</a:t>
            </a:r>
            <a:r>
              <a:rPr lang="en-US" sz="2100" spc="-165" dirty="0">
                <a:latin typeface="Arial"/>
                <a:cs typeface="Arial"/>
              </a:rPr>
              <a:t>1</a:t>
            </a:r>
            <a:endParaRPr sz="2100" dirty="0">
              <a:latin typeface="Arial"/>
              <a:cs typeface="Arial"/>
            </a:endParaRPr>
          </a:p>
          <a:p>
            <a:pPr marL="12700">
              <a:lnSpc>
                <a:spcPts val="2235"/>
              </a:lnSpc>
            </a:pPr>
            <a:r>
              <a:rPr lang="en-US" sz="2100" i="1" dirty="0">
                <a:latin typeface="Arial"/>
                <a:cs typeface="Arial"/>
              </a:rPr>
              <a:t>C</a:t>
            </a:r>
            <a:endParaRPr sz="2100" dirty="0">
              <a:latin typeface="Arial"/>
              <a:cs typeface="Arial"/>
            </a:endParaRPr>
          </a:p>
          <a:p>
            <a:pPr marL="415290">
              <a:lnSpc>
                <a:spcPts val="2470"/>
              </a:lnSpc>
            </a:pPr>
            <a:r>
              <a:rPr sz="2100" spc="-5" dirty="0">
                <a:latin typeface="Arial"/>
                <a:cs typeface="Arial"/>
              </a:rPr>
              <a:t>10</a:t>
            </a:r>
            <a:endParaRPr sz="2100" dirty="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5"/>
              </a:spcBef>
            </a:pPr>
            <a:endParaRPr lang="en-US" sz="2450" dirty="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5"/>
              </a:spcBef>
            </a:pPr>
            <a:r>
              <a:rPr lang="en-US" sz="2100" i="1" spc="-5" dirty="0">
                <a:latin typeface="Arial"/>
                <a:cs typeface="Arial"/>
              </a:rPr>
              <a:t>B</a:t>
            </a:r>
            <a:endParaRPr sz="2100" dirty="0">
              <a:latin typeface="Arial"/>
              <a:cs typeface="Arial"/>
            </a:endParaRPr>
          </a:p>
        </p:txBody>
      </p:sp>
      <p:sp>
        <p:nvSpPr>
          <p:cNvPr id="39" name="object 15">
            <a:extLst>
              <a:ext uri="{FF2B5EF4-FFF2-40B4-BE49-F238E27FC236}">
                <a16:creationId xmlns:a16="http://schemas.microsoft.com/office/drawing/2014/main" id="{BD50A323-583B-4FC1-A701-3A22F5F36796}"/>
              </a:ext>
            </a:extLst>
          </p:cNvPr>
          <p:cNvSpPr txBox="1"/>
          <p:nvPr/>
        </p:nvSpPr>
        <p:spPr>
          <a:xfrm>
            <a:off x="8194698" y="4333749"/>
            <a:ext cx="20383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100" i="1" dirty="0">
                <a:latin typeface="Arial"/>
                <a:cs typeface="Arial"/>
              </a:rPr>
              <a:t>D</a:t>
            </a:r>
            <a:endParaRPr sz="2100" dirty="0">
              <a:latin typeface="Arial"/>
              <a:cs typeface="Arial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90749B36-0010-4627-9EB0-CDA082147254}"/>
                  </a:ext>
                </a:extLst>
              </p14:cNvPr>
              <p14:cNvContentPartPr/>
              <p14:nvPr/>
            </p14:nvContentPartPr>
            <p14:xfrm>
              <a:off x="1433301" y="4172090"/>
              <a:ext cx="167760" cy="21096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90749B36-0010-4627-9EB0-CDA08214725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24661" y="4163090"/>
                <a:ext cx="185400" cy="22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B6DE1277-416C-461F-B27F-4056D33763B6}"/>
                  </a:ext>
                </a:extLst>
              </p14:cNvPr>
              <p14:cNvContentPartPr/>
              <p14:nvPr/>
            </p14:nvContentPartPr>
            <p14:xfrm>
              <a:off x="1452381" y="5310770"/>
              <a:ext cx="237600" cy="23328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B6DE1277-416C-461F-B27F-4056D33763B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43741" y="5301770"/>
                <a:ext cx="255240" cy="25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38236B4A-83A2-4076-9110-05A849E2F9CC}"/>
                  </a:ext>
                </a:extLst>
              </p14:cNvPr>
              <p14:cNvContentPartPr/>
              <p14:nvPr/>
            </p14:nvContentPartPr>
            <p14:xfrm>
              <a:off x="1408101" y="4626410"/>
              <a:ext cx="266760" cy="23940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38236B4A-83A2-4076-9110-05A849E2F9C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99461" y="4617410"/>
                <a:ext cx="284400" cy="25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3EF520ED-A048-422A-B5F4-7B8140076076}"/>
                  </a:ext>
                </a:extLst>
              </p14:cNvPr>
              <p14:cNvContentPartPr/>
              <p14:nvPr/>
            </p14:nvContentPartPr>
            <p14:xfrm>
              <a:off x="2091741" y="3510050"/>
              <a:ext cx="90000" cy="27756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3EF520ED-A048-422A-B5F4-7B814007607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083101" y="3501050"/>
                <a:ext cx="107640" cy="295200"/>
              </a:xfrm>
              <a:prstGeom prst="rect">
                <a:avLst/>
              </a:prstGeom>
            </p:spPr>
          </p:pic>
        </mc:Fallback>
      </mc:AlternateContent>
      <p:grpSp>
        <p:nvGrpSpPr>
          <p:cNvPr id="47" name="Group 46">
            <a:extLst>
              <a:ext uri="{FF2B5EF4-FFF2-40B4-BE49-F238E27FC236}">
                <a16:creationId xmlns:a16="http://schemas.microsoft.com/office/drawing/2014/main" id="{1C3FC3CF-0246-46FF-B0BD-D1B04798AE83}"/>
              </a:ext>
            </a:extLst>
          </p:cNvPr>
          <p:cNvGrpSpPr/>
          <p:nvPr/>
        </p:nvGrpSpPr>
        <p:grpSpPr>
          <a:xfrm>
            <a:off x="1958901" y="4131770"/>
            <a:ext cx="249840" cy="264600"/>
            <a:chOff x="1958901" y="4131770"/>
            <a:chExt cx="249840" cy="26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91430F10-61AF-40AB-9933-CA39CB8241BE}"/>
                    </a:ext>
                  </a:extLst>
                </p14:cNvPr>
                <p14:cNvContentPartPr/>
                <p14:nvPr/>
              </p14:nvContentPartPr>
              <p14:xfrm>
                <a:off x="1996341" y="4137890"/>
                <a:ext cx="212400" cy="2224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91430F10-61AF-40AB-9933-CA39CB8241B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987701" y="4129250"/>
                  <a:ext cx="23004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9889EC31-1F89-4A1A-AD34-9EAADE089CF9}"/>
                    </a:ext>
                  </a:extLst>
                </p14:cNvPr>
                <p14:cNvContentPartPr/>
                <p14:nvPr/>
              </p14:nvContentPartPr>
              <p14:xfrm>
                <a:off x="1958901" y="4131770"/>
                <a:ext cx="228240" cy="2646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9889EC31-1F89-4A1A-AD34-9EAADE089CF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950261" y="4122770"/>
                  <a:ext cx="245880" cy="282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77306F1B-9DB0-4778-9F81-FD60BD59867D}"/>
                  </a:ext>
                </a:extLst>
              </p14:cNvPr>
              <p14:cNvContentPartPr/>
              <p14:nvPr/>
            </p14:nvContentPartPr>
            <p14:xfrm>
              <a:off x="1945221" y="5271530"/>
              <a:ext cx="208800" cy="18288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77306F1B-9DB0-4778-9F81-FD60BD59867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936581" y="5262530"/>
                <a:ext cx="226440" cy="20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CB2D8D07-6EDA-4B74-B872-8AD577FA1372}"/>
                  </a:ext>
                </a:extLst>
              </p14:cNvPr>
              <p14:cNvContentPartPr/>
              <p14:nvPr/>
            </p14:nvContentPartPr>
            <p14:xfrm>
              <a:off x="1912821" y="4751330"/>
              <a:ext cx="204480" cy="21348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CB2D8D07-6EDA-4B74-B872-8AD577FA137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903821" y="4742330"/>
                <a:ext cx="222120" cy="23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2118FFCA-0945-4EEC-8CBF-314C9A2B4AD1}"/>
                  </a:ext>
                </a:extLst>
              </p14:cNvPr>
              <p14:cNvContentPartPr/>
              <p14:nvPr/>
            </p14:nvContentPartPr>
            <p14:xfrm>
              <a:off x="3136461" y="4152650"/>
              <a:ext cx="213840" cy="20808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2118FFCA-0945-4EEC-8CBF-314C9A2B4AD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127461" y="4144010"/>
                <a:ext cx="231480" cy="22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6CF8E559-38FD-47C6-BBEF-44B4F3F5CDA9}"/>
                  </a:ext>
                </a:extLst>
              </p14:cNvPr>
              <p14:cNvContentPartPr/>
              <p14:nvPr/>
            </p14:nvContentPartPr>
            <p14:xfrm>
              <a:off x="3159861" y="5247770"/>
              <a:ext cx="254880" cy="24120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6CF8E559-38FD-47C6-BBEF-44B4F3F5CDA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151221" y="5238770"/>
                <a:ext cx="272520" cy="25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BBAA0725-4D4C-44F7-850C-E09F303BC703}"/>
                  </a:ext>
                </a:extLst>
              </p14:cNvPr>
              <p14:cNvContentPartPr/>
              <p14:nvPr/>
            </p14:nvContentPartPr>
            <p14:xfrm>
              <a:off x="3196941" y="4723970"/>
              <a:ext cx="209160" cy="21708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BBAA0725-4D4C-44F7-850C-E09F303BC703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188301" y="4715330"/>
                <a:ext cx="226800" cy="23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DFD87368-9F56-436B-BB9C-1132156F79CD}"/>
                  </a:ext>
                </a:extLst>
              </p14:cNvPr>
              <p14:cNvContentPartPr/>
              <p14:nvPr/>
            </p14:nvContentPartPr>
            <p14:xfrm>
              <a:off x="2694021" y="3564410"/>
              <a:ext cx="129960" cy="31932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DFD87368-9F56-436B-BB9C-1132156F79CD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685381" y="3555410"/>
                <a:ext cx="147600" cy="33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3666EF21-535C-4327-8008-645411EE6951}"/>
                  </a:ext>
                </a:extLst>
              </p14:cNvPr>
              <p14:cNvContentPartPr/>
              <p14:nvPr/>
            </p14:nvContentPartPr>
            <p14:xfrm>
              <a:off x="2677461" y="4089650"/>
              <a:ext cx="96840" cy="32796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3666EF21-535C-4327-8008-645411EE6951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668821" y="4081010"/>
                <a:ext cx="114480" cy="34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9A0D548F-7C9E-4C25-8D19-9CF69F9A6C2B}"/>
                  </a:ext>
                </a:extLst>
              </p14:cNvPr>
              <p14:cNvContentPartPr/>
              <p14:nvPr/>
            </p14:nvContentPartPr>
            <p14:xfrm>
              <a:off x="2650821" y="4676090"/>
              <a:ext cx="74880" cy="33516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9A0D548F-7C9E-4C25-8D19-9CF69F9A6C2B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642181" y="4667450"/>
                <a:ext cx="92520" cy="35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B4B26547-D5DF-4AEF-91B1-6C08742FAC91}"/>
                  </a:ext>
                </a:extLst>
              </p14:cNvPr>
              <p14:cNvContentPartPr/>
              <p14:nvPr/>
            </p14:nvContentPartPr>
            <p14:xfrm>
              <a:off x="2607621" y="5223650"/>
              <a:ext cx="71640" cy="27324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B4B26547-D5DF-4AEF-91B1-6C08742FAC91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598981" y="5214650"/>
                <a:ext cx="89280" cy="29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78690346-7FA9-46D8-870C-07581BEEAB60}"/>
                  </a:ext>
                </a:extLst>
              </p14:cNvPr>
              <p14:cNvContentPartPr/>
              <p14:nvPr/>
            </p14:nvContentPartPr>
            <p14:xfrm>
              <a:off x="2443461" y="3423290"/>
              <a:ext cx="535320" cy="213552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78690346-7FA9-46D8-870C-07581BEEAB60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434821" y="3414290"/>
                <a:ext cx="552960" cy="2153160"/>
              </a:xfrm>
              <a:prstGeom prst="rect">
                <a:avLst/>
              </a:prstGeom>
            </p:spPr>
          </p:pic>
        </mc:Fallback>
      </mc:AlternateContent>
      <p:grpSp>
        <p:nvGrpSpPr>
          <p:cNvPr id="71" name="Group 70">
            <a:extLst>
              <a:ext uri="{FF2B5EF4-FFF2-40B4-BE49-F238E27FC236}">
                <a16:creationId xmlns:a16="http://schemas.microsoft.com/office/drawing/2014/main" id="{1292DC61-3CA0-4355-86B1-CE4F7859504E}"/>
              </a:ext>
            </a:extLst>
          </p:cNvPr>
          <p:cNvGrpSpPr/>
          <p:nvPr/>
        </p:nvGrpSpPr>
        <p:grpSpPr>
          <a:xfrm>
            <a:off x="1301901" y="3383330"/>
            <a:ext cx="2152080" cy="484200"/>
            <a:chOff x="1301901" y="3383330"/>
            <a:chExt cx="2152080" cy="484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64173707-6143-4B21-A50A-BCC789E19F5E}"/>
                    </a:ext>
                  </a:extLst>
                </p14:cNvPr>
                <p14:cNvContentPartPr/>
                <p14:nvPr/>
              </p14:nvContentPartPr>
              <p14:xfrm>
                <a:off x="1333221" y="3481970"/>
                <a:ext cx="271080" cy="2664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64173707-6143-4B21-A50A-BCC789E19F5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324581" y="3472970"/>
                  <a:ext cx="28872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91BE68C6-FF5C-457C-9ACA-A1246EC8CAA7}"/>
                    </a:ext>
                  </a:extLst>
                </p14:cNvPr>
                <p14:cNvContentPartPr/>
                <p14:nvPr/>
              </p14:nvContentPartPr>
              <p14:xfrm>
                <a:off x="1367061" y="3453530"/>
                <a:ext cx="235080" cy="2642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91BE68C6-FF5C-457C-9ACA-A1246EC8CAA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358421" y="3444890"/>
                  <a:ext cx="25272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19AAA967-F5FF-48B7-A29A-96944D0E12D9}"/>
                    </a:ext>
                  </a:extLst>
                </p14:cNvPr>
                <p14:cNvContentPartPr/>
                <p14:nvPr/>
              </p14:nvContentPartPr>
              <p14:xfrm>
                <a:off x="3227181" y="3469730"/>
                <a:ext cx="226800" cy="3283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19AAA967-F5FF-48B7-A29A-96944D0E12D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218181" y="3460730"/>
                  <a:ext cx="244440" cy="34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FFFC8791-4CCF-4666-8445-FC04501EFC04}"/>
                    </a:ext>
                  </a:extLst>
                </p14:cNvPr>
                <p14:cNvContentPartPr/>
                <p14:nvPr/>
              </p14:nvContentPartPr>
              <p14:xfrm>
                <a:off x="3192621" y="3450650"/>
                <a:ext cx="247680" cy="3492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FFFC8791-4CCF-4666-8445-FC04501EFC0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183981" y="3442010"/>
                  <a:ext cx="265320" cy="36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448CE51A-549A-4A61-A9F1-0B706771253E}"/>
                    </a:ext>
                  </a:extLst>
                </p14:cNvPr>
                <p14:cNvContentPartPr/>
                <p14:nvPr/>
              </p14:nvContentPartPr>
              <p14:xfrm>
                <a:off x="1301901" y="3383330"/>
                <a:ext cx="2138400" cy="48420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448CE51A-549A-4A61-A9F1-0B706771253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292901" y="3374690"/>
                  <a:ext cx="2156040" cy="501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497B5A34-78BF-4A43-BECD-923C29B078D6}"/>
              </a:ext>
            </a:extLst>
          </p:cNvPr>
          <p:cNvGrpSpPr/>
          <p:nvPr/>
        </p:nvGrpSpPr>
        <p:grpSpPr>
          <a:xfrm>
            <a:off x="3033141" y="6023930"/>
            <a:ext cx="1479240" cy="353160"/>
            <a:chOff x="3033141" y="6023930"/>
            <a:chExt cx="1479240" cy="353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F4389FBA-9D6F-4AA4-A201-238D0F31157E}"/>
                    </a:ext>
                  </a:extLst>
                </p14:cNvPr>
                <p14:cNvContentPartPr/>
                <p14:nvPr/>
              </p14:nvContentPartPr>
              <p14:xfrm>
                <a:off x="3064461" y="6066410"/>
                <a:ext cx="249120" cy="2700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F4389FBA-9D6F-4AA4-A201-238D0F31157E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055461" y="6057770"/>
                  <a:ext cx="26676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75F66942-F186-40D5-B474-C1D7716C174E}"/>
                    </a:ext>
                  </a:extLst>
                </p14:cNvPr>
                <p14:cNvContentPartPr/>
                <p14:nvPr/>
              </p14:nvContentPartPr>
              <p14:xfrm>
                <a:off x="3033141" y="6112490"/>
                <a:ext cx="57240" cy="26460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75F66942-F186-40D5-B474-C1D7716C174E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024141" y="6103490"/>
                  <a:ext cx="7488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76DC1D6B-DE4E-4872-AE34-61D97D3C02D7}"/>
                    </a:ext>
                  </a:extLst>
                </p14:cNvPr>
                <p14:cNvContentPartPr/>
                <p14:nvPr/>
              </p14:nvContentPartPr>
              <p14:xfrm>
                <a:off x="3049341" y="6186290"/>
                <a:ext cx="200160" cy="3348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76DC1D6B-DE4E-4872-AE34-61D97D3C02D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040341" y="6177290"/>
                  <a:ext cx="21780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447BC310-32C1-40F4-8B01-6F59FFF1BA11}"/>
                    </a:ext>
                  </a:extLst>
                </p14:cNvPr>
                <p14:cNvContentPartPr/>
                <p14:nvPr/>
              </p14:nvContentPartPr>
              <p14:xfrm>
                <a:off x="3435621" y="6188090"/>
                <a:ext cx="141840" cy="1188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447BC310-32C1-40F4-8B01-6F59FFF1BA11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426981" y="6179450"/>
                  <a:ext cx="15948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ACCAD48B-5802-4F8F-B48F-38D0D76395A4}"/>
                    </a:ext>
                  </a:extLst>
                </p14:cNvPr>
                <p14:cNvContentPartPr/>
                <p14:nvPr/>
              </p14:nvContentPartPr>
              <p14:xfrm>
                <a:off x="3415101" y="6268730"/>
                <a:ext cx="187200" cy="2160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ACCAD48B-5802-4F8F-B48F-38D0D76395A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406461" y="6260090"/>
                  <a:ext cx="20484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8CD7294F-8968-4683-B9A8-E10121E54DCA}"/>
                    </a:ext>
                  </a:extLst>
                </p14:cNvPr>
                <p14:cNvContentPartPr/>
                <p14:nvPr/>
              </p14:nvContentPartPr>
              <p14:xfrm>
                <a:off x="3808581" y="6039410"/>
                <a:ext cx="161280" cy="29664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8CD7294F-8968-4683-B9A8-E10121E54DCA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799581" y="6030770"/>
                  <a:ext cx="178920" cy="31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71909766-2F26-4CF2-B456-47EBBE5DF5E8}"/>
                    </a:ext>
                  </a:extLst>
                </p14:cNvPr>
                <p14:cNvContentPartPr/>
                <p14:nvPr/>
              </p14:nvContentPartPr>
              <p14:xfrm>
                <a:off x="3811101" y="6217250"/>
                <a:ext cx="78120" cy="1476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71909766-2F26-4CF2-B456-47EBBE5DF5E8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802461" y="6208610"/>
                  <a:ext cx="9576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B64B598B-9E39-4777-83EB-96675BB3709B}"/>
                    </a:ext>
                  </a:extLst>
                </p14:cNvPr>
                <p14:cNvContentPartPr/>
                <p14:nvPr/>
              </p14:nvContentPartPr>
              <p14:xfrm>
                <a:off x="3973101" y="6034730"/>
                <a:ext cx="16560" cy="24984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B64B598B-9E39-4777-83EB-96675BB3709B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964461" y="6025730"/>
                  <a:ext cx="3420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E185E43F-466A-4A32-9A7D-92A69012D162}"/>
                    </a:ext>
                  </a:extLst>
                </p14:cNvPr>
                <p14:cNvContentPartPr/>
                <p14:nvPr/>
              </p14:nvContentPartPr>
              <p14:xfrm>
                <a:off x="3998301" y="6043730"/>
                <a:ext cx="141120" cy="27540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E185E43F-466A-4A32-9A7D-92A69012D162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989661" y="6034730"/>
                  <a:ext cx="15876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FB658516-3FFC-4B4B-B221-69D6F2B85C7F}"/>
                    </a:ext>
                  </a:extLst>
                </p14:cNvPr>
                <p14:cNvContentPartPr/>
                <p14:nvPr/>
              </p14:nvContentPartPr>
              <p14:xfrm>
                <a:off x="4243461" y="6150290"/>
                <a:ext cx="268920" cy="381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FB658516-3FFC-4B4B-B221-69D6F2B85C7F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234461" y="6141650"/>
                  <a:ext cx="28656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6D2A316A-F7C5-4D90-8D21-5EE5A2DFFC8A}"/>
                    </a:ext>
                  </a:extLst>
                </p14:cNvPr>
                <p14:cNvContentPartPr/>
                <p14:nvPr/>
              </p14:nvContentPartPr>
              <p14:xfrm>
                <a:off x="4396821" y="6023930"/>
                <a:ext cx="26640" cy="2559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6D2A316A-F7C5-4D90-8D21-5EE5A2DFFC8A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388181" y="6015290"/>
                  <a:ext cx="44280" cy="273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6CEE1BEC-93AD-403C-9B6F-90375515CBAA}"/>
              </a:ext>
            </a:extLst>
          </p:cNvPr>
          <p:cNvGrpSpPr/>
          <p:nvPr/>
        </p:nvGrpSpPr>
        <p:grpSpPr>
          <a:xfrm>
            <a:off x="4631181" y="5851130"/>
            <a:ext cx="687600" cy="424440"/>
            <a:chOff x="4631181" y="5851130"/>
            <a:chExt cx="687600" cy="424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4A716CD2-A909-429F-B68A-E3FABEE8971E}"/>
                    </a:ext>
                  </a:extLst>
                </p14:cNvPr>
                <p14:cNvContentPartPr/>
                <p14:nvPr/>
              </p14:nvContentPartPr>
              <p14:xfrm>
                <a:off x="4631181" y="6010610"/>
                <a:ext cx="272880" cy="25596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4A716CD2-A909-429F-B68A-E3FABEE8971E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622181" y="6001610"/>
                  <a:ext cx="29052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5AA4F750-EE7B-474A-BDB8-FD60C562DBCD}"/>
                    </a:ext>
                  </a:extLst>
                </p14:cNvPr>
                <p14:cNvContentPartPr/>
                <p14:nvPr/>
              </p14:nvContentPartPr>
              <p14:xfrm>
                <a:off x="4897221" y="5851130"/>
                <a:ext cx="70560" cy="11880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5AA4F750-EE7B-474A-BDB8-FD60C562DBCD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888221" y="5842130"/>
                  <a:ext cx="8820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D849C47A-8317-49F0-89C2-6CED633DFABF}"/>
                    </a:ext>
                  </a:extLst>
                </p14:cNvPr>
                <p14:cNvContentPartPr/>
                <p14:nvPr/>
              </p14:nvContentPartPr>
              <p14:xfrm>
                <a:off x="5030061" y="5929970"/>
                <a:ext cx="14400" cy="33732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D849C47A-8317-49F0-89C2-6CED633DFABF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021061" y="5920970"/>
                  <a:ext cx="32040" cy="35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86A6B8AB-9E19-4B8D-85BF-9718925CB56B}"/>
                    </a:ext>
                  </a:extLst>
                </p14:cNvPr>
                <p14:cNvContentPartPr/>
                <p14:nvPr/>
              </p14:nvContentPartPr>
              <p14:xfrm>
                <a:off x="5030061" y="5894690"/>
                <a:ext cx="288720" cy="38088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86A6B8AB-9E19-4B8D-85BF-9718925CB56B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021061" y="5886050"/>
                  <a:ext cx="306360" cy="398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2A620BC6-CEBA-4286-B327-30BFB949A80B}"/>
                  </a:ext>
                </a:extLst>
              </p14:cNvPr>
              <p14:cNvContentPartPr/>
              <p14:nvPr/>
            </p14:nvContentPartPr>
            <p14:xfrm>
              <a:off x="6790101" y="3345890"/>
              <a:ext cx="541440" cy="227952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2A620BC6-CEBA-4286-B327-30BFB949A80B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6781101" y="3337250"/>
                <a:ext cx="559080" cy="2297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19" name="Group 118">
            <a:extLst>
              <a:ext uri="{FF2B5EF4-FFF2-40B4-BE49-F238E27FC236}">
                <a16:creationId xmlns:a16="http://schemas.microsoft.com/office/drawing/2014/main" id="{B6999BBE-462D-499B-A5D8-D3E39C92ADA8}"/>
              </a:ext>
            </a:extLst>
          </p:cNvPr>
          <p:cNvGrpSpPr/>
          <p:nvPr/>
        </p:nvGrpSpPr>
        <p:grpSpPr>
          <a:xfrm>
            <a:off x="5704701" y="3370370"/>
            <a:ext cx="2103840" cy="2207880"/>
            <a:chOff x="5704701" y="3370370"/>
            <a:chExt cx="2103840" cy="2207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47640201-49A0-4590-889C-5C2F533D75BE}"/>
                    </a:ext>
                  </a:extLst>
                </p14:cNvPr>
                <p14:cNvContentPartPr/>
                <p14:nvPr/>
              </p14:nvContentPartPr>
              <p14:xfrm>
                <a:off x="5746101" y="3544610"/>
                <a:ext cx="241560" cy="22788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47640201-49A0-4590-889C-5C2F533D75BE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737101" y="3535970"/>
                  <a:ext cx="25920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B3F4DCD0-FB8E-476D-82BD-EE3876EF68E5}"/>
                    </a:ext>
                  </a:extLst>
                </p14:cNvPr>
                <p14:cNvContentPartPr/>
                <p14:nvPr/>
              </p14:nvContentPartPr>
              <p14:xfrm>
                <a:off x="5704701" y="3487730"/>
                <a:ext cx="256320" cy="34812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B3F4DCD0-FB8E-476D-82BD-EE3876EF68E5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695701" y="3478730"/>
                  <a:ext cx="273960" cy="36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A48FCE73-F6A8-4FFC-B918-D3806AD3F4D6}"/>
                    </a:ext>
                  </a:extLst>
                </p14:cNvPr>
                <p14:cNvContentPartPr/>
                <p14:nvPr/>
              </p14:nvContentPartPr>
              <p14:xfrm>
                <a:off x="5755461" y="4165610"/>
                <a:ext cx="242640" cy="28440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A48FCE73-F6A8-4FFC-B918-D3806AD3F4D6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746461" y="4156970"/>
                  <a:ext cx="26028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32E43397-1337-4267-8EA6-F74ED86963B1}"/>
                    </a:ext>
                  </a:extLst>
                </p14:cNvPr>
                <p14:cNvContentPartPr/>
                <p14:nvPr/>
              </p14:nvContentPartPr>
              <p14:xfrm>
                <a:off x="5792541" y="4853930"/>
                <a:ext cx="234000" cy="16920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32E43397-1337-4267-8EA6-F74ED86963B1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783541" y="4845290"/>
                  <a:ext cx="25164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27C0797D-842D-400F-894F-B09BAB1F68B1}"/>
                    </a:ext>
                  </a:extLst>
                </p14:cNvPr>
                <p14:cNvContentPartPr/>
                <p14:nvPr/>
              </p14:nvContentPartPr>
              <p14:xfrm>
                <a:off x="5815941" y="5258570"/>
                <a:ext cx="191160" cy="23364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27C0797D-842D-400F-894F-B09BAB1F68B1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807301" y="5249930"/>
                  <a:ext cx="20880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B5626788-14D4-4424-8B98-993C5FD4825F}"/>
                    </a:ext>
                  </a:extLst>
                </p14:cNvPr>
                <p14:cNvContentPartPr/>
                <p14:nvPr/>
              </p14:nvContentPartPr>
              <p14:xfrm>
                <a:off x="6432981" y="3507170"/>
                <a:ext cx="114840" cy="30240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B5626788-14D4-4424-8B98-993C5FD4825F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424341" y="3498170"/>
                  <a:ext cx="13248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37E8DE13-7071-453C-9BEF-E23476ACE40E}"/>
                    </a:ext>
                  </a:extLst>
                </p14:cNvPr>
                <p14:cNvContentPartPr/>
                <p14:nvPr/>
              </p14:nvContentPartPr>
              <p14:xfrm>
                <a:off x="6455661" y="4141490"/>
                <a:ext cx="154800" cy="24696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37E8DE13-7071-453C-9BEF-E23476ACE40E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447021" y="4132490"/>
                  <a:ext cx="17244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845EB00C-660B-47B2-BD42-4A70BD750CFA}"/>
                    </a:ext>
                  </a:extLst>
                </p14:cNvPr>
                <p14:cNvContentPartPr/>
                <p14:nvPr/>
              </p14:nvContentPartPr>
              <p14:xfrm>
                <a:off x="6337221" y="4126730"/>
                <a:ext cx="279000" cy="30348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845EB00C-660B-47B2-BD42-4A70BD750CFA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328221" y="4118090"/>
                  <a:ext cx="29664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F779FA37-6E54-474D-BD5A-8057C39D50D6}"/>
                    </a:ext>
                  </a:extLst>
                </p14:cNvPr>
                <p14:cNvContentPartPr/>
                <p14:nvPr/>
              </p14:nvContentPartPr>
              <p14:xfrm>
                <a:off x="6390501" y="4683650"/>
                <a:ext cx="223920" cy="30564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F779FA37-6E54-474D-BD5A-8057C39D50D6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381501" y="4674650"/>
                  <a:ext cx="241560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0C54102C-DF35-4B87-9E8A-C086EE2C7FD0}"/>
                    </a:ext>
                  </a:extLst>
                </p14:cNvPr>
                <p14:cNvContentPartPr/>
                <p14:nvPr/>
              </p14:nvContentPartPr>
              <p14:xfrm>
                <a:off x="6296901" y="5256770"/>
                <a:ext cx="256320" cy="32148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0C54102C-DF35-4B87-9E8A-C086EE2C7FD0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288261" y="5247770"/>
                  <a:ext cx="273960" cy="33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735331C9-6741-464D-ABC2-E3E00E143F9F}"/>
                    </a:ext>
                  </a:extLst>
                </p14:cNvPr>
                <p14:cNvContentPartPr/>
                <p14:nvPr/>
              </p14:nvContentPartPr>
              <p14:xfrm>
                <a:off x="7008261" y="3507890"/>
                <a:ext cx="86760" cy="39492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735331C9-6741-464D-ABC2-E3E00E143F9F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999621" y="3499250"/>
                  <a:ext cx="104400" cy="41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395242E3-F660-462D-9EAF-33DCD6E12987}"/>
                    </a:ext>
                  </a:extLst>
                </p14:cNvPr>
                <p14:cNvContentPartPr/>
                <p14:nvPr/>
              </p14:nvContentPartPr>
              <p14:xfrm>
                <a:off x="6995661" y="4114130"/>
                <a:ext cx="39240" cy="29376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395242E3-F660-462D-9EAF-33DCD6E12987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6986661" y="4105490"/>
                  <a:ext cx="5688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CD2EC592-2AF5-4351-9D6C-49011791B06A}"/>
                    </a:ext>
                  </a:extLst>
                </p14:cNvPr>
                <p14:cNvContentPartPr/>
                <p14:nvPr/>
              </p14:nvContentPartPr>
              <p14:xfrm>
                <a:off x="7104381" y="4567730"/>
                <a:ext cx="94320" cy="39168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CD2EC592-2AF5-4351-9D6C-49011791B06A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095741" y="4559090"/>
                  <a:ext cx="111960" cy="40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F8DD9096-7A9D-40F8-8616-82680D53CD62}"/>
                    </a:ext>
                  </a:extLst>
                </p14:cNvPr>
                <p14:cNvContentPartPr/>
                <p14:nvPr/>
              </p14:nvContentPartPr>
              <p14:xfrm>
                <a:off x="7001781" y="5144810"/>
                <a:ext cx="87840" cy="36072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F8DD9096-7A9D-40F8-8616-82680D53CD62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993141" y="5136170"/>
                  <a:ext cx="105480" cy="37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737583B1-CD4D-49E8-9195-34CDC58FFE22}"/>
                    </a:ext>
                  </a:extLst>
                </p14:cNvPr>
                <p14:cNvContentPartPr/>
                <p14:nvPr/>
              </p14:nvContentPartPr>
              <p14:xfrm>
                <a:off x="7460781" y="3600410"/>
                <a:ext cx="243360" cy="25956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737583B1-CD4D-49E8-9195-34CDC58FFE22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451781" y="3591410"/>
                  <a:ext cx="26100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75AA80F4-9D9E-4023-AFE6-13C5913FD0B9}"/>
                    </a:ext>
                  </a:extLst>
                </p14:cNvPr>
                <p14:cNvContentPartPr/>
                <p14:nvPr/>
              </p14:nvContentPartPr>
              <p14:xfrm>
                <a:off x="7455381" y="3632450"/>
                <a:ext cx="228240" cy="35496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75AA80F4-9D9E-4023-AFE6-13C5913FD0B9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446381" y="3623450"/>
                  <a:ext cx="245880" cy="37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C45F8199-52B2-4489-B505-1C2248E78176}"/>
                    </a:ext>
                  </a:extLst>
                </p14:cNvPr>
                <p14:cNvContentPartPr/>
                <p14:nvPr/>
              </p14:nvContentPartPr>
              <p14:xfrm>
                <a:off x="7561941" y="4106570"/>
                <a:ext cx="151200" cy="27252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C45F8199-52B2-4489-B505-1C2248E78176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552941" y="4097930"/>
                  <a:ext cx="16884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43BAADC3-E951-4E04-A65F-63DD782D7C32}"/>
                    </a:ext>
                  </a:extLst>
                </p14:cNvPr>
                <p14:cNvContentPartPr/>
                <p14:nvPr/>
              </p14:nvContentPartPr>
              <p14:xfrm>
                <a:off x="7543221" y="4672850"/>
                <a:ext cx="227880" cy="23292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43BAADC3-E951-4E04-A65F-63DD782D7C32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534221" y="4663850"/>
                  <a:ext cx="24552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F58FB4CD-DE01-4F7B-A845-C7253963BA19}"/>
                    </a:ext>
                  </a:extLst>
                </p14:cNvPr>
                <p14:cNvContentPartPr/>
                <p14:nvPr/>
              </p14:nvContentPartPr>
              <p14:xfrm>
                <a:off x="7604061" y="5135810"/>
                <a:ext cx="204480" cy="28836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F58FB4CD-DE01-4F7B-A845-C7253963BA19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595061" y="5127170"/>
                  <a:ext cx="22212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D4E7FB5E-F41B-44C0-A277-C7AA09C94099}"/>
                    </a:ext>
                  </a:extLst>
                </p14:cNvPr>
                <p14:cNvContentPartPr/>
                <p14:nvPr/>
              </p14:nvContentPartPr>
              <p14:xfrm>
                <a:off x="6218421" y="3370370"/>
                <a:ext cx="1016640" cy="105696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D4E7FB5E-F41B-44C0-A277-C7AA09C94099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209781" y="3361730"/>
                  <a:ext cx="1034280" cy="1074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BC251C7A-FF2D-45C9-85E9-5D33A046BCE2}"/>
              </a:ext>
            </a:extLst>
          </p:cNvPr>
          <p:cNvGrpSpPr/>
          <p:nvPr/>
        </p:nvGrpSpPr>
        <p:grpSpPr>
          <a:xfrm>
            <a:off x="7352061" y="5920250"/>
            <a:ext cx="356400" cy="434520"/>
            <a:chOff x="7352061" y="5920250"/>
            <a:chExt cx="356400" cy="434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DECD3ABA-4902-4357-9783-7C5294D9647B}"/>
                    </a:ext>
                  </a:extLst>
                </p14:cNvPr>
                <p14:cNvContentPartPr/>
                <p14:nvPr/>
              </p14:nvContentPartPr>
              <p14:xfrm>
                <a:off x="7352061" y="5920250"/>
                <a:ext cx="168120" cy="43452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DECD3ABA-4902-4357-9783-7C5294D9647B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343421" y="5911610"/>
                  <a:ext cx="185760" cy="45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A6D27954-8356-4669-B676-2099B31E22CF}"/>
                    </a:ext>
                  </a:extLst>
                </p14:cNvPr>
                <p14:cNvContentPartPr/>
                <p14:nvPr/>
              </p14:nvContentPartPr>
              <p14:xfrm>
                <a:off x="7403541" y="6127970"/>
                <a:ext cx="122400" cy="2952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A6D27954-8356-4669-B676-2099B31E22CF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394541" y="6119330"/>
                  <a:ext cx="14004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1F514A26-E52C-497D-8B02-AE66D2E1DE6D}"/>
                    </a:ext>
                  </a:extLst>
                </p14:cNvPr>
                <p14:cNvContentPartPr/>
                <p14:nvPr/>
              </p14:nvContentPartPr>
              <p14:xfrm>
                <a:off x="7597941" y="6115370"/>
                <a:ext cx="110520" cy="6948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1F514A26-E52C-497D-8B02-AE66D2E1DE6D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588941" y="6106370"/>
                  <a:ext cx="128160" cy="87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C4F32367-9227-4C8E-8A5B-7D610DB2391F}"/>
                  </a:ext>
                </a:extLst>
              </p14:cNvPr>
              <p14:cNvContentPartPr/>
              <p14:nvPr/>
            </p14:nvContentPartPr>
            <p14:xfrm>
              <a:off x="7817901" y="5894690"/>
              <a:ext cx="171720" cy="32724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C4F32367-9227-4C8E-8A5B-7D610DB2391F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7809261" y="5886050"/>
                <a:ext cx="189360" cy="34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5D791B3D-EBC3-4093-B5A6-F040888FD40A}"/>
                  </a:ext>
                </a:extLst>
              </p14:cNvPr>
              <p14:cNvContentPartPr/>
              <p14:nvPr/>
            </p14:nvContentPartPr>
            <p14:xfrm>
              <a:off x="7881621" y="6061010"/>
              <a:ext cx="86760" cy="33480"/>
            </p14:xfrm>
          </p:contentPart>
        </mc:Choice>
        <mc:Fallback xmlns=""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5D791B3D-EBC3-4093-B5A6-F040888FD40A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7872981" y="6052010"/>
                <a:ext cx="104400" cy="5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A103B4CD-7C74-4BD4-82DE-42F55F30FFC8}"/>
                  </a:ext>
                </a:extLst>
              </p14:cNvPr>
              <p14:cNvContentPartPr/>
              <p14:nvPr/>
            </p14:nvContentPartPr>
            <p14:xfrm>
              <a:off x="8011221" y="5907290"/>
              <a:ext cx="55440" cy="31716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A103B4CD-7C74-4BD4-82DE-42F55F30FFC8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8002221" y="5898650"/>
                <a:ext cx="73080" cy="33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CF2DCB47-4E7C-4F80-B9F9-BFE63DA6DA90}"/>
                  </a:ext>
                </a:extLst>
              </p14:cNvPr>
              <p14:cNvContentPartPr/>
              <p14:nvPr/>
            </p14:nvContentPartPr>
            <p14:xfrm>
              <a:off x="7964781" y="5892890"/>
              <a:ext cx="223200" cy="32400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CF2DCB47-4E7C-4F80-B9F9-BFE63DA6DA90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7956141" y="5884250"/>
                <a:ext cx="240840" cy="34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9AB72386-DD83-4AC0-A8B4-68C59CB0A717}"/>
                  </a:ext>
                </a:extLst>
              </p14:cNvPr>
              <p14:cNvContentPartPr/>
              <p14:nvPr/>
            </p14:nvContentPartPr>
            <p14:xfrm>
              <a:off x="8223981" y="5909450"/>
              <a:ext cx="149400" cy="29088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9AB72386-DD83-4AC0-A8B4-68C59CB0A717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8214981" y="5900450"/>
                <a:ext cx="167040" cy="308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35" name="Group 134">
            <a:extLst>
              <a:ext uri="{FF2B5EF4-FFF2-40B4-BE49-F238E27FC236}">
                <a16:creationId xmlns:a16="http://schemas.microsoft.com/office/drawing/2014/main" id="{CA68F0A5-1EEF-4FA2-8874-4B2305D8ADAC}"/>
              </a:ext>
            </a:extLst>
          </p:cNvPr>
          <p:cNvGrpSpPr/>
          <p:nvPr/>
        </p:nvGrpSpPr>
        <p:grpSpPr>
          <a:xfrm>
            <a:off x="8460141" y="5898650"/>
            <a:ext cx="500400" cy="365760"/>
            <a:chOff x="8460141" y="5898650"/>
            <a:chExt cx="500400" cy="365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CB562C44-EE58-41D3-A718-3CB6FBB4F041}"/>
                    </a:ext>
                  </a:extLst>
                </p14:cNvPr>
                <p14:cNvContentPartPr/>
                <p14:nvPr/>
              </p14:nvContentPartPr>
              <p14:xfrm>
                <a:off x="8475261" y="5933210"/>
                <a:ext cx="44640" cy="30492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CB562C44-EE58-41D3-A718-3CB6FBB4F041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8466261" y="5924570"/>
                  <a:ext cx="62280" cy="32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AAE35942-4269-4FD7-B58A-1F229EE4D521}"/>
                    </a:ext>
                  </a:extLst>
                </p14:cNvPr>
                <p14:cNvContentPartPr/>
                <p14:nvPr/>
              </p14:nvContentPartPr>
              <p14:xfrm>
                <a:off x="8460141" y="5965970"/>
                <a:ext cx="181080" cy="28764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AAE35942-4269-4FD7-B58A-1F229EE4D521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8451501" y="5956970"/>
                  <a:ext cx="19872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C0E9DAF1-398E-4563-BEA9-EDD89E96BC0F}"/>
                    </a:ext>
                  </a:extLst>
                </p14:cNvPr>
                <p14:cNvContentPartPr/>
                <p14:nvPr/>
              </p14:nvContentPartPr>
              <p14:xfrm>
                <a:off x="8646981" y="5974970"/>
                <a:ext cx="205560" cy="28944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C0E9DAF1-398E-4563-BEA9-EDD89E96BC0F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8637981" y="5965970"/>
                  <a:ext cx="22320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A8AA523B-F7BA-4C05-9E54-011CA83BE19A}"/>
                    </a:ext>
                  </a:extLst>
                </p14:cNvPr>
                <p14:cNvContentPartPr/>
                <p14:nvPr/>
              </p14:nvContentPartPr>
              <p14:xfrm>
                <a:off x="8879181" y="5898650"/>
                <a:ext cx="81360" cy="15012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A8AA523B-F7BA-4C05-9E54-011CA83BE19A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8870181" y="5890010"/>
                  <a:ext cx="99000" cy="167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907185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14400"/>
            <a:ext cx="7776972" cy="990600"/>
          </a:xfrm>
        </p:spPr>
        <p:txBody>
          <a:bodyPr>
            <a:normAutofit/>
          </a:bodyPr>
          <a:lstStyle/>
          <a:p>
            <a:r>
              <a:rPr lang="en-US" dirty="0"/>
              <a:t>Multi-level NAND circuits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317C8B-6CCA-49DE-8503-CB6169078CD9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0AC2ED62-2CA7-4DDD-B9B0-5AEC960123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3155" y="1676400"/>
            <a:ext cx="7853265" cy="2743200"/>
          </a:xfrm>
        </p:spPr>
        <p:txBody>
          <a:bodyPr>
            <a:noAutofit/>
          </a:bodyPr>
          <a:lstStyle/>
          <a:p>
            <a:pPr algn="l"/>
            <a:endParaRPr lang="en-US" sz="2200" b="1" dirty="0"/>
          </a:p>
          <a:p>
            <a:pPr marL="457200" indent="-457200" algn="l">
              <a:buAutoNum type="arabicPeriod"/>
            </a:pPr>
            <a:r>
              <a:rPr lang="en-US" sz="2200" dirty="0"/>
              <a:t>Convert all AND, OR gates to NAND gate symbols</a:t>
            </a:r>
          </a:p>
          <a:p>
            <a:pPr marL="457200" indent="-457200" algn="l">
              <a:buAutoNum type="arabicPeriod"/>
            </a:pPr>
            <a:endParaRPr lang="en-US" sz="2200" dirty="0"/>
          </a:p>
          <a:p>
            <a:pPr marL="457200" indent="-457200" algn="l">
              <a:buAutoNum type="arabicPeriod"/>
            </a:pPr>
            <a:r>
              <a:rPr lang="en-US" sz="2200" dirty="0"/>
              <a:t>Check all bubbles in the structure. For each bubble that is not counteracted by another bubble along the same line, insert a NOT gate or complement the input literal from its initial appearance.</a:t>
            </a:r>
          </a:p>
          <a:p>
            <a:pPr marL="457200" indent="-457200" algn="l">
              <a:buAutoNum type="arabicPeriod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617146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14" y="314378"/>
            <a:ext cx="7776972" cy="990600"/>
          </a:xfrm>
        </p:spPr>
        <p:txBody>
          <a:bodyPr>
            <a:normAutofit/>
          </a:bodyPr>
          <a:lstStyle/>
          <a:p>
            <a:r>
              <a:rPr lang="en-US" dirty="0"/>
              <a:t>Lab 14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317C8B-6CCA-49DE-8503-CB6169078CD9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D7EC0382-27C0-4A2B-B264-EF275A39C97E}"/>
              </a:ext>
            </a:extLst>
          </p:cNvPr>
          <p:cNvSpPr txBox="1"/>
          <p:nvPr/>
        </p:nvSpPr>
        <p:spPr>
          <a:xfrm>
            <a:off x="282222" y="1057816"/>
            <a:ext cx="8579556" cy="5510483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12700" marR="694055" algn="just">
              <a:lnSpc>
                <a:spcPts val="3030"/>
              </a:lnSpc>
              <a:spcBef>
                <a:spcPts val="470"/>
              </a:spcBef>
              <a:tabLst>
                <a:tab pos="470534" algn="l"/>
              </a:tabLst>
            </a:pPr>
            <a:r>
              <a:rPr lang="en-US" sz="2800" dirty="0">
                <a:latin typeface="Trebuchet MS"/>
                <a:cs typeface="Trebuchet MS"/>
              </a:rPr>
              <a:t>1. Implement a 4 bits BCD odd parity check circuit:</a:t>
            </a:r>
          </a:p>
          <a:p>
            <a:pPr marL="12700" marR="694055" algn="just">
              <a:lnSpc>
                <a:spcPts val="3030"/>
              </a:lnSpc>
              <a:spcBef>
                <a:spcPts val="470"/>
              </a:spcBef>
              <a:tabLst>
                <a:tab pos="470534" algn="l"/>
              </a:tabLst>
            </a:pPr>
            <a:r>
              <a:rPr lang="en-US" sz="2800" dirty="0">
                <a:latin typeface="Trebuchet MS"/>
                <a:cs typeface="Trebuchet MS"/>
              </a:rPr>
              <a:t>	1.1 First consider the operating range of the 	BCD code. </a:t>
            </a:r>
          </a:p>
          <a:p>
            <a:pPr marL="12700" marR="694055" algn="just">
              <a:lnSpc>
                <a:spcPts val="3030"/>
              </a:lnSpc>
              <a:spcBef>
                <a:spcPts val="470"/>
              </a:spcBef>
              <a:tabLst>
                <a:tab pos="470534" algn="l"/>
              </a:tabLst>
            </a:pPr>
            <a:r>
              <a:rPr lang="en-US" sz="2800" dirty="0">
                <a:latin typeface="Trebuchet MS"/>
                <a:cs typeface="Trebuchet MS"/>
              </a:rPr>
              <a:t>	1.2 When the number of 1’s are odd, the 	output is 0; otherwise, output is 1. Example: </a:t>
            </a:r>
          </a:p>
          <a:p>
            <a:pPr marL="12700" marR="694055" algn="just">
              <a:lnSpc>
                <a:spcPts val="3030"/>
              </a:lnSpc>
              <a:spcBef>
                <a:spcPts val="470"/>
              </a:spcBef>
              <a:tabLst>
                <a:tab pos="470534" algn="l"/>
              </a:tabLst>
            </a:pPr>
            <a:r>
              <a:rPr lang="en-US" sz="2800" dirty="0">
                <a:latin typeface="Trebuchet MS"/>
                <a:cs typeface="Trebuchet MS"/>
              </a:rPr>
              <a:t>	input: 0001, output:0; input: 0101, output: 1.</a:t>
            </a:r>
          </a:p>
          <a:p>
            <a:pPr marL="12700" marR="694055" algn="just">
              <a:lnSpc>
                <a:spcPts val="3030"/>
              </a:lnSpc>
              <a:spcBef>
                <a:spcPts val="470"/>
              </a:spcBef>
              <a:tabLst>
                <a:tab pos="470534" algn="l"/>
              </a:tabLst>
            </a:pPr>
            <a:endParaRPr lang="en-US" sz="2800" dirty="0">
              <a:latin typeface="Trebuchet MS"/>
              <a:cs typeface="Trebuchet MS"/>
            </a:endParaRPr>
          </a:p>
          <a:p>
            <a:pPr marL="12700" marR="694055" algn="just">
              <a:lnSpc>
                <a:spcPts val="3030"/>
              </a:lnSpc>
              <a:spcBef>
                <a:spcPts val="470"/>
              </a:spcBef>
              <a:tabLst>
                <a:tab pos="470534" algn="l"/>
              </a:tabLst>
            </a:pPr>
            <a:r>
              <a:rPr lang="en-US" sz="2800" dirty="0">
                <a:latin typeface="Trebuchet MS"/>
                <a:cs typeface="Trebuchet MS"/>
              </a:rPr>
              <a:t>2. Please implement it with the simplest Sum-of-Product form in Simulink only with NAND gates.</a:t>
            </a:r>
          </a:p>
          <a:p>
            <a:pPr marL="12700" marR="694055" algn="just">
              <a:lnSpc>
                <a:spcPts val="3030"/>
              </a:lnSpc>
              <a:spcBef>
                <a:spcPts val="470"/>
              </a:spcBef>
              <a:tabLst>
                <a:tab pos="470534" algn="l"/>
              </a:tabLst>
            </a:pPr>
            <a:endParaRPr lang="en-US" sz="2800" dirty="0">
              <a:latin typeface="Trebuchet MS"/>
              <a:cs typeface="Trebuchet MS"/>
            </a:endParaRPr>
          </a:p>
          <a:p>
            <a:pPr marL="12700" marR="694055" algn="just">
              <a:lnSpc>
                <a:spcPts val="3030"/>
              </a:lnSpc>
              <a:spcBef>
                <a:spcPts val="470"/>
              </a:spcBef>
              <a:tabLst>
                <a:tab pos="470534" algn="l"/>
              </a:tabLst>
            </a:pPr>
            <a:r>
              <a:rPr lang="en-US" sz="2800" dirty="0">
                <a:latin typeface="Trebuchet MS"/>
                <a:cs typeface="Trebuchet MS"/>
              </a:rPr>
              <a:t>3. Test your circuit with 0101 and 0111.(use four constant wave generators) </a:t>
            </a:r>
          </a:p>
        </p:txBody>
      </p:sp>
    </p:spTree>
    <p:extLst>
      <p:ext uri="{BB962C8B-B14F-4D97-AF65-F5344CB8AC3E}">
        <p14:creationId xmlns:p14="http://schemas.microsoft.com/office/powerpoint/2010/main" val="1706209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14" y="533400"/>
            <a:ext cx="7776972" cy="990600"/>
          </a:xfrm>
        </p:spPr>
        <p:txBody>
          <a:bodyPr>
            <a:normAutofit/>
          </a:bodyPr>
          <a:lstStyle/>
          <a:p>
            <a:r>
              <a:rPr lang="en-US" dirty="0"/>
              <a:t>Today’s lab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317C8B-6CCA-49DE-8503-CB6169078CD9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D7EC0382-27C0-4A2B-B264-EF275A39C97E}"/>
              </a:ext>
            </a:extLst>
          </p:cNvPr>
          <p:cNvSpPr txBox="1"/>
          <p:nvPr/>
        </p:nvSpPr>
        <p:spPr>
          <a:xfrm>
            <a:off x="381000" y="1369091"/>
            <a:ext cx="8579556" cy="3779240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12700" marR="694055" algn="just">
              <a:lnSpc>
                <a:spcPts val="3030"/>
              </a:lnSpc>
              <a:spcBef>
                <a:spcPts val="470"/>
              </a:spcBef>
              <a:tabLst>
                <a:tab pos="470534" algn="l"/>
              </a:tabLst>
            </a:pPr>
            <a:r>
              <a:rPr lang="en-US" sz="2800" dirty="0">
                <a:latin typeface="Trebuchet MS"/>
                <a:cs typeface="Trebuchet MS"/>
              </a:rPr>
              <a:t>Requirement:</a:t>
            </a:r>
          </a:p>
          <a:p>
            <a:pPr marL="527050" marR="694055" indent="-514350" algn="just">
              <a:lnSpc>
                <a:spcPts val="3030"/>
              </a:lnSpc>
              <a:spcBef>
                <a:spcPts val="470"/>
              </a:spcBef>
              <a:buAutoNum type="arabicPeriod"/>
              <a:tabLst>
                <a:tab pos="470534" algn="l"/>
              </a:tabLst>
            </a:pPr>
            <a:r>
              <a:rPr lang="en-US" sz="2800" dirty="0">
                <a:latin typeface="Trebuchet MS"/>
                <a:cs typeface="Trebuchet MS"/>
              </a:rPr>
              <a:t>Take the screenshot of the circuit structure in Simulink.</a:t>
            </a:r>
          </a:p>
          <a:p>
            <a:pPr marL="527050" marR="694055" indent="-514350" algn="just">
              <a:lnSpc>
                <a:spcPts val="3030"/>
              </a:lnSpc>
              <a:spcBef>
                <a:spcPts val="470"/>
              </a:spcBef>
              <a:buAutoNum type="arabicPeriod"/>
              <a:tabLst>
                <a:tab pos="470534" algn="l"/>
              </a:tabLst>
            </a:pPr>
            <a:r>
              <a:rPr lang="en-US" sz="2800" dirty="0">
                <a:latin typeface="Trebuchet MS"/>
                <a:cs typeface="Trebuchet MS"/>
              </a:rPr>
              <a:t>Take the screenshots of the scope wave when the inputs are set as 0101 and 0111.</a:t>
            </a:r>
          </a:p>
          <a:p>
            <a:pPr marL="12700" marR="694055" algn="just">
              <a:lnSpc>
                <a:spcPts val="3030"/>
              </a:lnSpc>
              <a:spcBef>
                <a:spcPts val="470"/>
              </a:spcBef>
              <a:tabLst>
                <a:tab pos="470534" algn="l"/>
              </a:tabLst>
            </a:pPr>
            <a:endParaRPr lang="en-US" sz="2800" dirty="0">
              <a:latin typeface="Trebuchet MS"/>
              <a:cs typeface="Trebuchet MS"/>
            </a:endParaRPr>
          </a:p>
          <a:p>
            <a:pPr marL="12700" marR="694055" algn="just">
              <a:lnSpc>
                <a:spcPts val="3030"/>
              </a:lnSpc>
              <a:spcBef>
                <a:spcPts val="470"/>
              </a:spcBef>
              <a:tabLst>
                <a:tab pos="470534" algn="l"/>
              </a:tabLst>
            </a:pPr>
            <a:r>
              <a:rPr lang="en-US" sz="2800" dirty="0">
                <a:latin typeface="Trebuchet MS"/>
                <a:cs typeface="Trebuchet MS"/>
              </a:rPr>
              <a:t>If you don’t demonstrate the result to me in class, please submit it in canvas. I’ll create a portal later.</a:t>
            </a:r>
          </a:p>
        </p:txBody>
      </p:sp>
    </p:spTree>
    <p:extLst>
      <p:ext uri="{BB962C8B-B14F-4D97-AF65-F5344CB8AC3E}">
        <p14:creationId xmlns:p14="http://schemas.microsoft.com/office/powerpoint/2010/main" val="2588179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E83E2BB-D76D-B427-7073-0627DFDEC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 Cengage Learning Engineering. All Rights Reserved. 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FA15B2-1987-0036-519D-305719159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0E4866-B08E-48F7-AB9A-999B9985195A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0DDBE20-9538-118A-9654-8DC86384FC41}"/>
                  </a:ext>
                </a:extLst>
              </p14:cNvPr>
              <p14:cNvContentPartPr/>
              <p14:nvPr/>
            </p14:nvContentPartPr>
            <p14:xfrm>
              <a:off x="426960" y="766800"/>
              <a:ext cx="6943320" cy="56005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0DDBE20-9538-118A-9654-8DC86384FC4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7600" y="757440"/>
                <a:ext cx="6962040" cy="5619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881545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4229</TotalTime>
  <Words>279</Words>
  <Application>Microsoft Office PowerPoint</Application>
  <PresentationFormat>On-screen Show (4:3)</PresentationFormat>
  <Paragraphs>50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Candara</vt:lpstr>
      <vt:lpstr>Roboto</vt:lpstr>
      <vt:lpstr>Symbol</vt:lpstr>
      <vt:lpstr>Trebuchet MS</vt:lpstr>
      <vt:lpstr>Verdana</vt:lpstr>
      <vt:lpstr>Waveform</vt:lpstr>
      <vt:lpstr>Don’t care conditions</vt:lpstr>
      <vt:lpstr>Multi-level NAND circuits</vt:lpstr>
      <vt:lpstr>Lab 14</vt:lpstr>
      <vt:lpstr>Today’s lab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ENGINEERING  FUNDAMENTALS</dc:title>
  <dc:creator>hammj</dc:creator>
  <cp:lastModifiedBy>Xing, Yuan</cp:lastModifiedBy>
  <cp:revision>381</cp:revision>
  <dcterms:created xsi:type="dcterms:W3CDTF">2010-06-02T16:10:54Z</dcterms:created>
  <dcterms:modified xsi:type="dcterms:W3CDTF">2023-03-09T16:52:53Z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248315395</vt:i4>
  </property>
  <property fmtid="{D5CDD505-2E9C-101B-9397-08002B2CF9AE}" pid="3" name="_NewReviewCycle">
    <vt:lpwstr/>
  </property>
  <property fmtid="{D5CDD505-2E9C-101B-9397-08002B2CF9AE}" pid="4" name="_EmailSubject">
    <vt:lpwstr>Lecture Note PowerPoints for Cengage Learning textbooks.</vt:lpwstr>
  </property>
  <property fmtid="{D5CDD505-2E9C-101B-9397-08002B2CF9AE}" pid="5" name="_AuthorEmail">
    <vt:lpwstr>mona.zeftel@cengage.com</vt:lpwstr>
  </property>
  <property fmtid="{D5CDD505-2E9C-101B-9397-08002B2CF9AE}" pid="6" name="_AuthorEmailDisplayName">
    <vt:lpwstr>Zeftel, Mona D</vt:lpwstr>
  </property>
  <property fmtid="{D5CDD505-2E9C-101B-9397-08002B2CF9AE}" pid="7" name="_PreviousAdHocReviewCycleID">
    <vt:i4>-1176233783</vt:i4>
  </property>
</Properties>
</file>