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2" r:id="rId1"/>
  </p:sldMasterIdLst>
  <p:notesMasterIdLst>
    <p:notesMasterId r:id="rId8"/>
  </p:notesMasterIdLst>
  <p:handoutMasterIdLst>
    <p:handoutMasterId r:id="rId9"/>
  </p:handoutMasterIdLst>
  <p:sldIdLst>
    <p:sldId id="592" r:id="rId2"/>
    <p:sldId id="591" r:id="rId3"/>
    <p:sldId id="598" r:id="rId4"/>
    <p:sldId id="599" r:id="rId5"/>
    <p:sldId id="595" r:id="rId6"/>
    <p:sldId id="597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71" autoAdjust="0"/>
  </p:normalViewPr>
  <p:slideViewPr>
    <p:cSldViewPr>
      <p:cViewPr varScale="1">
        <p:scale>
          <a:sx n="81" d="100"/>
          <a:sy n="81" d="100"/>
        </p:scale>
        <p:origin x="150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Engineering Fundamentals - An Introduction to Engineering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/>
              <a:t>©2011 Cengage Learning Engineering. All Rights Reserved. 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F25AC6-2336-4B42-B7AB-448B1D85F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08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1-10T16:58:21.6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14684 4804 993 0,'0'0'349'16,"0"0"-150"-16,0 0 114 0,0 0 1 15,0 0-87-15,-21-62-70 16,17 62-39-16,-7 9-81 16,-7 14-30-16,-7 13 14 15,-8 8 11-15,-5 5-3 16,-4 2-11-16,-1-2 5 16,3-1-10-16,3-4-4 15,6-8-7-15,7-6-1 16,12-10-1-16,7-6 8 15,5-11-8-15,0-3 2 16,16-13 14-16,19-25 8 16,17-17-14-16,6-14-2 0,4-13-2 15,1-6-5-15,-11 1 1 16,-2 5-1-16,-8 12 5 16,-3 10-6-16,-10 9 2 15,-8 15 5-15,-5 14 4 16,-5 9 16-16,-7 10 1 15,1 3-19-15,2 12-9 16,0 25-16-16,0 19 16 16,1 14 1-16,-1 10 17 15,-3 2 1-15,1-1-4 16,-3-10 7-16,4-8-13 16,-1-9-8-16,2-11-1 15,0-10 0-15,-3-8 1 0,0-6-1 16,1-7-24-1,-1-7-37-15,1-5-47 0,-1 0-35 16,5-31-77 0,2-1-306-16,-7-4-243 0</inkml:trace>
  <inkml:trace contextRef="#ctx0" brushRef="#br0" timeOffset="205.56">14599 4806 993 0,'0'0'407'0,"0"0"-253"15,0 0-39-15,0 0-23 16,0 0 47-16,0 0-44 0,0 0-59 16,147 80-17-16,-101-65-19 15,26-2-13-15,-12 0-285 16,-9-8-574-16</inkml:trace>
  <inkml:trace contextRef="#ctx0" brushRef="#br0" timeOffset="465.5">15158 4959 18 0,'0'0'1285'0,"0"0"-1008"16,0 0-198-16,0 0 71 15,0 0-6-15,0 0-47 16,-13 127-23-16,11-96-21 16,0-3-29-16,2-4-14 15,0-7-10-15,0-4-78 16,8-6-193-16,10-7-348 0</inkml:trace>
  <inkml:trace contextRef="#ctx0" brushRef="#br0" timeOffset="730.15">15396 4353 535 0,'0'0'710'16,"0"0"-450"-16,0 0-77 16,0 0-50-16,0 0-63 15,0 0-37-15,0 0-10 16,-97 81-17-16,88-56-6 15,9 15-45-15,0-4-205 0,0-5-376 16</inkml:trace>
  <inkml:trace contextRef="#ctx0" brushRef="#br0" timeOffset="1198.37">15820 4445 1257 0,'0'0'393'0,"0"0"-231"15,0 0-30 1,0 0-9-16,-116 111 13 0,80-58-25 16,1 4-28-16,2 1-12 15,-4-2-18-15,4-4-21 16,2-6-12-16,7-7-11 15,3-11 0-15,5-8-2 16,10-10-6-16,6-10 6 16,0 0-6-16,12-30 42 15,27-37-23-15,20-41-20 16,-1-1 0-16,-4 5 1 16,-11 20 6-16,-14 34-6 15,-2 6 5-15,-3 7-5 16,-10 20 37-16,-8 11 94 15,-3 6-65-15,-3 9-67 0,2 22-12 16,0 21 12-16,4 15 15 16,0 11 9-16,-2 4 3 15,0 2-12-15,-2-3-4 16,1-11-4-16,-3-11-7 16,0-10-40-16,2-11-260 15,0-15-303-15,2-14-302 0</inkml:trace>
  <inkml:trace contextRef="#ctx0" brushRef="#br0" timeOffset="1346.03">15535 4827 218 0,'0'0'1021'0,"0"0"-776"16,0 0-171-16,0 0-23 15,0 0 29-15,0 0-25 16,151 55-55-16,-91-45-29 15,-9-1-289-15</inkml:trace>
  <inkml:trace contextRef="#ctx0" brushRef="#br0" timeOffset="1614.51">15913 4913 601 0,'0'0'631'0,"0"0"-464"16,0 0-60-16,0 0 5 15,0 0-52-15,0 0-29 16,-33 118-31-16,53-101 6 16,6-2 10-16,4-11 27 0,1-4 22 15,-4-2 11-15,-5-21 42 16,-9-2 56-16,-6-3 23 16,-7 0-46-16,-3 3-37 15,-16 6-49-15,-6 6-62 16,-4 7-3-16,5 6-12 15,1 0-12-15,14 0-171 16,7 0-189-16,2 0-291 0</inkml:trace>
  <inkml:trace contextRef="#ctx0" brushRef="#br0" timeOffset="1820.28">16452 4401 441 0,'0'0'1017'16,"0"0"-715"-16,0 0-138 15,0 0-52-15,0 0-87 16,0 0-10-16,0 0-8 16,-108 91 1-16,94-49-8 15,3-9-148-15,7-6-421 0</inkml:trace>
  <inkml:trace contextRef="#ctx0" brushRef="#br0" timeOffset="3747.2">14827 5970 1124 0,'0'0'530'16,"0"0"-245"-16,0 0 49 16,0 0-36-16,0 0-100 15,0 0-93-15,0 0-86 0,-32 23-12 16,-6 22-7 0,-11 9 27-16,-9 7-7 0,-4 2-1 15,2-1 7-15,2-4-14 16,8-5-6-16,13-11 0 15,12-8 0-15,10-14-6 16,8-11 1-16,7-9 8 16,0 0 13-16,13-31 39 15,27-38-25-15,28-34-25 16,1-6-11-16,-5 6 0 16,-6 17 5-16,-16 27-4 15,3 0-1-15,1 1 1 16,-10 19 0-16,-9 9-1 15,-9 16 2-15,-7 7 5 0,-8 7 6 16,-3 7-13-16,0 26-32 16,0 35 32-16,0 33 0 15,-12 5 11-15,-2-6 4 16,6-14-3-16,8-22-6 16,0 4 5-16,0-1-10 15,0-15 6-15,0-14-6 16,2-13-1-16,4-14-59 15,6-11-111-15,5 0-48 16,17-61-106-16,-3 4-341 16,-6-8-342-16</inkml:trace>
  <inkml:trace contextRef="#ctx0" brushRef="#br0" timeOffset="3905.61">14650 6176 973 0,'0'0'311'16,"0"0"-116"-16,0 0-47 15,0 0-68-15,0 0-52 16,0 0-2-16,0 0 1 16,29 62-3-16,7-47-24 15,30 2-59-15,-8-1-192 16,-2-4-463-16</inkml:trace>
  <inkml:trace contextRef="#ctx0" brushRef="#br0" timeOffset="4100.26">15172 6282 1113 0,'0'0'401'0,"0"0"-280"0,0 0-7 16,0 0 7-16,-65 112-49 16,51-74-36-16,3 2-12 15,5-1-17-15,4-3 6 16,2-4-13-16,2-2-31 15,17-10-175-15,2-8-309 0</inkml:trace>
  <inkml:trace contextRef="#ctx0" brushRef="#br0" timeOffset="5107.92">15234 5842 849 0,'0'0'385'0,"0"0"-81"16,0 0-44-16,0 0-99 16,0 0-90-16,0 0-71 15,0 0-15-15,-41 27 15 16,15 3 7-16,-7 5-7 15,-3 16-42-15,10-8-212 16,5-10-353-16</inkml:trace>
  <inkml:trace contextRef="#ctx0" brushRef="#br0" timeOffset="5580.1">15671 5873 1145 0,'0'0'542'16,"0"0"-331"-16,0 0-46 15,0 0-110-15,0 0 2 16,-136 130 79-16,71-58-31 16,-2 12-38-16,-2 1-30 15,2-1-16-15,7-8-12 16,9-9-2-16,11-15-6 15,13-14 8-15,10-14-8 16,11-12 5-16,6-12-5 0,8-6 41 16,27-32-6-16,25-40-20 15,22-43-8-15,-3-1-8 16,-10 7 0-16,-20 26 1 16,-22 36 5-16,-3 7 0 15,-4 3-5-15,-9 20 12 16,-6 13 46-16,-5 10 2 15,0 0-61-15,0 26-12 16,0 18-9-16,0 18 21 16,0 14 10-16,0 11 13 15,-3 1-8-15,-1-6-8 0,1-6-6 16,3-13 7 0,0-13-8-16,0-12-47 0,17-16-152 15,2-11-271-15,-1-11-178 0</inkml:trace>
  <inkml:trace contextRef="#ctx0" brushRef="#br0" timeOffset="5723.45">15319 6232 1005 0,'0'0'404'16,"0"0"-258"-16,0 0-54 15,0 0-72-15,0 0-8 16,0 0 23-16,146 116-35 15,-79-87-180-15,-9-8-404 0</inkml:trace>
  <inkml:trace contextRef="#ctx0" brushRef="#br0" timeOffset="6013.35">15681 6421 940 0,'0'0'384'0,"0"0"-228"16,0 0-18-16,0 0-75 15,0 0-40-15,-52 132-14 16,75-104 9-16,16-4-4 16,3-7-6-16,2-11 46 15,1-6 19-15,-5 0 0 16,-7-23 10-16,-6-3 13 16,-10-6 34-16,-7 0-50 0,-10 1-9 15,0 6 19 1,-27 5-38-16,-4 8-41 0,-7 3-10 15,3 9-1-15,2 0-4 16,-13 0-168-16,11 11-200 16,3-1-486-16</inkml:trace>
  <inkml:trace contextRef="#ctx0" brushRef="#br0" timeOffset="6832.09">14634 7682 491 0,'0'0'696'0,"0"0"-432"15,0 0 67-15,0 0 1 0,0 0-85 16,0 0-142-16,0 0-57 16,-106 79 90-16,48-2 13 15,-5 7-47-15,7 2-39 16,8-3-28-16,7-9-17 16,12-8-19-16,8-12 10 15,4-14-3-15,9-11-7 16,4-17 5-16,4-12 3 15,0-10 21-15,17-49 20 16,30-53-40-16,20-41-10 16,4 6-21-16,-11 26-34 15,-15 47 31-15,-16 38 11 16,-3 0 13-16,3 6 0 16,-4 2 0-16,-9 15 25 15,-5 12 29-15,-5 1-16 0,0 28-38 16,2 24 1-16,-2 29 32 15,-3 36 19-15,-3-5 13 16,0-10-22-16,0-15-12 16,6-21-25-16,3 3-4 15,0 3 8-15,3-16-10 16,1-12-13-16,0-19-121 16,2-14-133-16,8-28-216 15,-3-21-126-15,-5-13-862 0</inkml:trace>
  <inkml:trace contextRef="#ctx0" brushRef="#br0" timeOffset="6990.68">14312 7894 1177 0,'0'0'558'16,"0"0"-414"-16,0 0 29 15,0 0-85-15,0 0 24 16,0 0-54-16,0 0-27 15,149 81-31-15,-65-62 0 16,-10 0-232-16,-7-7-402 0</inkml:trace>
  <inkml:trace contextRef="#ctx0" brushRef="#br0" timeOffset="7233.46">15029 8076 758 0,'0'0'592'0,"0"0"-351"16,0 0-98-16,0 0-33 16,0 0-78-16,0 0-16 15,0 0-9-15,-7 81-1 16,7-47-4-16,0 20-2 15,0-6-185-15,0-8-312 0</inkml:trace>
  <inkml:trace contextRef="#ctx0" brushRef="#br0" timeOffset="8146.21">15689 7672 1237 0,'0'0'504'0,"0"0"-252"16,0 0-33-16,-116 39-93 15,58 16-5-15,-7 17 0 0,-2 12-11 16,5 7-34-16,4 1-27 16,7-8-31-16,11-7-7 15,9-18-10-15,8-12 10 16,10-15-2-16,8-18-9 16,5-14-16-16,9-6-26 15,27-32-5-15,22-40-35 16,21-50-8-16,17-43-6 15,-9 6 24-15,-22 36-15 16,-29 50 38-16,-21 45 49 16,-2 4 9-16,-1 5 98 15,-5 9 54-15,-7 16-7 16,0 13-89-16,0 47-65 16,-13 40 22-16,-3 35 52 0,3-5 20 15,3-24-34-15,6-33-32 16,1-26-16-16,1 1-4 15,0-1-8-15,0-7-1 16,2-15-42-16,0-17-157 16,0-16-185-16,6-22-191 15,6-9-877-15</inkml:trace>
  <inkml:trace contextRef="#ctx0" brushRef="#br0" timeOffset="8275.76">15380 7967 1018 0,'0'0'514'0,"0"0"-360"16,0 0-82-16,0 0-46 0,0 0-13 16,0 0-13-16,110 108-30 15,-63-78-270-15,-5-11-688 0</inkml:trace>
  <inkml:trace contextRef="#ctx0" brushRef="#br0" timeOffset="8596.01">15542 8225 886 0,'0'0'338'16,"0"0"-144"-16,0 0-15 15,0 0-64-15,-21 126-74 16,44-97-12-16,6-9-7 16,8-7-4-16,5-13 1 0,3 0 10 15,2-12-10 1,-4-13 13-16,-8-1 40 0,-10-2 35 15,-16 3 29-15,-9 6-5 16,0 4-4-16,-27 5-38 16,-7 6-43-16,-7 4-30 15,0 0 2-15,0 17-13 16,6 5-5-16,6 2-6 16,11 2 5-16,12-4 0 15,6-4-87-15,10-8-96 16,44-10-91-16,-2-10-207 15,1-12-381-15</inkml:trace>
  <inkml:trace contextRef="#ctx0" brushRef="#br0" timeOffset="8780.74">16094 7546 1350 0,'0'0'396'0,"0"0"-256"16,0 0-77-16,0 0-26 16,0 0-14-16,-85 132-11 15,63-63-12-15,4-12-91 16,2-7-442-16</inkml:trace>
  <inkml:trace contextRef="#ctx0" brushRef="#br0" timeOffset="9829.04">14505 9501 1081 0,'0'0'494'0,"0"0"-319"16,0 0 71-16,0 0-65 16,0 0-53-16,0 0 4 15,0 0 15-15,-8 125-25 16,-9-77-31-16,-4 2-32 15,-6 1-31-15,0 2-10 16,2-3-18-16,7-6 12 16,3-9-11-16,6-6 5 15,7-11-6-15,2-16 0 16,0-2-17-16,24-24 17 16,23-40 9-16,16-41-9 0,-5-1 0 15,-10 6-1 1,-11 14 1-16,-16 30 0 0,2 4 0 15,-3 2 7-15,-9 15 47 16,-2 14 34-16,-5 10 18 16,-4 8-17-16,3 3-34 15,-3 0-40-15,0 3-15 16,0 21-16-16,2 14-2 16,-2 12 18-16,0 13 6 15,0 1-5-15,0 2 5 16,0-2-6-16,0-5 0 15,4-5-1-15,3-7 0 16,-1-4 1-16,3-5-33 16,2-4-46-16,1-6-16 15,-3-6-6-15,0-6-22 0,-5-4-23 16,-2-4-24-16,0-6 5 16,-2-2-36-16,0-2-27 15,0-14-105-15,-6-6-537 0</inkml:trace>
  <inkml:trace contextRef="#ctx0" brushRef="#br0" timeOffset="10153.34">14514 9679 591 0,'0'0'397'15,"0"0"-97"-15,0 0 5 16,0 0-41-16,0 0-39 15,0 0-28-15,0 0-64 16,-9-8-66-16,16 8-42 16,15 0-9-16,11 0-16 0,34 14-38 15,-4-4-239 1,-5-2-400-16</inkml:trace>
  <inkml:trace contextRef="#ctx0" brushRef="#br0" timeOffset="11069.04">15031 9836 681 0,'0'0'496'0,"0"0"-206"0,0 0 69 16,0 0-53-16,0 0-76 15,0 0-111-15,0 0-79 16,-9 10-31-16,1 20 12 16,-4 10 4-16,3 1 1 15,3 3-14-15,3 1-2 16,3-3-4-16,0-2-6 16,0-6-66-16,18 0-170 15,2-9-273-15,3-14-335 0</inkml:trace>
  <inkml:trace contextRef="#ctx0" brushRef="#br0" timeOffset="11661.66">15535 9457 18 0,'0'0'1243'15,"0"0"-743"-15,0 0-257 0,0 0-8 16,0 0-93-16,0 0-66 15,0 0 64-15,-93 118 9 16,50-64-37-16,-4 4-42 16,0 2-33-16,3-1-20 15,3-6-11-15,8-3 1 16,4-8-5-16,7-7-2 16,6-11 2-16,7-10-2 15,9-14-9-15,0 0-9 16,13-23 18-16,23-22 1 15,24-39 0-15,21-46-1 0,10-31-6 16,-6 15-3 0,-25 33-24-16,-22 47 19 0,-21 36 6 15,1 4 8-15,-3 4 9 16,-3 7 25-16,-5 15 22 16,-3 11-55-16,0 47-1 15,2 40 0-15,-4 35 20 16,-2-1 1-16,0-24 8 15,0-32-17-15,0-19-12 16,0 3 0-16,6 3 0 16,5 4-52-16,1-17-165 15,-1-25-255-15,-5-12-141 16,-2-13-414-16</inkml:trace>
  <inkml:trace contextRef="#ctx0" brushRef="#br0" timeOffset="11804.09">15432 9669 963 0,'0'0'519'0,"0"0"-426"0,0 0-39 15,0 0 13-15,0 0 1 16,0 0-47-16,172 64-21 16,-116-44-216-16,-8-5-375 0</inkml:trace>
  <inkml:trace contextRef="#ctx0" brushRef="#br0" timeOffset="12111.4">15913 9775 985 0,'0'0'538'0,"0"0"-369"0,0 0-59 16,0 0-58-16,0 0-6 15,0 0-17-15,-37 107-13 16,37-71-10-16,9-3 6 15,13-6-5-15,2-11 5 16,5-11 3-16,-2-5 18 16,0-13 39-16,-7-19 37 15,-8-10 17-15,-12-11-28 16,0-3-42-16,-14 2-20 16,-17 10 20-16,-3 10-7 0,5 14-31 15,2 12-5 1,5 8-13-16,4 0-16 0,0 16-118 15,4 4-198 1,8-4-344-16</inkml:trace>
  <inkml:trace contextRef="#ctx0" brushRef="#br0" timeOffset="18477.22">15370 11650 1094 0,'0'0'483'0,"0"0"-260"16,0 0 47-16,0 0-9 16,0 0-56-16,0 0-91 15,-49-17-73-15,29 46-22 16,-7 13 23-16,-9 8 4 16,-3 7-10-16,-7-2-12 15,2 0-12-15,-1-7-3 16,3-8 0-16,7-8-7 15,10-8 7-15,7-10-8 16,11-6 12-16,7-8-12 16,0 0 16-16,12-25 26 0,32-34-16 15,6-9-19-15,12-16 2 16,7-5-10-16,-13 17 1 16,-4 6 0-16,-9 16 7 15,-14 19-2-15,-11 12 19 16,-10 11 44-16,-2 8-12 15,-2 0-41-15,2 18-16 16,1 20-6-16,3 18 6 16,-4 12 1-16,-2 14 5 15,-4 5 5-15,0-5-10 16,0-4 7-16,-2-12-2 16,-2-7-6-16,2-12 0 0,2-5-44 15,0-15-134-15,0-9-130 16,0-18-181-16,0-4-19 15,0-23-170-15</inkml:trace>
  <inkml:trace contextRef="#ctx0" brushRef="#br0" timeOffset="18621.34">15118 11945 654 0,'0'0'598'15,"0"0"-382"-15,0 0-107 16,0 0 94-16,0 0-44 15,156 46-107-15,-89-29-52 16,22 8-41-16,-18-5-243 0,-13-5-461 16</inkml:trace>
  <inkml:trace contextRef="#ctx0" brushRef="#br0" timeOffset="19095.5">15681 12132 945 0,'0'0'320'0,"0"0"-119"16,0 0 7-16,0 0-46 15,0 0-74-15,0 0-61 16,0 0 0-16,-15-26 10 16,15 26 16-16,0 0 32 0,0 0 15 15,0 0-5 1,0 0-24-16,0 0-1 0,0 0-18 15,0-3 21-15,5 3 2 16,15 0-17-16,9 0-40 16,5 0 1-16,5 0-4 15,-3 6-2-15,-8 7 7 16,-9 1-20-16,-10 2 8 16,-9 1-8-16,0 5-1 15,-7 1 0-15,-18-1 1 16,-6-2-1-16,-6 0 2 15,-9-5 2-15,-2 0 3 16,3-3-6-16,5-2 0 16,11-1 0-16,11-2 0 0,9-4-1 15,9 0-5 1,0-1 6-16,16 0 1 0,20 0 19 16,14 0 9-16,13 2-17 15,7-2-12-15,-2 0-94 16,28-2-195-16,-18 0-325 15,-11 0-415-15</inkml:trace>
  <inkml:trace contextRef="#ctx0" brushRef="#br0" timeOffset="19306.16">16067 11654 1106 0,'0'0'557'16,"0"0"-315"-16,0 0-10 16,0 0-126-16,0 0-85 15,0 0-11-15,0 0-7 16,-62 111-3-16,31-43-174 16,4-10-320-16,-2-4-466 0</inkml:trace>
  <inkml:trace contextRef="#ctx0" brushRef="#br0" timeOffset="19943.12">15089 12928 1122 0,'0'0'409'16,"0"0"-65"-16,0 0 19 15,0 0-66-15,0 0-148 0,0 0-99 16,0 0-33-16,-100 75 29 16,44-12 15-16,-4 11-25 15,0 7-23-15,4-1-2 16,5-4-2-16,6-8-8 16,10-14 1-16,8-14-1 15,6-14 0-15,13-12 7 16,8-14-7-16,0 0 17 15,22-24 21-15,34-36-37 16,28-42-1-16,26-38 5 16,-6 5-5-16,-23 27 13 15,-32 42-7-15,-22 34-6 16,-6 2 5-16,2 4-5 0,-5 3 14 16,-9 11 85-1,-3 12 23-15,-1 0-50 16,-3 20-68-16,4 26-4 0,0 31-1 15,-2 31 18-15,-2-2-3 16,0-7-3-16,3-15-6 16,1-20-5-16,8 2 9 15,3-2-8-15,1-16-2 16,-3-15-10-16,4-16-150 16,-6-11-81-16,3-13-117 15,-5-22-228-15,-9-7-358 0</inkml:trace>
  <inkml:trace contextRef="#ctx0" brushRef="#br0" timeOffset="20101.75">14798 13309 1219 0,'0'0'603'16,"0"0"-475"-16,0 0 67 15,0 0-33-15,166 102-100 16,-87-74-62-16,34 2-35 15,-18-8-213-15,-14-10-436 0</inkml:trace>
  <inkml:trace contextRef="#ctx0" brushRef="#br0" timeOffset="20437.54">15546 13355 1448 0,'0'0'673'16,"0"0"-493"-16,0 0 28 16,0 0-83-16,0 0-60 15,0 0-18-15,0 0-22 16,51 116-1-16,-46-85-9 16,-5-8-2-16,0-1-11 15,-18-5 25-15,-14-6-2 16,-7-3 0-16,-4-2 2 15,-2-2 9-15,10 0-22 0,6 2 11 16,13-1-23 0,14 1-2-16,2 2 0 0,11-3 24 15,25 4 44-15,10-5 13 16,5 0-37-16,6-2-44 16,7-1-56-16,-12 2-291 15,-12-3-523-15</inkml:trace>
  <inkml:trace contextRef="#ctx0" brushRef="#br0" timeOffset="33690.86">15530 1255 1470 0,'0'0'497'0,"0"0"-279"0,0 0 107 15,0 0-52-15,0 0-67 16,0 0-52-16,0-14-56 16,0 14-41-16,-2 3-35 15,-3 8-7-15,-5 9-15 16,-9 10 0-16,-8 11 8 15,-4 11 7-15,-6 2-3 16,1 2-3-16,1-2-9 16,3-3 8-16,8-10-8 15,5-9 1-15,11-10 5 16,4-11-6-16,4-11-6 16,0-5 6-16,24-33 17 15,16-22-11-15,16-17-6 0,6-9-1 16,5 0-5-16,-3 7 6 15,-8 10 0-15,-6 14 1 16,-10 14 10-16,-7 9-10 16,-8 7 15-16,-8 5 2 15,-1 7 31-15,-5 3 1 16,-5 6-20-16,0 4-18 16,-2 0-12-16,-2 0 0 15,2 15-30-15,5 14 1 16,5 9 28-16,1 7 1 15,1 8 2-15,-1 0-1 16,-1 2 0-16,-1-1 0 16,-2-2 0-16,1-3 0 0,-2-5-1 15,1-4-21 1,-1-9-78-16,-2-4-93 0,-1-7-101 16,2-12-179-16,-4-8-82 15,-1 0-122-15</inkml:trace>
  <inkml:trace contextRef="#ctx0" brushRef="#br0" timeOffset="33863.47">15568 1336 1086 0,'0'0'536'0,"0"0"-390"15,0 0-32-15,0 0-61 16,0 0-6-16,0 0-12 0,132 37-35 15,-43-15 0-15,-14-1-234 16,-3-5-475-16</inkml:trace>
  <inkml:trace contextRef="#ctx0" brushRef="#br0" timeOffset="34206.54">16140 1386 1228 0,'0'0'555'0,"0"0"-391"16,0 0-19-16,0 0-56 15,0 0-16-15,0 0 24 0,0 0-11 16,75 53-30-16,-59-29-25 16,-1 1-7-16,-9-1-5 15,-1-3-4-15,-5-2-6 16,0-5 8-16,0-4 6 15,-7 0 4-15,-7-2-1 16,1 0 2-16,2-2-9 16,0 0-7-16,6 0-11 15,5-5 4-15,0-1-4 16,0 3-2-16,16-1 1 16,12 4-6-16,15 6-50 15,20 18-166-15,-9-2-412 16,-8 0-863-16</inkml:trace>
  <inkml:trace contextRef="#ctx0" brushRef="#br0" timeOffset="34857.35">15566 2358 1279 0,'0'0'501'16,"0"0"-296"-16,0 0 42 15,0 0-81-15,0 0-95 16,-143 50-1-16,98 0 25 16,1 6-44-16,0 3-10 15,3 0-9-15,4-4-22 0,5-7-8 16,8-10 11-1,4-10-12-15,11-10 7 0,4-10-8 16,5-8 2-16,2-8 17 16,27-28 19-16,21-36-26 15,25-44-3-15,1-3-3 16,-7 7-5-16,-9 18 4 16,-22 40-3-16,0 1 47 15,-5 9 57-15,-10 20 3 16,-13 17-22-16,-2 7-33 15,-4 15-43-15,3 27-11 16,-1 37 0-16,4 30 0 16,-4 2 20-16,0-7 3 15,-1-13-2-15,-1-19-6 16,1 5-6-16,2-2-1 0,0-15-8 16,-3-17-15-1,0-21-100-15,3-14-104 0,2-8-92 16,11-39 9-16,-4-6-363 15,-3-10-705-15</inkml:trace>
  <inkml:trace contextRef="#ctx0" brushRef="#br0" timeOffset="34990.51">15515 2599 1388 0,'0'0'564'15,"0"0"-428"-15,0 0-40 16,0 0-56-16,0 0-6 15,0 0 0-15,133 88-34 16,-79-68-160-16,-5-4-433 0</inkml:trace>
  <inkml:trace contextRef="#ctx0" brushRef="#br0" timeOffset="35289.15">16096 2811 535 0,'0'0'845'0,"0"0"-586"16,0 0-128-16,0 0-42 16,0 0-8-16,0 0 11 15,0 0-17-15,5 80 13 16,-14-59-20-16,-9-6 5 16,-7 2 16-16,-4-4-8 0,-1 1 12 15,2 0-11-15,4 4-29 16,6 0-35-16,11 3-10 15,7-6-7-15,7-1 1 16,26-3 10-16,15-5 14 16,14-6-26-16,9 0-10 15,45-9-135-15,-18-4-136 16,-11-5-416-16</inkml:trace>
  <inkml:trace contextRef="#ctx0" brushRef="#br0" timeOffset="35505.32">16510 2039 1275 0,'0'0'544'0,"0"0"-334"15,0 0-96-15,0 0-69 16,0 0-8-16,-58 110 2 15,47-60-16-15,5 0-5 16,6 15-18-16,0-15-202 16,4-12-510-16</inkml:trace>
  <inkml:trace contextRef="#ctx0" brushRef="#br0" timeOffset="39934.57">17075 2049 1335 0,'0'0'658'0,"0"0"-442"15,0 0-2-15,0 0-28 16,133 0-22-16,-60 0-52 16,6 0-39-16,-6 0-28 15,-4 10-27-15,-9-2-18 16,-2-2-1-16,-2-4-128 16,0-2-157-16,-12-4-266 15,-20-12-363-15</inkml:trace>
  <inkml:trace contextRef="#ctx0" brushRef="#br0" timeOffset="40110.08">17576 1773 1506 0,'0'0'593'0,"0"0"-471"0,0 0-54 16,0 0-39-16,-23 121-3 15,15-54 14-15,1 11-15 16,-3 2-1-16,4-1-24 15,6 17-78-15,0-21-196 16,0-18-356-16</inkml:trace>
  <inkml:trace contextRef="#ctx0" brushRef="#br0" timeOffset="40680.85">19267 1751 1230 0,'0'0'389'0,"0"0"-168"16,0 0-61-16,0 0-55 16,-143 19-42-16,105 34-8 15,-1 15-3-15,-2 10 13 16,2 5-22-16,11 4-2 15,5-5-20-15,11-9-12 16,5-11-3-16,3-10 3 0,-6-14-8 16,-1-10 5-1,-7-10-5-15,-9-8 11 0,-6-8 26 16,-5-2-18-16,1 0-4 16,3-14-15-16,7 0 14 15,7 1 28-15,11 0 61 16,5 5 5-16,4 4-10 15,0 4-36-15,0 0-39 16,0 0-24-16,9 8-9 16,5 12 8-16,3 8-1 15,-1 12 2-15,-5 8 1 16,-9 16 8-16,-2 34 40 16,-29 34 68-16,-11 31 17 0,0 14-45 15,4-15-33 1,14-19-31-16,6-25 2 0,8-23-16 15,1-22-2-15,7-14-8 16,0-8 1-16,0 3 4 16,0 5-6-16,4-5 0 15,7-10-1-15,3-11-44 16,5-13-178-16,27-20-257 16,-7 0-193-16,5-13-1047 0</inkml:trace>
  <inkml:trace contextRef="#ctx0" brushRef="#br0" timeOffset="44204.08">20182 1391 1235 0,'0'0'541'16,"0"0"-333"-16,0 0 60 15,0 0-19-15,0 0-15 16,0 0-49-16,0 0-34 15,12-38-34-15,-12 38-41 0,0 12-47 16,-5 21-29-16,-13 14 0 16,-7 18 3-16,-6 13 9 15,-4 8-2-15,-1-2-4 16,1-4 6-16,6-11-11 16,6-15 0-16,8-14 5 15,5-16-6-15,6-11 0 16,4-13-9-16,0 0 9 15,0-29 5-15,27-34-5 16,18-38-5-16,4-6-18 16,0 7-9-16,-5 14-11 15,-11 28 5-15,3 3 26 16,0 4 6-16,-8 14 5 16,-7 13 1-16,-7 10 0 15,-6 8 12-15,-1 6 15 0,-1 0-27 16,8 12-2-16,1 20-7 15,8 11 9-15,2 12 12 16,-1 15-1-16,-2 3-1 16,-4 4-8-16,-5-2 5 15,-1-5-7-15,-3-10 1 16,-3-11-1-16,0-14-42 16,0-8-123-16,0-17-119 15,-4-10-179-15,1-16 69 16,-3-14-343-16</inkml:trace>
  <inkml:trace contextRef="#ctx0" brushRef="#br0" timeOffset="44359.21">20120 1638 1031 0,'0'0'518'16,"0"0"-444"-16,0 0-42 15,0 0-13-15,0 0 57 16,0 0-22-16,134 83-54 15,-54-62-78-15,-11-6-243 16,-8-8-818-16</inkml:trace>
  <inkml:trace contextRef="#ctx0" brushRef="#br0" timeOffset="44588.75">20697 1724 1185 0,'0'0'317'0,"0"0"-243"0,0 0 26 15,0 0 1-15,-11 136-8 16,11-89-25-16,0-2-34 16,0-1-18-16,0-5-16 15,0-5-15-15,6-7-188 16,5-8-189-16,1-11-682 0</inkml:trace>
  <inkml:trace contextRef="#ctx0" brushRef="#br0" timeOffset="44853.57">20807 1319 929 0,'0'0'526'0,"0"0"-405"0,0 0-22 16,0 0-19-16,0 0-4 15,0 0-32 1,0 0-21-16,0 98-15 0,0-70-8 15,0-3-221-15,10-9-454 0</inkml:trace>
  <inkml:trace contextRef="#ctx0" brushRef="#br0" timeOffset="45320.48">21368 1432 1340 0,'0'0'658'0,"0"0"-399"16,0 0 9-16,0 0-92 0,0 0-93 15,0 0-62-15,0 0 2 16,-83 107 5-16,41-48 1 16,-3 1-7-16,-1 3-13 15,1 0-2-15,7-6-6 16,5-9 7-16,10-10-8 15,10-13-37-15,9-10-4 16,4-13-15-16,8-2 25 16,30-24 12-16,18-22 19 15,27-33 0-15,10-34 2 16,-10-4 7-16,-18 13-8 16,-28 19 0-16,-22 39 5 15,-5 8 28-15,-4 6 43 0,-4 20 9 16,-2 10-11-16,0 2-51 15,0 8-24-15,0 22-30 16,0 14 23-16,0 15 7 16,0 9 2-16,0 6 5 15,0-1-6-15,0 2 1 16,0-7-2-16,0-7-10 16,3-7-131-16,1-4-147 15,-2-14-294-15,-2-13-303 0</inkml:trace>
  <inkml:trace contextRef="#ctx0" brushRef="#br0" timeOffset="45470.17">21260 1734 1348 0,'0'0'507'0,"0"0"-439"15,0 0-21-15,0 0-27 16,148 21-20-16,-84-2-91 15,-6-2-422-15</inkml:trace>
  <inkml:trace contextRef="#ctx0" brushRef="#br0" timeOffset="45805.36">21823 1867 1397 0,'0'0'482'0,"0"0"-334"0,0 0-41 15,0 0-83-15,0 0-15 16,0 0-8-16,-96 104 8 16,94-68-8-16,2-4-1 15,0-6-8-15,10-9-23 16,15-11 9-16,6-6 22 16,7 0 15-16,0-21 4 15,-3-5 19-15,-4-4 30 16,-8-4 39-16,-10 1-8 15,-10-3 11-15,-3 6 7 16,-10 4-16-16,-17 8-52 16,-8 8-36-16,-5 6-13 15,3 4 0-15,5 0-52 0,5 14-127 16,14 4-149-16,8-1-201 16,5-9-433-16</inkml:trace>
  <inkml:trace contextRef="#ctx0" brushRef="#br0" timeOffset="45987.61">22248 1321 1433 0,'0'0'622'15,"0"0"-504"-15,0 0-53 16,0 0-44-16,0 0-20 0,0 0 4 15,-72 127-5 1,41-65-141-16,-2-2-422 0</inkml:trace>
  <inkml:trace contextRef="#ctx0" brushRef="#br0" timeOffset="46641.41">20339 2544 595 0,'0'0'785'16,"0"0"-430"-16,0 0-27 16,0 0-40-16,0 0-119 15,0 0-99-15,-164 4-18 16,93 29-4-16,-7 9 1 15,0 4-21-15,14 2-13 0,12-2-15 16,17-7 2 0,15-3 8-16,11-13-9 0,9-8-1 15,0-14 0-15,33-1 0 16,19-18 16-16,19-24-3 16,16-14-12-16,9-16 9 15,1-10 0-15,-5-5-1 16,-12 3 12-16,-15 14 4 15,-19 18 55-15,-17 17 35 16,-13 22-3-16,-9 11-25 16,-3 2-50-16,-2 13-23 15,0 20-14-15,3 11 0 16,0 12 7-16,-1 8-6 16,-1 4 10-16,-3 0-1 15,0-1 5-15,0-6-9 0,-7-10-6 16,-3-8-17-16,6-10-80 15,0-10-24-15,4-12-71 16,0-9-72-16,0-2-125 16,6-18-3-16,1-4-331 0</inkml:trace>
  <inkml:trace contextRef="#ctx0" brushRef="#br0" timeOffset="46806.65">20223 2602 945 0,'0'0'658'16,"0"0"-407"-16,0 0-103 16,0 0-35-16,0 0 64 0,0 0-5 15,122 40-91-15,-73-25-78 16,2-5-3-16,14 2-205 16,-11-2-265-16,-10-5-310 0</inkml:trace>
  <inkml:trace contextRef="#ctx0" brushRef="#br0" timeOffset="46965.12">20809 2711 584 0,'0'0'862'0,"0"0"-611"16,0 0-146-16,0 0 2 16,0 0-40-16,0 0-30 0,-12 121-19 15,5-94-18 1,-1 2-67-16,3-10-215 0,1-7-523 15</inkml:trace>
  <inkml:trace contextRef="#ctx0" brushRef="#br0" timeOffset="47172.31">21299 2227 1400 0,'0'0'368'0,"0"0"-213"16,0 0-87-1,0 0-52-15,0 0-6 0,0 0-4 16,-67 163-6-16,53-109-122 16,1-8-272-16</inkml:trace>
  <inkml:trace contextRef="#ctx0" brushRef="#br0" timeOffset="47620.83">21671 2507 1332 0,'0'0'566'16,"0"0"-377"-16,0 0-2 0,0 0-111 15,0 0-33-15,-114 62 32 16,70-24-14-16,-1 4-27 16,-1-2-14-16,3-2-8 15,5-6-3-15,9-6-9 16,12-9-28-16,7-6-30 16,10-11-9-16,0 0 30 15,23-12 19-15,16-18 18 16,15-12 0-16,11-8 19 15,3-8 23-15,0 0 16 16,-9 3 15-16,-9 13 18 16,-19 16 28-16,-13 16 33 0,-7 10-38 15,-7 2-72-15,1 24-33 16,2 8 3-16,0 11 0 16,-1 0 1-16,3 5-1 15,0-3-10-15,2-3 4 16,0-8-6-16,-2-6-86 15,0-8-132-15,-3-12-261 16,-3-6-115-16,-3-4-864 0</inkml:trace>
  <inkml:trace contextRef="#ctx0" brushRef="#br0" timeOffset="47789.08">21557 2679 1209 0,'0'0'643'15,"0"0"-406"-15,0 0-32 16,0 0-67-16,0 0-78 16,0 0-2-16,0 0-21 15,98 23-37-15,-34-12-34 16,-8-3-250-16,-6-2-434 0</inkml:trace>
  <inkml:trace contextRef="#ctx0" brushRef="#br0" timeOffset="48120.46">22230 2749 1458 0,'0'0'514'0,"0"0"-419"0,0 0-40 15,0 0-55-15,0 0 1 16,0 0 0-16,0 0 13 15,-6 104-14-15,14-78 9 16,5-6-9-16,8-6-15 16,3-10-9-16,3-4 24 15,2 0 12-15,0-12 1 16,-7-8 39-16,-4-4 43 16,-9 1 23-16,-9-2 11 15,0 3-23-15,-5 6-36 16,-15 6-34-16,0 4-27 0,-4 6-9 15,1 0-14-15,-8 0-124 16,6 10-198-16,6 2-440 0</inkml:trace>
  <inkml:trace contextRef="#ctx0" brushRef="#br0" timeOffset="48802.24">20138 3039 1175 0,'0'0'562'0,"0"0"-333"0,0 0 86 16,0 0-44-16,0 0-82 16,0 0-92-16,0 0-49 15,-36 69-21-15,5-14 21 16,-4 3 7-16,-4 9-26 16,6-7-10-16,4-4-10 15,9-9 1-15,8-10-10 16,10-16-45-16,2-9-42 15,5-12-9-15,24-2 47 16,11-29 32-16,9-20 17 16,15-27 0-16,-3-5 0 15,-1-7-6-15,-4-2 6 16,-21 25 0-16,-1 11 14 16,-14 23 29-16,-9 21 38 0,-6 12-15 15,-1 6-45-15,3 28-21 16,4 12 20-16,2 13 23 15,0 8-1-15,6 2-18 16,-2-3-11-16,-1-8-7 16,-1-11-6-16,-3-8-33 15,-3-13-100-15,-5-10-156 16,-4-16-95-16,0 0-192 16,-11-16-519-16</inkml:trace>
  <inkml:trace contextRef="#ctx0" brushRef="#br0" timeOffset="48961.03">19997 3196 879 0,'0'0'681'15,"0"0"-445"-15,0 0-139 16,0 0 43-16,0 0 25 16,136 32-89-16,-73-28-76 15,1-4 0-15,19 0-164 16,-18 0-359-16,-9-12-348 0</inkml:trace>
  <inkml:trace contextRef="#ctx0" brushRef="#br0" timeOffset="49097.1">20697 3210 894 0,'0'0'321'16,"0"0"-69"-16,0 0-32 0,0 0-97 15,-11 138-59-15,1-95-35 16,10 9-29-16,0-11-175 15,14-10-211-15</inkml:trace>
  <inkml:trace contextRef="#ctx0" brushRef="#br0" timeOffset="49537.12">21501 3064 1536 0,'0'0'389'16,"0"0"-122"-16,0 0-38 16,0 0-131-16,0 0-56 0,0 0 34 15,-118 106 9-15,74-60-26 16,-6-2-24-16,4 0-17 16,4-6-3-16,8-7-8 15,10-9-2-15,10-10-5 16,12-8-50-16,2-4-36 15,9-4 44-15,20-22 27 16,14-13 3-16,7-9 12 16,8-12 1-16,2-4 8 15,-2 4-3-15,-8 12 19 16,-16 13 33-16,-10 20 24 16,-11 10-21-16,-5 5-34 15,-2 13-16-15,5 17 1 16,-5 8 30-16,0 6 10 0,1 1-13 15,-2 2-14-15,0-1-11 16,-1-6-8-16,0-5-6 16,3-7-94-16,-1-9-128 15,4-9-160-15,-2-8-367 16,-1-2-654-16</inkml:trace>
  <inkml:trace contextRef="#ctx0" brushRef="#br0" timeOffset="49698.27">21408 3219 844 0,'0'0'827'0,"0"0"-558"15,0 0-157-15,0 0-70 0,0 0 30 16,0 0 45-16,0 0-35 16,103 79-82-16,-51-68-16 15,-6-7-222-15,-7-4-413 16</inkml:trace>
  <inkml:trace contextRef="#ctx0" brushRef="#br0" timeOffset="49991.56">21846 3328 1068 0,'0'0'378'0,"0"0"-250"15,0 0-29-15,0 0-50 16,-57 126-25-16,57-91-17 0,7-5-5 15,17-7 4 1,5-8 3-16,5-13 2 0,1-2 29 16,1-14 59-16,-5-12 21 15,-4-5 19-15,-10-5-23 16,-7 5 21-16,-10 5 11 16,0 5 7-16,-8 7-47 15,-11 11-65-15,-8 3-32 16,0 0-11-16,-2 2-17 15,-2 17-136-15,6-1-210 16,10-3-328-16</inkml:trace>
  <inkml:trace contextRef="#ctx0" brushRef="#br0" timeOffset="50177.16">22371 3079 1094 0,'0'0'715'0,"0"0"-507"16,0 0-93-16,0 0-67 15,0 0-34-15,0 0 6 16,0 0-9-16,-139 119-11 16,110-75-191-16,4-8-523 0</inkml:trace>
  <inkml:trace contextRef="#ctx0" brushRef="#br0" timeOffset="50974.9">20331 3974 932 0,'0'0'408'0,"0"0"-151"16,0 0-10-16,98-111-83 15,-55 74-57-15,-3 4-7 16,-2 6-10-16,-5 3-10 16,-8 5 0-16,-9 9 7 0,-8 4 18 15,-3 6 4-15,-5 0-13 16,0 6-29-16,-11 19-21 16,-18 10-7-16,-9 18 7 15,-9 11-5-15,-7 6-11 16,-1 2-14-16,2-3-7 15,5-11-3-15,9-10 2 16,3-13-7-16,11-8 0 16,5-10 1-16,11-8-1 15,5-9 9-15,4 0-2 16,2-14 7-16,25-19-15 16,11-12 0-16,24-34-6 0,0-1 5 15,5-7 0 1,-1 1 1-16,-24 31 0 0,-3 5 0 15,-12 22 1-15,-11 19-1 16,-5 9-10-16,-2 13 3 16,-1 22 7-16,4 16 12 15,-3 13 7-15,-1 8-10 16,-2 5-2-16,-6-5-6 16,0-10-2-16,0-10-4 15,0-14-70-15,0-11-106 16,2-10-59-16,-2-17-110 15,0 0-117-15,0-8-238 0</inkml:trace>
  <inkml:trace contextRef="#ctx0" brushRef="#br0" timeOffset="51138.7">20304 4042 1360 0,'0'0'391'16,"0"0"-274"-16,0 0-11 15,0 0 33-15,0 0-82 16,150 61-57-16,-88-50-26 16,-8-4-166-16,-10-4-379 0</inkml:trace>
  <inkml:trace contextRef="#ctx0" brushRef="#br0" timeOffset="51285.84">21031 4114 1128 0,'0'0'304'0,"0"0"-121"0,0 0-31 16,0 0-68-16,-31 125-53 15,22-97-31-15,9-3-47 16,0-6-243-16,0-9-479 0</inkml:trace>
  <inkml:trace contextRef="#ctx0" brushRef="#br0" timeOffset="51701.16">21883 3828 1579 0,'0'0'486'16,"0"0"-417"-16,0 0 69 15,0 0 38-15,-137 148-36 16,93-98-48-16,3 1-35 15,4-10-32-15,8-8-6 16,9-9-17-16,6-10 9 16,8-11-11-16,6-3-16 15,0 0-17-15,11-10-9 16,15-18-2-16,12-12 14 16,12-17 21-16,8-12 9 15,2-3 6-15,-2 2 30 0,-12 17 10 16,-10 20 48-16,-10 21 4 15,-5 12-35-15,-3 14-36 16,-1 24 11-16,4 12 8 16,1 10 0-16,0 6 5 15,0 2-39-15,-3-3 5 16,-4-10-11-16,-4-10-6 16,-4-12-63-16,-3-10-99 15,-4-15-126-15,0-8-201 16,-6 0-226-16</inkml:trace>
  <inkml:trace contextRef="#ctx0" brushRef="#br0" timeOffset="51865.94">21869 4051 1272 0,'0'0'609'0,"0"0"-483"15,0 0-39-15,0 0 10 16,0 0 37-16,0 0-43 15,0 0-91-15,147 90-48 16,-97-80-271-16,-4-4-530 0</inkml:trace>
  <inkml:trace contextRef="#ctx0" brushRef="#br0" timeOffset="52150.91">22390 4153 1111 0,'0'0'524'0,"0"0"-419"0,0 0-39 15,0 0-26-15,0 0-2 16,0 0-22-16,0 0 0 16,-60 116 0-16,78-106-16 15,7-10 11-15,1 0 48 16,5-6 51-16,6-14 5 16,-2-4-22-16,1-2-6 15,-7 0-21-15,-5 2 8 16,-11 3-1-16,-8 7 34 15,-5 5-1-15,-5 4-42 16,-22 4-46-16,-6 1-13 16,0 0-5-16,-1 0-101 15,1-2-184-15,8-3-338 16,8-3-1031-16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1-10T17:01:43.2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1431 7853 449 0,'0'0'1353'0,"0"0"-1015"0,0 0-163 15,0 0 25-15,0 0-86 16,18 118 53-16,8-48 47 16,8 13-46-16,6 9-56 15,0 2-13-15,2-3-47 16,-2 1-31-16,-1-9-4 15,-8-6-16-15,-7-13 8 16,-8-12-1-16,-8-16-8 16,-5-15-23-16,-3-9-153 15,0-12-134-15,0-21-204 16,0-17-121-16,0-12-999 0</inkml:trace>
  <inkml:trace contextRef="#ctx0" brushRef="#br0" timeOffset="173.38">2028 8041 1440 0,'0'0'301'0,"0"0"-162"16,0 0 10-16,-154 78-29 16,88-21-21-16,-11 16 31 15,2 6-56-15,2 0-38 16,5 0-22-16,6-7-3 15,9-10-11-15,-5 3-97 16,15-19-185-16,12-19-331 0</inkml:trace>
  <inkml:trace contextRef="#ctx0" brushRef="#br0" timeOffset="352.36">2249 7704 1328 0,'0'0'499'16,"0"0"-398"-16,0 0-69 15,0 0-23-15,0 0-18 16,-23 106-32-16,12-53-198 16,0-6-345-16</inkml:trace>
  <inkml:trace contextRef="#ctx0" brushRef="#br0" timeOffset="532.53">2327 8109 1260 0,'0'0'606'0,"0"0"-524"16,0 0-33-16,0 0 53 16,89 109-47-16,-49-67-44 15,2 4 4-15,1-2-15 16,1 2-91-16,-8-10-198 15,-12-14-532-15</inkml:trace>
  <inkml:trace contextRef="#ctx0" brushRef="#br0" timeOffset="742.55">2928 8075 400 0,'0'0'1107'0,"0"0"-767"0,0 0-52 16,0 0-79-16,-131 50-82 15,75 6 49-15,-9 16-3 16,1 7-66-16,-1 2-50 16,7 3-34-16,5-9-10 15,6-3-5-15,4-12-8 16,8-7-62-16,6-13-159 16,12-16-133-16,5-10-186 0,12-14-436 0</inkml:trace>
  <inkml:trace contextRef="#ctx0" brushRef="#br0" timeOffset="922.28">3376 7858 859 0,'0'0'748'15,"0"0"-549"-15,0 0-126 16,0 0-10-16,-114 96-31 15,90-45-20-15,-8 18-12 16,6-17-71-16,2-6-465 0</inkml:trace>
  <inkml:trace contextRef="#ctx0" brushRef="#br0" timeOffset="3604.27">1747 9370 1283 0,'0'0'311'15,"0"0"-96"-15,0 0 14 0,0 0-117 16,0 0-71-16,0 0-27 16,0 0 88-16,5 147 18 15,11-85-13-15,3 2-25 16,2 0-11-16,1 0-31 15,2-3-28-15,1-3-4 16,-3-8 6-16,-1-10-13 16,-6-8-2-16,-5-10-7 15,-2-10-76-15,-6-9-106 16,-2-15-33-16,0-19-38 16,0-7-460-16</inkml:trace>
  <inkml:trace contextRef="#ctx0" brushRef="#br0" timeOffset="3858.81">2055 9307 1098 0,'0'0'340'16,"0"0"-235"-16,0 0 64 15,0 0 24-15,-143 151-13 16,99-94 1-16,-1-1-50 15,3-2-45-15,4-4-21 16,5-6-26-16,4-6-24 16,4-6-2-16,5-6-3 15,0-1-10-15,2-6-8 16,3 0-107-16,5-10-165 16,6-2-249-16,4-7-350 0</inkml:trace>
  <inkml:trace contextRef="#ctx0" brushRef="#br0" timeOffset="4060.65">2382 9194 1107 0,'0'0'357'15,"0"0"-183"-15,0 0-72 0,0 0-72 16,0 0-4-1,0 0-16-15,0 0-3 0,-92 128-7 16,55-74-110-16,3-12-162 16,3-10-459-16</inkml:trace>
  <inkml:trace contextRef="#ctx0" brushRef="#br0" timeOffset="4265.12">2541 9358 561 0,'0'0'1089'0,"0"0"-790"16,0 0-160-16,0 0-83 15,0 0 0-15,21 105 21 16,-2-56-36-16,-2 8-20 0,3-2-17 16,-1-4-4-1,-4-2-121-15,1-4-122 0,-3-11-267 16,-2-13-339-16</inkml:trace>
  <inkml:trace contextRef="#ctx0" brushRef="#br0" timeOffset="4459.5">3064 9428 1119 0,'0'0'399'15,"0"0"-175"-15,-124 0-5 16,64 29-41-16,-3 11-38 15,7 12-48-15,5 6-52 0,7 4-27 16,8 2-5-16,0-1-8 16,4-3-75-16,-22 18-156 15,8-18-164-15,0-8-487 0</inkml:trace>
  <inkml:trace contextRef="#ctx0" brushRef="#br0" timeOffset="6811.04">1614 10475 345 0,'0'0'973'0,"0"0"-701"16,0 0-53-16,0 0-80 16,0 0-82-16,0 0 97 15,20 117 37-15,9-59-22 16,0 1-17-16,0 4-67 0,-5-7-38 16,-4-2-20-16,-4-8-16 15,-5-7-10-15,0-7 4 16,-4-10-5-16,-5-11-76 15,0-6-103-15,-2-5-75 16,0-33 19-16,0-9-348 16,0-8-689-16</inkml:trace>
  <inkml:trace contextRef="#ctx0" brushRef="#br0" timeOffset="7004.7">1889 10519 1096 0,'0'0'345'15,"0"0"-84"-15,0 0-65 0,0 0-86 16,0 0-35 0,0 0 44-16,-150 132 17 0,98-83-39 15,3 1-44-15,5-1-28 16,4-5-17-16,6-3-8 16,6-4-61-16,5-1-173 15,9-11-142-15,8-10-312 0</inkml:trace>
  <inkml:trace contextRef="#ctx0" brushRef="#br0" timeOffset="7200.71">2204 10495 963 0,'0'0'772'0,"0"0"-479"0,0 0-95 15,0 0-80-15,0 0-36 16,0 108 17-16,7-49-44 15,6 1-35-15,3-2-19 16,-3-6-1-16,1-6-70 16,-6-12-148-16,-3-9-249 15,-3-18-245-15</inkml:trace>
  <inkml:trace contextRef="#ctx0" brushRef="#br0" timeOffset="7425.46">2616 10468 1262 0,'0'0'584'0,"0"0"-297"16,0 0 34-16,0 0-163 15,0 0 6-15,-140 141 9 0,77-60-34 16,-1 5-51-16,-1 2-37 16,7-2-27-16,10-10-15 15,5-7 0-15,5-11-9 16,9-12-61-16,2-10-109 15,10-12-113-15,10-18-224 16,5-6-55-16,2 0-312 0</inkml:trace>
  <inkml:trace contextRef="#ctx0" brushRef="#br0" timeOffset="7613.73">2966 10543 1309 0,'0'0'338'0,"0"0"-104"16,0 0-12-16,0 0-81 15,0 0-106-15,0 0-26 16,-118 70-9-16,49 13-99 16,8-11-152-16,4-6-404 0</inkml:trace>
  <inkml:trace contextRef="#ctx0" brushRef="#br0" timeOffset="9093.27">1578 11600 1418 0,'0'0'489'16,"0"0"-241"-16,0 0 52 16,0 0-122-16,0 0-114 15,-13 121 38-15,23-55 10 16,13 8-27-16,6 4-7 15,4-5-33-15,1-7-23 0,-2-8-10 16,0-12-5-16,-5-6-7 16,-6-10-87-16,-4-8-115 15,-3-16-110-15,-6-6-225 16,-3 0-68-16</inkml:trace>
  <inkml:trace contextRef="#ctx0" brushRef="#br0" timeOffset="9303.36">1928 11698 18 0,'0'0'1500'15,"0"0"-1146"-15,0 0-108 16,-122 24-6-16,72 25-101 0,-8 11-1 16,-2 10-59-16,2 4-25 15,7-3-30-15,10-8-12 16,10-4-12-16,10-11-26 15,5-11-107-15,16-7-138 16,0-17-122-16,4-12-344 0</inkml:trace>
  <inkml:trace contextRef="#ctx0" brushRef="#br0" timeOffset="9489.33">2082 11744 1487 0,'0'0'542'15,"0"0"-449"-15,0 0 17 16,4 113 121-16,0-44-83 16,5 8-78-16,-1 2-39 0,2-5-16 15,-1-6-15-15,0-9 0 16,0-12-130-16,-2-15-153 16,-3-13-336-16,0-17-844 0</inkml:trace>
  <inkml:trace contextRef="#ctx0" brushRef="#br0" timeOffset="9746.4">2716 11678 1458 0,'0'0'627'0,"0"0"-324"16,0 0 9-1,-142 76-149-15,41 34-15 0,-36 38-12 16,-17 16-46-1,9-6-28-15,34-35-43 0,39-39-8 16,24-26 5-16,7-10-7 16,1-2-9-16,4-2 0 15,5-8-28-15,13-16-53 16,14-11-60-16,4-9-33 16,27-37-48-16,10-7-303 15,6-8-530-15</inkml:trace>
  <inkml:trace contextRef="#ctx0" brushRef="#br0" timeOffset="17661.06">11172 9669 1069 0,'0'0'390'16,"0"0"-229"-16,0 0 3 15,0 0-11-15,0 0-24 16,85 6 38-16,-1 0 40 16,44-2-31-16,45 2-26 0,26-2-16 15,12 2-30 1,14 2-27-16,2 7-15 0,20 4-5 16,17 12-17-16,3 5 13 15,0 5-10-15,5 8-9 16,5 2-1-16,-1 4-3 15,9-5-7-15,9-5 10 16,10-2-17-16,14-3-2 16,12 2-2-16,-4 7 1 15,-11 2 2-15,-23 4-3 16,-27-5-11-16,-20-5 10 16,-13-2 1-16,-7-3-3 15,-5-3 15-15,-1-1-5 16,-10 0 10-16,-14-3-22 15,-47-6 5-15,-40-5-1 0,-45-8-2 16,-24-6-2-16,-10 2-1 16,-5-3-5-16,-7-2 1 15,-11-3 4-15,-4-2-6 16,-2 0 1-16,0 0 0 16,0 0 0-16,0 0-1 15,0 0-19-15,0 0-112 16,-37-9-159-16,-6-6-270 15,-16-4-436-15</inkml:trace>
  <inkml:trace contextRef="#ctx0" brushRef="#br0" timeOffset="18430.68">11043 9665 990 0,'0'0'380'0,"0"0"-279"16,0 0-26-16,0 0 167 0,0 0 21 15,204 77-41 1,-52-66 10-16,66-4-37 16,41-7-26-16,33 0-40 15,22 0-34-15,3 0-24 0,28 0-10 16,16 9-2-16,13 14-23 15,12 4-11-15,14 5-3 16,9 7-2-16,7 7 5 16,12 4-25-16,-2 7 15 15,-6 1-1-15,-19 5-4 16,-21-2-8-16,-40-5 8 16,-36-8-2-16,-44-8-1 15,-48-10 1-15,-54-11-2 16,-53-8 4-16,-43-5-4 15,-24-4 12-15,-11 0 0 0,-10-2 20 16,-3 2 47 0,-14-2 14-16,0 0-40 0,0 2-25 15,0 0-22-15,0 0-11 16,0 0 0-16,0 0-1 16,0 0-1-16,0-2 0 15,0 0-12-15,0 0-25 16,0 0-25-16,0 0-55 15,0 0-127-15,-14-6-117 16,-3-4-295-16,-8-6-565 0</inkml:trace>
  <inkml:trace contextRef="#ctx0" brushRef="#br0" timeOffset="26592.38">11317 12333 221 0,'0'0'1180'16,"0"0"-934"-16,0 0-40 15,0 0-39-15,0 0-38 16,-72 157-71-16,41 61 153 16,-9 70 6-16,-9 38-29 15,-2 14-59-15,8-22-45 16,12-11-19-16,14-5-30 16,13-26-16-16,4-39-7 15,0-37-10-15,0-40-2 16,-10-43-20-16,-5-35-61 15,-3-31-87-15,-5-22-99 16,-3-29-74-16,4 0-207 0,3-29-223 16</inkml:trace>
  <inkml:trace contextRef="#ctx0" brushRef="#br0" timeOffset="27041.86">11960 12140 1659 0,'0'0'475'0,"121"-3"-402"16,42 3 159-16,95 16 24 0,54 18-46 15,18 5-11 1,-31 1-38-16,-62-9-36 0,-44 2-41 15,-64-9-33-15,-47-6-19 16,-39-3-13-16,-26-4-7 16,-3 1 3-16,-8 5-15 15,-4 2 0-15,-2 6 10 16,0 7 7-16,-20 9 1 16,-1 18 10-16,-13 27-14 15,-11 40 2-15,-2 55 5 16,1 31-20-16,12 15-1 15,21 0 6-15,13-11 3 16,2 3 3-16,13 3 3 16,2 0 1-16,-7-1 1 15,-3-17-2-15,0-21-15 0,-7-24 6 16,0-43-4 0,0-28-1-16,0-29-1 0,-9-15 0 15,-4-8-48-15,-1-6-84 16,1-10-81-16,-16-20-113 15,4 0-325-15,-8-10-221 0</inkml:trace>
  <inkml:trace contextRef="#ctx0" brushRef="#br0" timeOffset="27346.52">11224 15516 1687 0,'0'0'521'0,"0"0"-382"15,0 0 154-15,156-39-80 16,62 39 35-16,54 0-27 16,32 13-19-16,-5 9-27 15,-36 0-59-15,-25 1-31 16,-39 0-41-16,-59-1-25 15,-43-6-10-15,-40-5-3 16,-24-3-5-16,-6-8-1 16,-11 0-11-16,-10-4-40 0,-6-23-81 15,-33-50-350 1,-9 6-270-16,-3-13-453 0</inkml:trace>
  <inkml:trace contextRef="#ctx0" brushRef="#br0" timeOffset="27970.36">11802 12631 1243 0,'0'0'355'0,"0"0"-185"16,0 0-15-16,-88 102 33 16,74-48-8-16,3 11-29 15,2 2-59-15,2 5-29 16,1-3-40-16,1-2-9 0,-1-10-8 15,-4-8 0-15,4-11-5 16,-1-12-1-16,1-8-39 16,2-11-66-16,0-7-90 15,4 0-40-15,0-13-112 16,0-7-463-16</inkml:trace>
  <inkml:trace contextRef="#ctx0" brushRef="#br0" timeOffset="28825.5">11571 12641 732 0,'0'0'221'0,"0"0"-33"16,0 0-20-16,0 0-33 15,0 0-19-15,0 0-20 16,0 0-4-16,-12-14 25 15,10 9-48-15,0 2-21 16,0-2-14-16,0 0 16 16,-1 3 0-16,3 0-15 15,0 0 21-15,0 0-13 16,3-2-25-16,17-2-8 0,7-4-1 16,4 1 1-16,-2-1 26 15,-7 7 20-15,-8 1-25 16,-8 2-11-16,-4 0-19 15,0 9 6-15,-2 16 16 16,0 5-17-16,0 7 23 16,0 4-11-16,0 5-3 15,0 2-9-15,-2 0-6 16,-11 2 1-16,-7-4 9 16,-5 3 6-16,-6-1 16 15,-4-2-3-15,-3 2-2 16,2-4-7-16,3-2-10 15,4-3-1-15,6-9-3 16,5-6-5-16,3-6 6 16,7-6 2-16,2-6 17 0,4-2-8 15,2-4 11-15,0 0 22 16,0 0 7-16,0 0 17 16,8 0 6-16,13 0 7 15,12 0 2-15,10 0-22 16,8 0-34-16,3 0-18 15,2 0-16-15,-3-8-13 16,0-3-165-16,13-19-169 16,-16 3-336-16,-5-4-635 0</inkml:trace>
  <inkml:trace contextRef="#ctx0" brushRef="#br0" timeOffset="28979.84">11985 12991 1704 0,'0'0'485'0,"0"0"-427"15,0 0-39-15,0 0-19 16,155 0-115-16,-73 3-193 16,-5-3-354-16</inkml:trace>
  <inkml:trace contextRef="#ctx0" brushRef="#br0" timeOffset="29437.92">12547 12926 1166 0,'0'0'586'0,"0"0"-398"15,0 0-18-15,0 0-27 16,0 0 34-16,0 0-72 15,154 11-63-15,-104-4-28 16,-2-4-14-16,8 0-128 16,-14-3-168-16,-11 0-329 0</inkml:trace>
  <inkml:trace contextRef="#ctx0" brushRef="#br0" timeOffset="29890.95">12852 12833 327 0,'0'0'1195'0,"0"0"-849"16,0 0-124-16,0 0 31 16,-123 46-93-16,108-16-111 15,6 5-20-15,5 1-28 16,4-2 5-16,0-2-6 16,0-8-46-16,9-5-70 15,-1-11 12-15,1-3 48 16,-4-5 44-16,-3 0 12 0,-2 0 25 15,0 0 42 1,0 0-4-16,-20 6-43 0,-7 16-13 16,0 6-5-16,8 4-2 15,7 3-1-15,12-2-15 16,14 2-6-16,28-9 16 16,16-8 6-16,13-12 19 15,5-6-18-15,0-9 4 16,-12-16 22-16,-12-6 13 15,-23 0 36-15,-19 0 31 16,-10 4 45-16,-15 6-25 16,-23 6-68-16,-12 8-31 15,-6 7-6-15,6 0-14 16,4 2-7-16,10 12 5 0,7 1-6 16,11 1-107-16,5 5-137 15,9-5-300-15,1-3-305 0</inkml:trace>
  <inkml:trace contextRef="#ctx0" brushRef="#br0" timeOffset="30097.44">13184 13319 1438 0,'0'0'494'0,"0"0"-307"0,0 0-30 16,0 0-95-16,0 0-46 16,118-14-16-16,-64 14-1 15,17 10-63-15,-15 3-144 16,-12 0-367-16</inkml:trace>
  <inkml:trace contextRef="#ctx0" brushRef="#br0" timeOffset="30674.54">11529 13796 1257 0,'0'0'599'16,"0"0"-296"-16,0 0 41 16,0 0-121-16,0 0-117 15,0 0-59-15,-145 12-9 16,100 8 24-16,-5 2-13 15,6-4-18-15,5 0-14 16,3 0-5-16,7-8-6 16,2 3-6-16,5-1 6 15,6-3-4-15,5 1-2 16,9 0 1-16,2 0-1 16,13 1-1-16,29 2 1 0,37 0 2 15,8-1 8-15,11 0-10 16,2 1 0-16,-23-3-30 15,0 2-130-15,-19-2-206 16,-21-3-304-16,-18-7-496 0</inkml:trace>
  <inkml:trace contextRef="#ctx0" brushRef="#br0" timeOffset="30848.2">11533 13891 1433 0,'0'0'494'0,"0"0"-385"16,0 0-10-16,0 0-14 0,-82 133-45 16,57-64-25-16,0 7-15 15,4 8-35-15,5 24-125 16,7-22-162-16,9-13-514 0</inkml:trace>
  <inkml:trace contextRef="#ctx0" brushRef="#br0" timeOffset="31307.27">12494 14216 1408 0,'0'0'600'0,"0"0"-377"0,0 0-143 15,0 0 70-15,-119 170-12 16,68-48-31-16,-10 26-48 16,3-10-31-16,16-31-12 15,16-37-8-15,11-32-8 16,-2 0-20-16,2-10 6 16,1-6-11-16,6-17 21 15,3-5 3-15,3-27 1 16,0-17-16-16,0-12 4 15,-5-8 6-15,-2 0 5 16,-6 10 1-16,-6 13 0 16,-3 16 6-16,-5 14 13 0,-7 11-4 15,-4 11 3-15,-5 20-2 16,1 18 5-16,4 1-9 16,13 6-1-16,11-3-11 15,16-4 1-15,0-12-1 16,21-16 0-16,16-11-49 15,15-10-73-15,44-31-137 16,-9-10-138-16,-10-2-309 0</inkml:trace>
  <inkml:trace contextRef="#ctx0" brushRef="#br0" timeOffset="31606.76">12253 14771 1106 0,'0'0'368'0,"0"0"-147"0,0 0-56 16,0 0-39-1,0 0-50-15,15 112-29 0,28-96-26 16,3-10 3-16,1-6-8 16,-3-6-4-16,-5-16-2 15,-10-3-1-15,-12 2 10 16,-12 1-18-16,-5 5 8 16,-9 10 19-16,-22 4 0 15,-11 3-7-15,-8 4 4 16,-5 23 18-16,-3 3 32 15,5 10-9-15,5 6-20 16,13-5-21-16,15 2-14 16,17-7-2-16,3-12-9 15,19-6-19-15,20-11-52 16,32-7-115-16,-6 0-188 0,-3-5-704 16</inkml:trace>
  <inkml:trace contextRef="#ctx0" brushRef="#br0" timeOffset="31840.03">12799 14971 191 0,'0'0'1396'0,"0"0"-1067"16,0 0-174-16,-118-26-21 0,91 26-79 15,2 14-33 1,2 16-15-16,6-4-6 0,6 2 0 15,6-2 11-15,5-6-11 16,10-4 1-16,25-6-1 16,12-6-1-16,42-4-57 15,-13 0-181-15,-7-11-368 0</inkml:trace>
  <inkml:trace contextRef="#ctx0" brushRef="#br0" timeOffset="31998.3">12919 15052 879 0,'0'0'539'0,"0"0"-322"16,0 0-73-16,0 0-56 16,0 0-47-16,0 0-25 15,0 0-6-15,-58 84 1 0,78-84 3 16,6 0-14-16,10 0-102 16,26-23-129-16,-8-1-174 15,0-4-389-15</inkml:trace>
  <inkml:trace contextRef="#ctx0" brushRef="#br0" timeOffset="32609.25">13391 14818 416 0,'0'0'409'16,"98"-118"-65"-16,-48 59 8 16,-6 9-52-16,-20 19-29 15,-17 18 2-15,-7 13-65 16,-9 15-90-16,-20 23-58 16,-11 14-2-16,-7 14-3 15,3 9-10-15,3 0-20 16,8 2-13-16,8-7-4 0,6-8 8 15,7-14-5-15,3-10-10 16,5-15-1-16,2-16-10 16,2-7-16-16,0 0 4 15,0-17-4-15,0-10 1 16,-4-3 13-16,-3 2 12 16,-5 2 0-16,-1 13 0 15,-7 8-1-15,1 5-5 16,-4 0 0-16,3 18 4 15,7 0-25-15,8-4-101 16,5 0-77-16,7-6-43 16,20-8 28-16,8 0 35 15,5 0-2-15,0-14 49 16,-2-2 38-16,-9 2 85 0,-9 0 15 16,-8 8 74-16,-6 6-4 15,-2 0-42-15,3 3-11 16,-1 8 2-16,8 3-3 15,6-4-16-15,2-1 1 16,7-9 8-16,2 0 2 16,-1 0 24-16,-4-9 21 15,-4 3 12-15,-6-6-15 16,-7 6-8-16,-2 2 26 16,-7 0 27-16,0 4-1 15,0-3-23-15,0 3-33 16,-7 0-19-16,-4 0 2 15,-4 11-17-15,1 7-7 0,1-3-1 16,3-4 1-16,8-1-1 16,2-4 1-16,0-6 12 15,8 0 16-15,11 0-28 16,10-6 0-16,-6-9-235 16,-3 0-606-16</inkml:trace>
  <inkml:trace contextRef="#ctx0" brushRef="#br0" timeOffset="33273.54">9862 13230 808 0,'0'0'292'15,"0"0"-142"-15,0 0 82 16,0 0-8-16,0 0-29 15,0 0-68-15,0 0-18 16,9 0 127-16,96 0 65 16,4 0-79-16,-2 0-99 15,-9 4-46-15,-22 5-51 16,6 2-11-16,7 1-15 16,-4 0-60-16,15-7-124 15,-24-4-162-15,-23-1-414 0</inkml:trace>
  <inkml:trace contextRef="#ctx0" brushRef="#br0" timeOffset="33656.36">9635 14423 459 0,'0'0'964'16,"0"0"-609"-16,0 0-183 15,0 0 132-15,153 0 4 16,-50 0-105-16,31-1-115 16,24-2-42-16,9 3-32 15,-2 4-14-15,0 14-67 16,-8-6-193-16,-31-3-344 15,-17-9-685-15</inkml:trace>
  <inkml:trace contextRef="#ctx0" brushRef="#br0" timeOffset="34430.42">14004 12697 1048 0,'0'0'489'16,"0"0"-265"-16,0 0 19 16,0 0-34-16,0 0-67 15,0 0-40-15,0 0 43 16,80 17 56-16,5-12-11 16,41-3-41-16,40-2-36 15,7 0-47-15,-30 0-22 16,-45 0-36-16,-49 0-8 15,-15 0-58-15,-3 4-116 16,-14 10-134-16,-3 0-248 16,-14-2-134-16</inkml:trace>
  <inkml:trace contextRef="#ctx0" brushRef="#br0" timeOffset="34757.75">13782 13747 1257 0,'0'0'344'16,"0"0"-166"-16,0 0 55 15,165-21 5-15,-89 4 27 16,1 4 0-16,-8-6-24 0,-13 4-28 15,-12 0-23 1,-8 1-54-16,-7 3-47 0,-1 0-46 16,3 3-9-16,8 5-33 15,9 3 12-15,10 0-13 16,14 0-25-16,8 0-86 16,11 14-104-16,3 4-65 15,24 18-102-15,-24-7-322 16,-23 0-399-16</inkml:trace>
  <inkml:trace contextRef="#ctx0" brushRef="#br0" timeOffset="35057.75">14060 14396 1005 0,'0'0'674'16,"0"0"-450"-16,0 0 139 15,0 0-3-15,0 0-66 16,135 0-119-16,-97 0-41 16,7 0-30-16,8 0-51 15,15 3-28-15,30 6-1 16,35 2-13-16,37 10-11 15,5 5 0-15,-30 1-15 0,-45-2-130 16,-35 9-114-16,-29-6-259 16,-21-2-282-16</inkml:trace>
  <inkml:trace contextRef="#ctx0" brushRef="#br0" timeOffset="35272.75">14029 15356 1255 0,'0'0'641'0,"0"0"-339"15,0 0-81-15,0 0 97 16,191 18 20-16,-37-18-73 0,15 0-120 16,-13 0-86-16,-38 0-37 15,-35 0-22-15,1 0-156 16,-28 5-227-16,-7-1-430 0</inkml:trace>
  <inkml:trace contextRef="#ctx0" brushRef="#br0" timeOffset="37148.03">8559 12464 196 0,'0'0'1456'0,"0"0"-929"16,0 0-441-16,0 0 178 15,124 139 41-15,-57-76-52 16,9 10-105-16,8-1-46 16,3-4-8-16,-4-3-13 15,-10-12-40-15,-13-6-25 16,-17-11-15-16,-16-12-1 16,-14-12-15-16,-9-8-97 15,-4-4-54-15,0 0-25 16,0-40-133-16,0 4-286 0,0-6-172 0</inkml:trace>
  <inkml:trace contextRef="#ctx0" brushRef="#br0" timeOffset="37328.36">9475 12533 1335 0,'0'0'519'15,"0"0"-266"-15,0 0 37 16,-170 18-45-16,94 20-63 15,-27 24-68-15,-30 24-74 16,6 2-5-16,15-7-35 16,23-5-21-16,14 14-157 15,14-9-294-15,7-6-249 0</inkml:trace>
  <inkml:trace contextRef="#ctx0" brushRef="#br0" timeOffset="37658.06">8590 13808 1579 0,'0'0'365'0,"0"0"-113"0,0 0-102 15,0 0 16-15,0 0 29 16,69 114-37-16,-31-58-61 16,-2 5-52-16,-9-5-27 15,-6-4-18-15,-5-8-13 16,-5-8-156-16,7-16-184 15,-5-8-168-15,3-12-364 0</inkml:trace>
  <inkml:trace contextRef="#ctx0" brushRef="#br0" timeOffset="37873.42">9227 13850 1438 0,'0'0'611'0,"0"0"-323"16,0 0 47-16,-178 118-61 15,62 1-30-15,-38 46-49 16,-4 19-56-16,15-6-67 16,33-26-55-16,45-41-17 15,22-29-1-15,18-26-84 16,10-13-113-16,8-5-76 16,3-9-213-16,4-8-275 0</inkml:trace>
  <inkml:trace contextRef="#ctx0" brushRef="#br0" timeOffset="40791.37">14320 11739 1224 0,'0'0'579'0,"0"0"-348"0,0 0 38 16,0 0-91-16,0 0-91 16,0 0-15-16,14 100 55 15,3-40-48-15,8 3-24 16,4-6-28-16,4-7-14 16,1-10-2-16,-1-5-11 15,0-10-45-15,-6-7-91 16,-2-9-49-16,-5-9-79 15,-4-5-54-15,-4-17-183 16,-6-3-702-16</inkml:trace>
  <inkml:trace contextRef="#ctx0" brushRef="#br0" timeOffset="40961.67">14668 11855 785 0,'0'0'635'15,"0"0"-394"-15,0 0-99 16,0 0 36-16,-118 66 15 15,67-32-44-15,-3 2-54 16,-2-2-70-16,3-1-10 16,4-5-15-16,7-5-155 15,3 0-83-15,13-11-136 16,10-6-244-16</inkml:trace>
  <inkml:trace contextRef="#ctx0" brushRef="#br0" timeOffset="41149.44">14908 11540 1205 0,'0'0'373'16,"0"0"-195"-16,0 0-99 16,0 0-56-16,0 0 20 15,0 0-24-15,0 114-19 16,0-68-44-16,-2-9-175 15,-9-9-464-15</inkml:trace>
  <inkml:trace contextRef="#ctx0" brushRef="#br0" timeOffset="41404.99">15082 11690 127 0,'0'0'1186'0,"0"0"-956"15,0 0-181-15,0 0 37 16,0 0 29-16,0 0-31 16,67 117-14-16,-60-81-27 15,-1-1-29-15,-1 1 3 16,2-7-16-16,-1-1 9 16,5-8-10-16,3-2 0 15,-3-6-12-15,3-4-27 0,-3-2-24 16,5-6-55-16,-3 0-118 15,-1-6-641-15</inkml:trace>
  <inkml:trace contextRef="#ctx0" brushRef="#br0" timeOffset="41638">15508 11733 1318 0,'0'0'550'15,"0"0"-423"-15,0 0 61 16,-147 95 46-16,78-42-57 16,-5 3-58-16,3-4-49 0,6-4-42 15,12-6-5-15,11-6-14 16,11-7-9-16,8-9-41 16,10-4-87-16,8-9-128 15,5-7-78-15,22 0-183 16,5-11-200-16</inkml:trace>
  <inkml:trace contextRef="#ctx0" brushRef="#br0" timeOffset="41795.97">15773 11648 1189 0,'0'0'567'15,"0"0"-334"-15,0 0-85 16,0 0-99-16,0 0-31 15,0 0-18-15,-115 119-149 0,70-60-171 16,-2-2-490-16</inkml:trace>
  <inkml:trace contextRef="#ctx0" brushRef="#br0" timeOffset="42635.13">14189 13066 479 0,'0'0'592'0,"0"0"-302"16,0 0-36-16,0 0-23 15,0 0-63-15,0 0-48 16,0 0-38-16,0-8-28 15,0 22 10-15,2 5 84 16,9 6-21-16,5 5-48 0,1 2-18 16,4 2-11-16,3-2-38 15,3-1 11-15,-3-4-13 16,-1-1-5-16,-3-5-5 16,-5-6-89-16,-1-8-124 15,-3-7-119-15,-3 0-174 16,-2-19-318-16</inkml:trace>
  <inkml:trace contextRef="#ctx0" brushRef="#br0" timeOffset="42853.47">14457 13070 1092 0,'0'0'408'0,"0"0"-194"0,0 0-30 16,0 0-35-16,0 0-15 15,-143 84-28-15,112-55-48 16,4-4-27-16,2-3-16 16,8-5-7-16,1-3-8 15,5-3-80-15,4-6-98 16,4-2-134-16,3-3-285 0</inkml:trace>
  <inkml:trace contextRef="#ctx0" brushRef="#br0" timeOffset="43025.59">14663 12986 1107 0,'0'0'515'0,"0"0"-334"16,0 0-25-16,0 0-90 16,0 0-50-16,0 0-8 15,0 0-8-15,-62 70-30 16,28-40-130-16,8-8-198 15,4-6-857-15</inkml:trace>
  <inkml:trace contextRef="#ctx0" brushRef="#br0" timeOffset="43220.99">14691 13033 643 0,'0'0'946'0,"0"0"-679"15,0 0-198-15,0 0 25 16,0 0-17-16,0 0-50 16,80 106-11-16,-65-81-16 15,-1-3-2-15,-1-4-140 16,-5-6-126-16,-2-7-327 0</inkml:trace>
  <inkml:trace contextRef="#ctx0" brushRef="#br0" timeOffset="43401.99">15078 13026 1187 0,'0'0'569'0,"0"0"-347"15,0 0-48-15,0 0-58 16,-150 60 4-16,86-16-35 16,-5 9-44-16,0 0-20 15,11 5-21-15,9 0-52 16,4 12-158-16,16-13-155 15,10-13-482-15</inkml:trace>
  <inkml:trace contextRef="#ctx0" brushRef="#br0" timeOffset="44036.9">14334 13993 1252 0,'0'0'370'0,"0"0"-70"16,0 0-82-16,0 0-94 15,0 0-20-15,0 0-17 16,0 0-52-16,0-29-12 0,0 29-14 15,0 0 9 1,0 0-9-16,0 4-7 0,2 11 17 16,11 4 14-16,5 7-10 15,2 7 15-15,0 1-14 16,3-1-8-16,-6 3-9 16,-1-7-7-16,-3-1-5 15,-4-6-93-15,3-4-129 16,0-13-100-16,0-2-195 15,-1-3-731-15</inkml:trace>
  <inkml:trace contextRef="#ctx0" brushRef="#br0" timeOffset="44219.66">14619 13986 1101 0,'0'0'508'0,"0"0"-329"16,0 0-37-16,0 0-12 15,0 0-22-15,-129 97-33 16,96-61-35-16,0-2-18 16,8-2-22-16,2-6-15 15,7-6-126-15,10-10-147 16,3-6-244-16,3-4-707 0</inkml:trace>
  <inkml:trace contextRef="#ctx0" brushRef="#br0" timeOffset="44399.75">14764 14022 1309 0,'0'0'520'15,"0"0"-450"-15,0 0 39 16,0 0-5-16,31 102-59 16,-20-60-25-16,0 1-8 15,-1-7-12-15,-4-2-100 16,-4-16-130-16,-2-6-168 15,0-12-831-15</inkml:trace>
  <inkml:trace contextRef="#ctx0" brushRef="#br0" timeOffset="44619.28">15061 14021 1197 0,'0'0'538'0,"0"0"-307"16,0 0-48-16,0 0-20 15,0 0-21-15,-148 107-38 16,101-58-24-16,0-4-22 16,-1 8-25-16,-2-7-24 15,8 1-9-15,1-6-6 16,10-3-92-16,5-1-146 16,8-9-123-16,7-10-349 0</inkml:trace>
  <inkml:trace contextRef="#ctx0" brushRef="#br0" timeOffset="44790.84">15216 14107 1386 0,'0'0'515'15,"0"0"-424"-15,0 0 6 16,0 0-53-16,0 0-44 15,-121 101-56-15,104-70-136 16,-1-6-196-16</inkml:trace>
  <inkml:trace contextRef="#ctx0" brushRef="#br0" timeOffset="45216.78">14171 14816 1071 0,'0'0'571'16,"0"0"-286"-16,0 0-69 16,0 0-57-16,0 0-45 15,0 0 8-15,0 0 8 16,43 111-33-16,-26-66-33 15,-1 4-46-15,1-5 1 16,-1-12-13-16,-1-6-6 16,-1-8-32-16,-1-7-68 15,-1-4-43-15,3-7-71 16,1 0-83-16,-3 0-245 0</inkml:trace>
  <inkml:trace contextRef="#ctx0" brushRef="#br0" timeOffset="45469.18">14561 14818 1169 0,'0'0'518'16,"0"0"-303"-16,0 0-26 15,0 0-10-15,-133 77 12 16,88-39-45-16,-2 0-41 15,0 0-35-15,5 0-31 16,3-8-21-16,8-5-18 16,8-4-34-16,4-8-100 0,13-8-133 15,6 0-106-15,0-5-298 0</inkml:trace>
  <inkml:trace contextRef="#ctx0" brushRef="#br0" timeOffset="45631.52">14605 14901 811 0,'0'0'644'16,"0"0"-420"-16,0 0 52 15,0 0-45-15,0 0-88 16,39 132-88-16,-33-96-28 16,-4-3-27-16,3-10-25 15,1-7-135-15,1-8-144 0,0-8-256 0</inkml:trace>
  <inkml:trace contextRef="#ctx0" brushRef="#br0" timeOffset="45835.7">14940 14865 1107 0,'0'0'604'0,"0"0"-337"15,0 0-12-15,-169 124 1 16,97-66-55-16,-6 6-73 15,-2-6-69-15,9-1-33 16,10-17-26-16,17-8-31 16,13-10-109-16,17-18-98 0,8-4-94 15,6 0-369-15</inkml:trace>
  <inkml:trace contextRef="#ctx0" brushRef="#br0" timeOffset="52400.6">14951 12778 605 0,'0'0'326'0,"0"0"-142"16,0 0-27-16,0 0-39 16,0 0-27-16,0 0-30 15,0 0 2-15,0 0 2 16,0 0 17-16,0 0-21 15,0 0-15-15,0 0-8 0,0 0-16 16,0 0 14-16,0 0 14 16,0 0-12-16,0 0-19 15,0 0 2-15,0 0-2 16,0 0-10-16,0 0 7 16,0 0-16-16,0 0 0 15,0 0 0-15,0 0 11 16,0 0 16-16,0 0-6 15,0 0 26-15,0 0 18 16,0 0-16-16,0 0-24 16,0 0 15-16,0 0-18 15,9 0-13-15,2 0 43 16,9 0 18-16,5 1 15 16,6 1-11-16,7 0-24 15,6-2-7-15,5 0 6 0,9 0-10 16,2 0-3-16,7 0-8 15,2-2 1-15,0-4-7 16,5-3-4-16,1 2 4 16,23 0-1-16,28-6-1 15,32-1 20-15,15 0-5 16,-3 0-14-16,-10 0-5 16,-19 3-5-16,-8 0-1 15,-19-1 2-15,-23 2-6 16,-22 2 3-16,-4-1 5 15,6 2-5-15,14-3-8 16,8 0 16-16,1-1-17 16,-3-1 8-16,1 5 1 0,-3-1-9 15,-2 2 2-15,-8 2 4 16,-9 1-6-16,-15 3 1 16,-12 0-1-16,-14 0 0 15,-12 0 3-15,-5 0-3 16,-5 0 1-16,-1 0 1 15,-3 0 5-15,3 0-7 16,-4 0 9-16,-2 0-9 16,0 0 0-16,0 0 0 15,0 0 2-15,0 0-2 16,0 0 1-16,0 0 0 16,0 0-1-16,0 0 0 0,0 0-25 15,0-1-70-15,-13-3-149 16,-7-2-380-16,-2 1-443 0</inkml:trace>
  <inkml:trace contextRef="#ctx0" brushRef="#br0" timeOffset="54600.8">15214 14664 757 0,'0'0'371'0,"0"0"-155"16,0 0-23-16,0 0-23 16,0 0-40-16,0 0-14 15,0 0-22-15,0 0-15 16,0 0-7-16,0 4-7 15,0 0 17-15,6-2 11 16,8 4-5-16,1 0-12 16,6-1-12-16,3 2-2 15,5-1-8-15,5 2-15 16,3-6-3-16,5-2 2 16,8 0 3-16,-1 0-7 15,4 0-2-15,-2-12-1 16,3 0 12-16,-3-6-4 15,-2 0-1-15,1-2-10 16,-4 0-1-16,3-1-4 0,-2 2 4 16,2-9-14-16,2 2 2 15,0-1-14-15,-4-2 10 16,0 1 1-16,-4-6-5 16,-4 1 8-16,-3 1 3 15,-5-3-2-15,0-1-4 16,3-1-4-16,-1-3 1 15,7-4-9-15,9-4-1 16,7-5 0-16,4 3 0 16,-2 4 0-16,-5 4 1 15,-8 8 0-15,-11 6 2 16,-5 2-1-16,-7 4 1 16,2-2 5-16,7-4-5 0,10-4-1 15,9-4 0-15,11-3 0 16,6 2 0-16,0 2 0 15,-3 3 5-15,-3 2-6 16,-1 2 0-16,2 0 0 16,5 2 12-16,6-2-11 15,10 0 0-15,6 2 5 16,2 2-5-16,1 2 5 16,-8 6 1-16,-4 4-7 15,-3 4 1-15,-9 4-1 16,1 2 2-16,0 2 5 15,1 0 1-15,-3-3-7 0,-5 3 7 16,-11 0-7-16,-11 0 14 16,-15 0-7-16,-12 0 1 15,-7 0 9-15,-3 0-2 16,-1 0-2-16,0 0-8 16,-2 0-5-16,0 0 0 15,2 0 7-15,-2 0-2 16,3 0 10-16,-1 0 1 15,1 0-4-15,-1 0-1 16,2 0-10-16,-2 0-1 16,2 0 1-16,-1 0-1 15,-3 0 1-15,2 0 5 16,-2 0-1-16,0 0 5 0,0 0-2 16,0 0-3-1,0 0 0-15,0 0-5 0,0 0 1 16,0 0 10-16,0 0-12 15,0 0 0-15,0 0 1 16,0 0 0-16,0 0 0 16,-2 0-1-16,-7 0 0 15,-5 0-85-15,-3 0-158 16,-10 0-135-16,1 0-375 16,6 3-481-16</inkml:trace>
  <inkml:trace contextRef="#ctx0" brushRef="#br0" timeOffset="56449.08">18139 12521 666 0,'0'0'326'0,"0"0"-145"0,0 0-4 15,0 0-35-15,0 0-13 16,0 0-5-16,0 0-4 16,54-5-26-16,-25-3-8 15,0 1 5-15,-2 0-21 16,-1 6 2-16,0 1-13 15,6 0-7-15,6 0-15 16,9 1-12-16,6 12 8 16,8 1 0-16,5 2 0 15,1 0-4-15,0-3-5 16,-7 2 4-16,-9-5-20 16,-11-2 4-16,-11-4 1 15,-11-2 2-15,-7 0-4 16,-6-2-3-16,-5 0 3 0,2 0 1 15,-2 0-3 1,0 0-3-16,0 0-5 0,0 0-1 16,0 0-98-16,0 0-180 15,-7 0-305-15</inkml:trace>
  <inkml:trace contextRef="#ctx0" brushRef="#br0" timeOffset="57482.78">18870 11919 1375 0,'0'0'482'16,"0"0"-241"-16,0 0 66 15,0 0-109-15,0 0-103 16,0 0-4-16,136 177 61 15,-64-13-5-15,-15 30-32 16,-28 5-11-16,-29-11-28 16,-31-13-18-16,-34-2-31 15,-19-7-16-15,-21-13-5 16,-9-20 13-16,-9-18 5 16,15-24-7-16,21-20 2 15,22-17-7-15,9-10-3 0,2 5-3 16,4-5 6-16,5-6-6 15,18-16-6-15,16-14 3 16,9-8-4-16,2-8 1 16,0-18-75-16,0-12-108 15,18-12-106-15,37-59-291 16,-3 10-140-16,1-4-736 0</inkml:trace>
  <inkml:trace contextRef="#ctx0" brushRef="#br0" timeOffset="57899.74">18698 11444 1588 0,'0'0'404'15,"0"0"-156"-15,0 0 23 16,197-35-86-16,-14 82 6 15,27 37 35-15,12 38-27 16,-21 27-25-16,-32 6-39 16,-16 15-20-16,-28 4-35 15,-33 2-37-15,-38 3-7 16,-36-5-7-16,-19 1-8 16,-51-3 0-16,-23-7-20 0,-25-14 6 15,-21-17 1 1,-17-23-2-16,-16-19 0 0,-8-21 1 15,-15-19 1-15,-6-17-8 16,-9-11 1-16,-3-11-1 16,8 4 0-16,17-6 1 15,39-1 0-15,44-5 1 16,33-4-2-16,19 1 0 16,6-2-8-16,6 0-34 15,5 0-79-15,17 0-151 16,7-9-180-16,21-5-177 15,9-4-399-15</inkml:trace>
  <inkml:trace contextRef="#ctx0" brushRef="#br0" timeOffset="58433.59">20281 12846 1202 0,'0'0'546'16,"0"0"-363"-16,0 0 85 16,113 23 124-16,19-5-48 0,48 7-82 15,14 3-73 1,-11-2-83-16,-48-2-65 0,-48-8-23 16,-22-2-18-16,-11-1-93 15,23 4-141-15,-10-1-292 16,-7-6-257-16</inkml:trace>
  <inkml:trace contextRef="#ctx0" brushRef="#br0" timeOffset="60112.45">21557 11418 1247 0,'0'0'506'0,"0"0"-351"15,0 0 81-15,160 0 54 16,-79 0-89-16,8 1-70 16,7 6-55-16,-7 1-47 0,-12-2-1 15,-20-4-15 1,-20 0-13-16,-23-2-91 0,-30 0-95 16,-26-7-182-16,-12-8-475 15</inkml:trace>
  <inkml:trace contextRef="#ctx0" brushRef="#br0" timeOffset="60332.68">21424 11419 952 0,'0'0'325'0,"0"0"-33"16,-34 159-18-16,32-43-10 16,2-1-20-16,0-9-72 0,0-12-70 15,0-25 39 1,0 5-82-16,0 2-35 0,0-13-9 15,-4-8-13-15,1-11-2 16,-4-12-67-16,1-14-84 16,4-10-125-16,2-16-59 15,0-18-50-15,2-10-1032 0</inkml:trace>
  <inkml:trace contextRef="#ctx0" brushRef="#br0" timeOffset="60480.35">21424 11999 1307 0,'0'0'526'16,"0"0"-237"-16,0 0 20 16,0 0-123-16,156-30-82 15,-81 30-44-15,8 0-42 0,2 3-18 16,33 18-165 0,-20 0-417-16,-8-7-1079 0</inkml:trace>
  <inkml:trace contextRef="#ctx0" brushRef="#br0" timeOffset="62462.89">22571 12035 1190 0,'0'0'299'16,"0"0"-89"-16,0 0 31 15,0 0-89-15,0 0-41 0,0 0-37 16,0 0-8-16,-23-32 8 15,31 30 2-15,11 0-14 16,8 0-20-16,2 2-40 16,2 0-2-16,-2 0-6 15,7 0-167-15,-12 4-159 16,-8 4-365-16</inkml:trace>
  <inkml:trace contextRef="#ctx0" brushRef="#br0" timeOffset="62615.63">22558 12129 985 0,'0'0'389'0,"0"0"-255"15,0 0-60-15,0 0 72 16,0 0-67-16,156 29-79 0,-74-29-25 16,-13 0-201-16,-10 0-703 15</inkml:trace>
  <inkml:trace contextRef="#ctx0" brushRef="#br0" timeOffset="62846.41">23264 11747 1547 0,'0'0'485'16,"0"0"-413"-16,0 0 67 0,73 112 95 15,-19-52-82-15,6 2-67 16,3-6-45-16,-3-7-26 16,-7-9-14-16,-11-13-38 15,-8-7-114-15,-11-17-134 16,-13-3-208-16,-3 0-304 0</inkml:trace>
  <inkml:trace contextRef="#ctx0" brushRef="#br0" timeOffset="63027.64">23730 11737 1007 0,'0'0'553'0,"0"0"-360"0,0 0 19 16,-161 72-19-16,96-15-3 16,-2 14-73-16,1 6-68 15,3-2-28-15,12-2-21 16,-2 5-101-16,17-21-182 15,10-14-314-15</inkml:trace>
  <inkml:trace contextRef="#ctx0" brushRef="#br0" timeOffset="63229.35">24220 11253 1358 0,'0'0'494'0,"0"0"-284"0,0 0-57 16,0 0-86-16,-122 11-36 15,79 31-31-15,-4 9-30 16,-15 28-149-16,10-12-301 16,8-10-872-16</inkml:trace>
  <inkml:trace contextRef="#ctx0" brushRef="#br0" timeOffset="63415.4">23917 11725 1311 0,'0'0'531'16,"0"0"-408"-16,0 0 133 0,0 0-83 16,82 130-60-16,-53-92-74 15,0-2-10-15,0-7-29 16,0-6-96-16,11-9-90 15,-9-8-95-15,-4-6-342 0</inkml:trace>
  <inkml:trace contextRef="#ctx0" brushRef="#br0" timeOffset="63612.44">24436 11711 1008 0,'0'0'579'0,"0"0"-328"0,0 0-33 16,0 0 9-1,-118 105 22-15,51-38-48 0,-7 5-72 16,1 2-46-16,4-3-50 16,4-7-22-16,10-6-11 15,5-6-60-15,8-10-45 16,9-6-25-16,6-11-164 16,10-12-231-16,12-9-140 0</inkml:trace>
  <inkml:trace contextRef="#ctx0" brushRef="#br0" timeOffset="63799.5">24844 11437 1420 0,'0'0'333'0,"0"0"-150"16,0 0-45-16,-137 97-74 15,106-35-39-15,-2 40-25 16,6-11-120-16,7-11-483 0</inkml:trace>
  <inkml:trace contextRef="#ctx0" brushRef="#br0" timeOffset="64281.14">21974 12952 1463 0,'0'0'497'0,"0"0"-259"15,0 0-4-15,0 0-30 16,115 28-7-16,-38-14-70 16,7 4-81-16,3 0-22 15,-7-4-24-15,-9-2-19 16,-9-8-131-16,-3-4-161 15,-19-6-288-15,-16-14-499 0</inkml:trace>
  <inkml:trace contextRef="#ctx0" brushRef="#br0" timeOffset="64444.7">22324 12912 1147 0,'0'0'356'0,"0"0"-96"16,-45 116 5-16,40-53-56 15,5 8-90-15,2 3-69 16,19 1-50-16,8-5-12 16,13 4-247-16,-4-20-38 15,-4-20-514-15</inkml:trace>
  <inkml:trace contextRef="#ctx0" brushRef="#br0" timeOffset="64663.1">23217 12872 1698 0,'0'0'487'0,"0"0"-420"16,0 0 44-16,11 136 77 16,25-26-72-16,15 29-78 15,0-11-21-15,-9-28-16 16,-10-33-1-16,-12-32-152 15,3 1-146-15,-4-9-281 0,-1-9-782 16</inkml:trace>
  <inkml:trace contextRef="#ctx0" brushRef="#br0" timeOffset="64873.41">23714 12976 1450 0,'0'0'403'0,"0"0"-152"16,-150 60 36-16,75-5-56 16,-8 16-62-16,4 10-62 15,0 3-68-15,6-3-13 16,8-10-26-16,7-11-62 16,9-12-118-16,3-12-101 15,11-13-302-15,14-11-475 0</inkml:trace>
  <inkml:trace contextRef="#ctx0" brushRef="#br0" timeOffset="65092.08">23967 13026 527 0,'0'0'1315'15,"0"0"-1041"-15,0 0-85 16,41 118 86-16,-19-48-129 15,0 10-52-15,3 4-34 16,-4-1-35-16,-4-9-10 16,-5-16-15-16,-6-15-18 0,-6-15-103 15,0-20-125-15,0-8-112 16,0 0-298-16</inkml:trace>
  <inkml:trace contextRef="#ctx0" brushRef="#br0" timeOffset="65398.12">24518 13034 418 0,'0'0'1298'16,"0"0"-1005"-16,0 0-167 16,0 0 44-16,-58 106-37 0,34-43-1 15,-10 9-39 1,-15 10-16-16,-13 0 17 0,-16-2-21 15,-8-3-17-15,-11-5-11 16,-1-4 10-16,0-2-4 16,5-2 19-16,6-3-16 15,16-5-30-15,13-11-18 16,16-7-4-16,13-11 7 16,12-11-9-16,8-6-45 15,8-8-30-15,1-2-64 16,13-7-92-16,13-14-292 15,6-3-430-15</inkml:trace>
  <inkml:trace contextRef="#ctx0" brushRef="#br0" timeOffset="65637.97">24779 12872 1610 0,'0'0'559'16,"0"0"-348"-16,0 0-27 16,0 0-120-16,0 0-41 15,-48 102-13-15,26-36-10 16,5-9-213-16,6-8-428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30T20:11:44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18188 8959 2177 0,'0'0'523'0,"0"0"-448"16,0 0-45-16,0 164 101 15,0-7 59-15,0 42-34 16,0 22-6-16,0 15-12 16,0-1-24-16,0 2-62 15,-3 6-17-15,-1-13-17 16,4-18-6-16,0-18 1 15,9-24-4-15,10-26-9 16,1-34-4-16,1-36-56 16,-5-30-123-16,14-44-178 15,-4 0-394-15,3-28-886 0</inkml:trace>
  <inkml:trace contextRef="#ctx0" brushRef="#br0" timeOffset="436.38">18591 8155 2058 0,'0'0'571'15,"0"0"-442"-15,0 0-49 16,138-2-19-16,43 2 168 15,54 0-47-15,25 0-45 16,-9 0-42-16,-51 0-29 0,-34 8-26 16,-47 0-25-1,-42 0-3-15,-31-2-4 0,-17 0-7 16,-4 2 4-16,-3 4-5 16,-2 10 0-16,-8 9-2 15,-5 10 2-15,-6 20 0 16,-1 35 5-16,0 52-3 15,0 58 8-15,13 37-2 16,17 17-8-16,15-1 9 16,10-5-8-16,7 6 15 15,4-10-16-15,-4-8 0 16,-6-21-1-16,-6-26-5 0,-15-18 4 16,-11-22-4-1,-14-39-64-15,-10-15-122 0,-2-38-127 16,-16-28-434-16</inkml:trace>
  <inkml:trace contextRef="#ctx0" brushRef="#br0" timeOffset="718.44">18452 11674 1854 0,'0'0'1264'16,"0"0"-1045"-16,0 0-2 0,110-2-109 15,62-15-81-15,43-1 119 16,21-7 4-16,-22 3-39 16,-52 4-111-16,-45 2 0 15,-42 7 0-15,-35 1 0 16,-21 2 0-16,-6-2-59 15,-13-27-206-15,0-1-368 16,-2-12-675-16</inkml:trace>
  <inkml:trace contextRef="#ctx0" brushRef="#br0" timeOffset="1185.67">19071 9204 2259 0,'0'0'588'15,"0"0"-133"-15,0 0-217 16,0 0-145-16,0 0-75 15,-36 115-9-15,2-6 42 16,-6 28 3-16,0-7-24 0,10-26-15 16,10-30-13-16,7-21-2 15,1 6 0-15,0-6 0 16,5-1-32-16,3-22-47 16,4-21-64-16,0-12 13 15,0-48 80-15,-9-14-38 16,-8-13-38-16,-8 0 15 15,-3 23 111-15,-5 7 32 16,4 20 88-16,2 20-20 16,4 8-36-16,4 16-40 15,9 18-22-15,6 6 10 16,4 1-12-16,13-6 0 16,17-4 1-16,8-12 0 15,4-10-1-15,2-9-39 16,10-16-167-16,-10-13-366 0,-14-2-572 0</inkml:trace>
  <inkml:trace contextRef="#ctx0" brushRef="#br0" timeOffset="1466.63">18910 9801 1026 0,'0'0'232'16,"0"0"-6"-16,0 0 45 16,0 0-29-16,114 55-74 15,-57-55-52-15,-1 0-34 16,-9-9-18-16,-11-10-24 15,-17-4-4-15,-14 0 55 16,-5 1 17-16,-27 5-2 16,-8 11-61-16,-13 6-31 15,-5 8-14-15,-1 23 0 0,3 8 15 16,9 7 33-16,11 3 4 16,17-2-16-16,14-2-25 15,0-9-10-15,24-12 7 16,14-9-2-16,10-15-6 15,34-7-26-15,-15-17-220 16,-5-5-708-16</inkml:trace>
  <inkml:trace contextRef="#ctx0" brushRef="#br0" timeOffset="1823.72">19409 9787 1761 0,'0'0'491'0,"0"0"-354"16,0 0 11-16,-96 53-81 15,77-18 2-15,7 7-28 16,10-3-27-16,2-5-13 16,16-10 0-16,14-13-1 15,8-11-35-15,7-6-29 16,-1-23-82-16,1-10-157 15,-11-2-66-15,-13 0 178 16,-13 8 191-16,-8 7 25 16,-7 9 275-16,-14 13-70 0,-5 4-109 15,3 10-70-15,3 16-14 16,7 7 1-16,8 3-25 16,5-2-12-16,0-2 0 15,7-7-1-15,11-11-12 16,5-11-139-16,22-17-41 15,-3-20-135-15,1-6-301 0</inkml:trace>
  <inkml:trace contextRef="#ctx0" brushRef="#br0" timeOffset="2418.19">19922 9390 992 0,'0'0'687'16,"0"0"-7"-16,0 0-185 15,0 0-364-15,0 0-102 16,-42 104 14-16,13 3 74 15,3 25 6-15,4-5-32 0,12-27-58 16,9-30-21-16,1-25-12 16,0-3 0-16,0-5 0 15,0-6 0-15,1-22-4 16,-1-9 4-16,0-20 21 16,-1-23-14-16,-14-16-7 15,-8-3-13-15,-1 6-5 16,-4 10 17-16,4 19 0 15,0 18 0-15,8 9-21 16,4 9 5-16,10 18 7 16,2 2-11-16,16-4 4 15,12-7-96-15,6-12-55 16,4-6-38-16,-7-1 6 16,-6-19 29-16,-9 3 86 0,-13 3 85 15,-3 11 86-15,0 3 58 16,-2 0-117-16,1 6-27 15,1 11-4-15,5-3-4 16,25-6 8-16,5-5 0 16,6-3-33-16,0-8-13 15,-8-7-25-15,-6-4 45 16,-12 2 26-16,-10 5 26 16,-5 1 122-16,0 6 37 15,0 5-52-15,-8 0-112 16,-4 0-21-16,0 14-9 0,0 6 8 15,2 5 0 1,4 0-6-16,0-1 6 0,5-5 1 16,1-6-1-16,0-6-7 15,0-7 8-15,0 0 12 16,12-3 48-16,8-16 8 16,3-2-45-16,9-18-23 15,-7 6-139-15,-11-2-579 0</inkml:trace>
  <inkml:trace contextRef="#ctx0" brushRef="#br0" timeOffset="2926.19">17830 9556 1315 0,'0'0'1140'16,"0"0"-892"-16,0 0 109 16,0 0-115-16,0 0-130 15,0 0-21-15,0 0-43 16,80 0-21-16,-42 0-7 0,3-3-8 16,2 3-12-16,0 0-31 15,5 0-178-15,-10 0-411 16,-15 0-618-16</inkml:trace>
  <inkml:trace contextRef="#ctx0" brushRef="#br0" timeOffset="3152.99">17886 10028 1832 0,'0'0'942'0,"0"0"-785"16,0 0 124-16,0 0-127 16,122-32-89-16,-76 29-32 0,2 3-21 15,4 0-12-15,1 0 0 16,-6 14-33-16,-12 17-220 16,-18-2-430-16,-17-6-1134 0</inkml:trace>
  <inkml:trace contextRef="#ctx0" brushRef="#br0" timeOffset="3308.2">17679 10575 1949 0,'0'0'757'0,"0"0"-608"16,0 0 29-16,86 3-7 15,-26-3-87-15,7 0-81 0,39-3-3 16,-19 0-265-1,-11-1-855-15</inkml:trace>
  <inkml:trace contextRef="#ctx0" brushRef="#br0" timeOffset="4045.85">20282 8581 901 0,'0'0'1195'16,"0"0"-930"-16,0 0 88 15,97-25-104-15,-41 13-102 16,8 1-47-16,5 6-62 16,-1 5-20-16,-8 0-18 15,8 0-39-15,-19 8-209 16,-18 3-441-16</inkml:trace>
  <inkml:trace contextRef="#ctx0" brushRef="#br0" timeOffset="4263.26">20504 9144 1685 0,'0'0'914'0,"0"0"-789"15,0 0 120-15,0 0-28 16,96-8-87-16,-52-3-66 16,3 1-41-16,1 6-16 0,1 3-7 15,-2 1-45-15,-1 9-184 16,-13 14-342-16,-14-1-565 0</inkml:trace>
  <inkml:trace contextRef="#ctx0" brushRef="#br0" timeOffset="4467.72">20489 9739 2155 0,'0'0'709'16,"0"0"-525"-16,0 0 57 15,0 0-115-15,135-37-41 0,-77 24-37 16,1 7-28-16,1 4-20 15,-2 2 0-15,7 14-119 16,-16 8-260-16,-14-2-514 0</inkml:trace>
  <inkml:trace contextRef="#ctx0" brushRef="#br0" timeOffset="4701.1">20544 10403 2172 0,'0'0'783'0,"0"0"-629"16,0 0 9-16,0 0-94 16,120-24 42-16,-69 13-50 15,-1 0-38-15,1 5-16 0,-4 1-7 16,-1 4-49-16,11 1-152 15,-11 0-403-15,-14 0-641 0</inkml:trace>
  <inkml:trace contextRef="#ctx0" brushRef="#br0" timeOffset="4931.1">20696 10811 1868 0,'0'0'1014'16,"0"0"-869"-16,0 0-14 15,86 0-75-15,-24 0 29 16,12 0-9-16,1-3-46 16,-3 3-30-16,-9 0-22 15,-3 0-215-15,-21 3-401 16,-18 3-675-16</inkml:trace>
  <inkml:trace contextRef="#ctx0" brushRef="#br0" timeOffset="5136.83">20824 11195 1446 0,'0'0'1554'0,"0"0"-1330"15,0 0-11-15,0 0-153 16,138 34 43-16,-53-30-8 16,-6-4-55-16,-12 0-21 15,-19 0-19-15,24-14-93 16,-11 0-262-16,-15-4-677 0</inkml:trace>
  <inkml:trace contextRef="#ctx0" brushRef="#br0" timeOffset="11185.32">22688 8211 660 0,'0'0'1590'0,"0"0"-1208"16,0 0-49-16,0 0-16 15,0 0-191-15,0 0-126 16,0 0-4-16,46 153 4 15,40 3 40-15,3 14 34 16,-7-3 14-16,-21-20-23 16,-33-28-29-16,-20-4-15 15,-8-20-5-15,-1-18-1 16,-16-16-1-16,-8-6-4 16,-8 4 1-16,-8 3-2 15,-4-3-9-15,2-18-93 16,-7-31-141-16,11-10-295 15,11-10-205-15</inkml:trace>
  <inkml:trace contextRef="#ctx0" brushRef="#br0" timeOffset="11640.39">22864 7820 998 0,'0'0'1193'16,"0"0"-894"-16,0 0 74 16,0 0-62-16,0 0-181 15,0 0-116-15,0 0-5 0,16-23-2 16,44 60 122-16,41 22 46 16,38 23-31-16,12 16-28 15,-2 10-23-15,-17 7-27 16,-26-3-42-16,-20 8-9 15,-21 6-15-15,-22 1 0 16,-19-3 0-16,-14-3 0 16,-10-8 0-16,-24 5 0 15,-14-24 0-15,-6-15 0 16,-25 5 0-16,-34-3 0 16,-20 2 0-16,-17-1 0 15,18-27 0-15,34-24 0 16,25-12 0-16,23-11 0 15,11-3 0-15,-1-3 0 16,7-1 0-16,3-1 0 16,11 0 0-16,5 0 0 15,4-6 0-15,0-9-120 0,35-26-197 16,1 4-350-16,1-6-423 16</inkml:trace>
  <inkml:trace contextRef="#ctx0" brushRef="#br0" timeOffset="12718.31">23979 8824 1901 0,'0'0'596'0,"0"0"-274"15,0 0 1-15,0 0-130 16,0 0-114-16,0 0-56 15,0 0-23-15,0-21-2 16,0 21-8-16,0 0 9 16,0 0 1-16,0 0 9 15,0 0 9-15,0 0 0 16,0 0-6-16,8 0-11 16,7 4-1-16,6 10 6 15,2 2 11-15,2 2-1 0,-4 6-8 16,-6 2-1-1,-3 5-5-15,-5 4-2 0,-2 7 9 16,-3 5-3-16,-2 1 5 16,0 0-10-16,2-3 5 15,-1-3 0-15,6-10-5 16,4-4 5-16,5-9 1 16,4-7 2-16,5-6 45 15,6-6 29-15,5 0-4 16,5-6-28-16,3-6-37 15,1 1-14-15,3 3-146 16,16 2-205-16,-10 6-480 16,-9-1-1028-16</inkml:trace>
  <inkml:trace contextRef="#ctx0" brushRef="#br0" timeOffset="13749.84">24609 8378 540 0,'0'0'1280'0,"0"0"-662"16,0 0-253-16,0 0-24 0,0 0-123 16,0 0-92-16,0 0-75 15,-101-68-51-15,78 77-4 16,-5 18-5-16,-1 5 8 15,3 2-5-15,11 0-11 16,10-2 2-16,5-2-4 16,3 0-1-16,19 1 4 15,8 0 6-15,4 0 10 16,-1-2 9-16,-3-1-9 16,-5-5 1-16,-10-5 0 15,-7-6 0-15,-4-5-1 16,-4-2 9-16,0-2 11 15,-6-1 11-15,-11 4 5 16,-14 0-4-16,-4 0-13 16,-5 1-19-16,0-3-7 0,1-4-149 15,10 0-198-15,10 0-734 16</inkml:trace>
  <inkml:trace contextRef="#ctx0" brushRef="#br0" timeOffset="14537.74">23359 11279 2206 0,'0'0'637'0,"0"0"-408"16,0 0-97-16,0 0-119 16,9 183 29-16,14-45 121 15,2 18-58-15,-9 1-52 16,-14-15-14-16,-4-20-5 15,-34-2-4-15,-13-5-9 16,-10-2-3-16,0-19 5 16,8-19-8-16,8-23 0 15,3-13-15-15,-3 0-24 0,-2-5-101 16,-3-9-103-16,15-25-129 16,10-18-414-16,12-19-843 0</inkml:trace>
  <inkml:trace contextRef="#ctx0" brushRef="#br0" timeOffset="14918.71">23451 11071 1166 0,'0'0'1369'0,"0"0"-1095"16,0 0-71-16,0 0-139 15,0 0-58-15,142 101 162 16,-54-33 54-16,-3 5-59 16,-11 1-53-16,-12 11-14 15,7 29-42-15,-3 30-20 16,-18 3 5-16,-26-11-18 16,-22-16-9-16,-12-15-3 15,-32 5 5-15,-16 3-2 16,-20-3 3-16,-10-6-3 15,-8-14 0-15,4-14-2 16,1-16 1-16,18-18-11 16,15-13 0-16,16-11 0 0,10-8 0 15,-1 0 0 1,1-1-18-16,6 0-41 0,11-5-64 16,10-4-70-16,11-8-106 15,19-14-278-15,4-8-680 0</inkml:trace>
  <inkml:trace contextRef="#ctx0" brushRef="#br0" timeOffset="15249.28">24009 12274 2181 0,'0'0'664'15,"0"0"-468"-15,0 0 67 0,0 0-103 16,103-22-70-16,-75 22-31 16,-5 12-29-16,-5 6-15 15,-4 5-5-15,-7 1-1 16,-4 7-1-16,-3-1 8 16,0 1-1-16,0 1-6 15,0-5-9-15,5-1 1 16,7-6-1-16,4-5 1 15,13-9 0-15,20-6 6 16,29 0 7-16,28-22-14 16,14-3-45-16,-14 1-162 15,-37 6-486-15,-32 3-1509 0</inkml:trace>
  <inkml:trace contextRef="#ctx0" brushRef="#br0" timeOffset="15670">24392 12943 1418 0,'0'0'1281'0,"0"0"-1042"15,0 0 81-15,-111-27-79 16,76 27-155-16,-3 21-58 15,0 16-2-15,-1 8-5 16,7 8-9-16,6 4-4 16,7-4-8-16,13-3-1 15,6-6-11-15,0-8 11 16,18-7-8-16,11-11-64 0,33-18-134 16,-9 0-323-1,1-4-630-15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1-10T16:59:51.7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4390 8462 1013 0,'0'0'327'16,"0"0"-45"-16,0 0 33 0,0 0-18 16,0 0-27-1,0 0-42-15,-20-94-54 16,20 100-84-16,11 27-64 0,20 40-4 15,18 41 107-15,13 35-15 16,1 11-25-16,-12-28-21 16,-13-35-37-16,-15-37-5 15,-2-6-11-15,0 6 1 16,-1 1-10-16,-3 3 5 16,-7-16-5-16,-6-10-6 15,-4-14-20-15,0-10-167 16,0-12-124-16,0-18-162 15,0-18-1-15,0-10-494 0</inkml:trace>
  <inkml:trace contextRef="#ctx0" brushRef="#br0" timeOffset="214.1">5126 8758 1069 0,'0'0'317'16,"0"0"-150"-16,0 0-68 16,-133 55 39-16,67-9-8 15,-15 8-30-15,-10 9-41 16,-9 7-34-16,-5 2-2 16,-2 2-11-16,5 4-12 15,-25 24-114-15,27-17-367 0,17-13-988 0</inkml:trace>
  <inkml:trace contextRef="#ctx0" brushRef="#br0" timeOffset="693.49">3682 10385 1177 0,'0'0'309'16,"0"0"-169"-16,0 0 84 0,92 108 14 15,-55-66-70-15,-4 2-24 16,0 1-66-16,-6-3-45 16,-4-2-14-16,-6-3-5 15,-2-4-7-15,-3-2-7 16,-1 1-59-16,3-7-218 16,-4-2-253-16,4-16-599 0</inkml:trace>
  <inkml:trace contextRef="#ctx0" brushRef="#br0" timeOffset="1050.08">4486 10385 1205 0,'0'0'528'15,"0"0"-359"-15,0 0 22 16,0 0-85-16,-168 91 58 15,104-20-10-15,-12 24-20 16,-10 23-20-16,-2 21-38 16,5-12-11-16,19-21-33 15,13-29 4-15,6-18-3 16,-3 9-20-16,-6 5 5 16,-2 7 6-16,8-15-9 15,7-11-9-15,10-12 1 16,11-14 2-16,6-10-1 0,8-10-7 15,4-5 1-15,2-3 13 16,-2 0 7-16,0 0-19 16,-3-7-3-16,0-3-151 15,-6-9-189-15,0 2-334 16,0 0-975-16</inkml:trace>
  <inkml:trace contextRef="#ctx0" brushRef="#br0" timeOffset="2099.63">5386 11748 1147 0,'0'0'405'16,"0"0"-151"-16,0 0 33 15,0 0-44-15,0 0-124 16,0 0-89-16,0 0 7 16,133-14 30-16,-75 24 7 15,-4 3-10-15,-12-5-22 0,-15-1-21 16,-16 2-12 0,-11 1-3-16,-9 4-6 0,-24 7 0 15,-18 8 40-15,-9 1-7 16,-10 4-14-16,-1 0-13 15,2 2-1-15,7-2-4 16,8-1-1-16,19-6 1 16,14-1-1-16,19-7-16 15,2-6 9-15,20-4 7 16,20-3 7-16,12-3 8 16,10 0-4-16,3-1-11 15,-1 0-8-15,11 5-215 16,-14 0-401-16,-18-1-549 0</inkml:trace>
  <inkml:trace contextRef="#ctx0" brushRef="#br0" timeOffset="2582.04">3073 12531 1114 0,'0'0'380'0,"0"0"-153"0,0 0 23 15,0 0-68 1,0 0-31-16,0 0-12 0,118-47 23 15,-26 47-4-15,48 0 6 16,80 13-2-16,54 12-15 16,54 6-34-16,38 3-9 15,12 0-28-15,25 6-35 16,-6 2-14-16,-25 7-2 16,-51-4-7-16,-57 1-18 15,-51-7-1-15,-70-9 0 16,-52-10 1-16,-45-11 1 15,-27-4 0-15,-13-4 0 16,-4-1 8-16,-2 0 15 16,-4 0 32-16,-19-1-31 0,-4-11-17 15,1 0-8-15,0-2-5 16,7 0-179-16,13-12-342 16,6 4-275-16,0-3-1080 0</inkml:trace>
  <inkml:trace contextRef="#ctx0" brushRef="#br0" timeOffset="15579.01">13979 9274 664 0,'0'0'275'0,"0"0"34"0,0 0-23 16,0 0-16-16,0 0-39 16,-26-62-41-16,13 51-14 15,-4 9-35-15,0-1-11 16,-10 3-59-16,-8 0-44 15,-10 22-8-15,-6 9-5 16,-3 4-7-16,5 7-5 16,7 2-2-16,12-4 1 0,17-1 7 15,11-7 2 1,2-6-10-16,27-8 0 0,17-6 0 16,12-8 18-16,7-4-16 15,3-3 7-15,-1-18-2 16,-7-8 1-16,-9-5-1 15,-14-3 2-15,-12-4 0 16,-9 2 4-16,-12 2-2 16,-2 7-10-16,0 6 1 15,-4 4-2-15,-6 6-7 16,6 2-84-16,2 4-115 16,4 6-151-16,18 2-297 15,5 0-838-15</inkml:trace>
  <inkml:trace contextRef="#ctx0" brushRef="#br0" timeOffset="16049.57">15091 9244 124 0,'0'0'1097'0,"0"0"-777"0,0 0-120 16,0 0-33-1,0 0-75-15,0 0-43 0,-122 20-32 16,90 15-4-16,5 0-7 15,8 5 1-15,7-1-1 16,9-2-2-16,3-5 2 16,15-3-6-16,18-8 6 15,14-6 21-15,6-9 45 16,5-6 2-16,3 0 6 16,-5-21-30-16,-9-6-10 15,-5-7-8-15,-14-6-6 16,-14-4 7-16,-12 1-11 15,-2 5-7-15,-18 6-15 16,-14 7-4-16,-4 8-14 0,-3 5-3 16,1 8 14-16,-2 4-118 15,11 0-155-15,7 0-337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30T16:00:58.1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1012 16102 1646 0,'0'0'963'15,"0"0"-762"-15,0 0 92 16,0 0-35-16,0 0-110 16,0 0-41-16,44 4 29 15,-7-4-64-15,2 0-25 0,10-8-20 16,0-3-11-16,3 3-7 15,-6-1-8-15,-1 5 0 16,-10 0-1-16,-5 4-21 16,-13 0-176-16,-17 14-327 15,0 16-161-15,-9 0-93 0</inkml:trace>
  <inkml:trace contextRef="#ctx0" brushRef="#br0" timeOffset="163.13">1255 16333 1957 0,'0'0'630'0,"0"0"-176"16,0 0-110-16,0 0-98 16,0 0-123-16,0 0-80 0,0 0-28 15,87 1-9-15,-51-1-6 16,-1 0 0-16,-4 9-102 16,-6 16-165-16,-10 0-336 15,-13 0-148-15</inkml:trace>
  <inkml:trace contextRef="#ctx0" brushRef="#br0" timeOffset="327.58">1291 16655 1743 0,'0'0'575'16,"0"0"-395"-16,0 0 97 16,0 0-62-16,0 0-115 15,133-49-66-15,-86 36-25 16,-3 3-9-16,1 10-257 15,-13 0-435-15,-15 15-703 0</inkml:trace>
  <inkml:trace contextRef="#ctx0" brushRef="#br0" timeOffset="487.9">1369 16940 2104 0,'0'0'651'16,"0"0"-463"-16,0 0 8 15,0 0-142-15,0 0-39 16,0 0-10-16,125-30-5 16,-63-1-138-16,-11 0-371 15,-9-1-555-15</inkml:trace>
  <inkml:trace contextRef="#ctx0" brushRef="#br0" timeOffset="801.19">1504 15811 2184 0,'0'0'622'0,"0"0"-308"16,0 0 142-16,0 0-288 15,0 0-109-15,0 0-59 16,0 0-17-16,-6 107 9 0,28 9 8 15,12 44 21 1,8 25-9-16,7-8-1 0,2-20-11 16,-6-44 0-16,-7-29 0 15,-7-26 0-15,-4-3 0 16,2 2-1-16,-2 5-10 16,-2-3-118-16,-8-25-196 15,-9-15-474-15,-6-19-863 0</inkml:trace>
  <inkml:trace contextRef="#ctx0" brushRef="#br0" timeOffset="1227.08">1638 15647 1972 0,'0'0'536'0,"0"0"-417"15,0 0-8-15,0 0-84 16,0 0-15-16,0 0 120 16,138-23 103-16,-60 10-21 15,11-5-43-15,7 4-25 16,-3 0-86-16,-8 6-41 16,-12 3-10-16,-7 5 20 15,-15 0 11-15,-8 0-10 16,-14 0-16-16,-8 0-13 15,-7 9 1-15,-2 9-1 16,3 14 7-16,0 12 17 0,3 17 25 16,6 34-13-1,8 31-13-15,12 39-4 0,6 9-11 16,-2-5 1-16,-5-39-2 16,-14-42-8-16,-3-25 2 15,-6-13-2-15,1 0 1 16,-2-2-1-16,2 2 0 15,-11-10-2-15,-8-14-110 16,-6-4-133-16,-23-11-286 16,-4-8-547-16</inkml:trace>
  <inkml:trace contextRef="#ctx0" brushRef="#br0" timeOffset="1454.68">2113 17289 2607 0,'0'0'686'16,"0"0"-509"-16,0 0 99 16,0 0-165-16,0 0-35 15,0 0 29-15,158 10-47 16,-89-10-58-16,0 0 0 16,-5 0 0-16,-4 0 0 15,-10 0 0-15,-6 0 0 16,-8-4 0-16,-4-2 0 15,-6-27-213-15,-8 0-520 0,-12-7-1557 16</inkml:trace>
  <inkml:trace contextRef="#ctx0" brushRef="#br0" timeOffset="2625.74">1967 15821 958 0,'0'0'777'15,"0"0"-100"-15,0 0-398 0,0 0-57 16,0 0-111-16,0 0-76 15,0 0-21-15,-103 92 7 16,73-69 37-16,4-1 14 16,0-4 5-16,7-4-12 15,3 0-15-15,6-6-14 16,2-4-20-16,5 2-15 16,3-2-1-16,0 0-17 15,0 0 7-15,0-2 2 16,17 5 1-16,5-2 6 15,9-1 0-15,5-4 0 16,4 0-1-16,2 0-73 16,-1 0-100-16,7 0-137 0,-10 0-300 15,-11 0-345-15</inkml:trace>
  <inkml:trace contextRef="#ctx0" brushRef="#br0" timeOffset="2813">1922 15918 1625 0,'0'0'354'15,"0"0"-191"-15,0 0-87 16,0 0-42-16,0 0-4 16,-19 130-3-16,17-91-17 15,2 5-9-15,0-2-1 16,0-3-6-16,0-7-252 15,5-9-395-15</inkml:trace>
  <inkml:trace contextRef="#ctx0" brushRef="#br0" timeOffset="3211.11">2109 15976 1646 0,'0'0'568'0,"0"0"-306"16,0 0-12-16,0 0-107 16,0 0-46-16,0 0-46 15,0 0-31-15,-2 0-15 16,14 0-5-16,13-3 0 0,9-2 0 15,19-9-64 1,-6 0-308-16,-10 1-667 0</inkml:trace>
  <inkml:trace contextRef="#ctx0" brushRef="#br0" timeOffset="3971.9">2130 16451 1625 0,'0'0'860'0,"0"0"-549"16,0 0-23-16,0 0-168 16,0 0-102-16,0 0-18 15,0 0-8-15,5 76 8 16,-5-47 1-16,0 8 5 15,0-7-6-15,0 2-131 0,-11-6-187 16,2-3-396 0,3-14-933-16</inkml:trace>
  <inkml:trace contextRef="#ctx0" brushRef="#br0" timeOffset="4360.17">2402 16271 882 0,'0'0'1243'16,"0"0"-882"-16,0 0-47 15,0 0-163-15,0 0-109 16,0 0-35-16,0 0 14 16,-31 94 72-16,11-54 0 15,0 6-33-15,2 2-36 0,5-4-23 16,7-4 0-1,2-4-1-15,4-4-6 0,0-6 5 16,4-4-10-16,11-3-16 16,3-6-28-16,6-1-41 15,0-6 51-15,-1-6-15 16,-2 0 38-16,-4 0 13 16,-6-6 9-16,-6-6 15 15,-5-6 8-15,0 4 44 16,0-2 18-16,-12 2-7 15,-10 8-12-15,-3 6-37 16,-3 0-29-16,-4 0-13 16,-3 14-71-16,6 1-225 15,11-11-584-15</inkml:trace>
  <inkml:trace contextRef="#ctx0" brushRef="#br0" timeOffset="6110.12">2614 15819 333 0,'0'0'1541'0,"0"0"-1196"15,0 0-130-15,0 0-7 16,0 0-108-16,0 0-54 15,0 0-33-15,-27-13-4 16,25 9-8-16,0 1 0 16,0 2-1-16,-1 1 1 15,3-5-1-15,0 5 0 16,0 0-5-16,0 0-1 16,0-4-9-16,20-2 4 15,12-2 11-15,10-6 27 16,10 2 0-16,0-2-14 15,2 6-7-15,-4-1-5 16,-8 9-1-16,-7 0-6 0,3 0-135 16,-11 9-212-1,-9-1-528-15</inkml:trace>
  <inkml:trace contextRef="#ctx0" brushRef="#br0" timeOffset="6306">2893 15913 2089 0,'0'0'544'0,"0"0"-384"15,0 0 12-15,0 0-126 16,0 0-34-16,0 0-12 16,0 0 0-16,104-4-12 0,-84 4-78 15,-2 0-207 1,-9 6-375-16,-5 2-820 0</inkml:trace>
  <inkml:trace contextRef="#ctx0" brushRef="#br0" timeOffset="6491.31">2841 16150 1664 0,'0'0'577'16,"0"0"-471"-16,0 0 153 15,0 0-145-15,0 0-78 16,145-44-27-16,-105 34-9 16,5 7-40-16,-12 3-241 0,-8 0-476 15</inkml:trace>
  <inkml:trace contextRef="#ctx0" brushRef="#br0" timeOffset="6665.83">2955 16280 1580 0,'0'0'652'16,"0"0"-571"-16,0 0 38 15,0 0 8-15,0 0-48 16,125-36-49-16,-86 23-21 16,-4 8-9-16,-16 5-146 15,-5 10-383-15,-14 6-793 0</inkml:trace>
  <inkml:trace contextRef="#ctx0" brushRef="#br0" timeOffset="6824.58">3028 16556 1976 0,'0'0'567'16,"0"0"-403"-16,0 0 64 15,0 0-127-15,0 0-73 16,126-44-28-16,-95 44-30 15,-12 0-327-15,-8 9-550 0</inkml:trace>
  <inkml:trace contextRef="#ctx0" brushRef="#br0" timeOffset="6974.21">3044 16866 2004 0,'0'0'622'16,"0"0"-547"-16,0 0 73 15,0 0-90-15,0 0-58 16,127-18-82-16,-96 18-509 16,-13 0-1509-16</inkml:trace>
  <inkml:trace contextRef="#ctx0" brushRef="#br0" timeOffset="7141.33">3080 17173 618 0,'0'0'2116'0,"0"0"-1780"16,0 0-138-16,0 0-77 16,0 0-90-16,0 0-19 15,120-22-12-15,-71 13-80 16,-11 4-295-16,-5-3-620 0</inkml:trace>
  <inkml:trace contextRef="#ctx0" brushRef="#br0" timeOffset="13855.66">2957 15659 859 0,'0'0'185'16,"0"0"-94"-16,0 0 167 15,0 0 74-15,0 0-144 16,0 0-12-16,0 0 35 15,4 0 0-15,4 0-4 16,0 2-55-16,8 10-50 16,6 6-11-16,9 3 12 15,4 10 5-15,7 7-27 16,-7 6-38-16,3 0-11 16,-5 2-16-16,-2 2-10 15,-4 1-5-15,-4-5-1 16,-8 2 0-16,-5-2 0 0,-2-9-1 15,-8-2-6 1,0-3-137-16,-14-16-157 0,-9-5-239 16,0-9-440-16</inkml:trace>
  <inkml:trace contextRef="#ctx0" brushRef="#br0" timeOffset="14261.13">3169 15606 1270 0,'0'0'498'0,"0"0"-306"0,0 0 158 15,0 0-53-15,118-40-85 16,-66 39-57-16,5 1-53 15,2 0-48-15,4 19-17 16,-3 15-20-16,-6 9-4 16,-4 8 11-16,-11 12 11 15,-5-5-19-15,-10 1-7 16,-8-5-7-16,-7-10-2 16,-7 0 1-16,-2-4-1 15,-9 0 11-15,-20 0 5 0,-11-2 9 16,-6 0 7-1,-8-10-14-15,2-2-12 0,6-4 0 16,7-7 0-16,6-7-6 16,9-4-38-16,4-4-146 15,6 0-194-15,8 0-426 0</inkml:trace>
  <inkml:trace contextRef="#ctx0" brushRef="#br0" timeOffset="14793.31">3583 16669 1513 0,'0'0'610'0,"0"0"-500"15,0 0-79-15,0 0-29 16,0 0 103-16,103 107 122 15,-65-57-51-15,-5 5-52 16,-4 0-27-16,-6-1-37 16,-13-4-35-16,-8 2-8 15,-2-7-8-15,-2-5-8 0,-22-5-1 16,-12-12-31-16,-37-17-163 16,8-6-286-16,1-6-416 15</inkml:trace>
  <inkml:trace contextRef="#ctx0" brushRef="#br0" timeOffset="15106.48">3434 16561 1861 0,'0'0'576'0,"0"0"-498"15,0 0 21-15,0 0 39 16,180 18 2-16,-95 9-24 0,6 15-19 15,3 6-46 1,-9 5-29-16,-12 6-10 0,-17-5-4 16,-15-2-8-16,-18-2 1 15,-11-2 8-15,-12-8 13 16,0 5 71-16,-20-9 6 16,-14-1-23-16,-8-2 8 15,-11-3-18-15,-5-7-27 16,-5-2-18-16,5-7-13 15,4-4-7-15,10-5-1 16,4-5-34-16,2-15-119 16,8-12-230-16,14-4-537 0</inkml:trace>
  <inkml:trace contextRef="#ctx0" brushRef="#br0" timeOffset="15599.91">3555 15996 1033 0,'0'0'1051'15,"0"0"-852"-15,0 0-43 16,0 0 104-16,0 0-20 0,148-10-101 16,-103 10-71-1,-3 0-44-15,-1 0-15 0,-1 10-8 16,0 6 1-16,-1 2-1 15,2 0 5-15,-1 0-6 16,14 3-77-16,-12-2-228 16,-7-5-425-16</inkml:trace>
  <inkml:trace contextRef="#ctx0" brushRef="#br0" timeOffset="15842.84">4004 16762 2038 0,'0'0'540'16,"0"0"-333"-16,0 0 16 16,0 0-105-16,0 0-45 15,0 0-26-15,0 0-26 16,29-31-8-16,2 4-7 15,9-12-6-15,20-7-128 16,-8 6-437-16,-14 10-625 0</inkml:trace>
  <inkml:trace contextRef="#ctx0" brushRef="#br0" timeOffset="17903.5">4684 17459 1295 0,'0'0'777'0,"0"0"-504"16,0 0 49-16,0 0-61 15,0 0-84-15,0 0-71 16,0 0-31-16,-76-36-11 16,58 5 7-16,-4-10-16 15,-6-17-22-15,-9-12-9 16,-1-15-1-16,3-1-7 16,-1-6 2-16,5 6-3 0,7 2-1 15,3 3 5 1,2-1 8-16,1-2-6 0,-3-22-7 15,-5-19-5-15,4 13 0 16,-1 10-8-16,10 16 9 16,7 20-9-16,0-7 8 15,4-7-9-15,2 3-2 16,0 12 2-16,0 7 0 16,0 5-12-16,-6 11 3 15,-3 2 9-15,1 6 0 16,-2 10 0-16,3 3 0 15,3 8 1-15,0 7 0 16,2-2 0-16,2 4-1 16,-2-1 1-16,2 3 0 15,-4-2 0-15,0 1-1 0,2-1 2 16,-2-2-1-16,-1 2-1 16,3 0 0-16,-2-4 1 15,0 2-1-15,1 2 1 16,0-3-1-16,1 2 0 15,0-1 0-15,-3-8-1 16,1-3 0-16,-2 0-1 16,-3-3 2-16,2 1 1 15,-2 3-1-15,3 7 0 16,-1 0 0-16,-2 5 1 16,0 1 0-16,0 0 0 15,-5 1-1-15,1 1 0 0,-3 1-2 16,-1 0 1-1,-5 0-1-15,-3 0 2 0,-4 0 0 16,-5 0-6-16,-8 0 5 16,-5 0 0-16,-6 3-7 15,-7 11 8-15,-2 5-9 16,-4-2 0-16,4 2 3 16,3-7 5-16,3 1 1 15,-2-7 6-15,-7 3-4 16,-7-5 7-16,-9 2-9 15,-13 2 0-15,-7 0-8 16,-3 6-38-16,-1 4 19 16,2-1 16-16,3 2 5 15,6-1-21-15,6-1 14 16,5 0 7-16,7-3 5 0,3-2 0 16,3-1 1-16,6 2 0 15,2-3 0-15,6 3-1 16,7-7 0-16,7 1 0 15,8 1 0-15,3-4 0 16,5 2-5-16,1 2-3 16,3-1 8-16,1-1-8 15,2 3 9-15,-2-4-2 16,1 0 2-16,1 4-2 16,-4-5 2-16,-2 1-1 15,-1 0 0-15,-4-2 0 16,1 2-11-16,-2-5 3 15,0 0 7-15,0 0-5 0,2 0-4 16,5 0 10 0,2 0 0-16,6 0 1 0,3 0-1 15,6 0 0-15,3 0 1 16,2-5 0-16,2 5 0 16,0 0 0-16,0 0 0 15,0 0 0-15,0 0 0 16,0 0-1-16,0 0 1 15,-3 0-1-15,3 0-1 16,-3 0-8-16,-1 10-10 0,-2 21-32 16,-1 13 23-1,3 15 22-15,4 16 6 16,0 24 1-16,4 25-1 16,27 33 1-16,9 8 0 15,5-4-1-15,1-14 1 0,-6-25 0 16,-5-24 28-16,-12-22-3 15,-2-18 4-15,-6-2-8 16,1 8 3-16,4 11 1 16,-2 11 1-16,0-6 2 15,-5 1-5-15,0-1-14 16,1-10-9-16,-6-10 0 16,4-12-1-16,-6-8 1 15,1-13 0-15,-3-10 0 16,1-7 0-16,-5-6 0 15,3 0 1-15,-3-4-1 16,0 0 0-16,0 0 1 0,0 0-1 16,0 0 0-16,2 0 0 15,-2 0 1-15,2 0 0 16,2 0 6-16,5-12 32 16,9-2-4-16,9-8-10 15,15-2-16-15,20-10 0 16,36-10 17-16,41-10 19 15,38-1-12-15,24 7-3 16,3 12-14-16,-1 19-7 16,5 6 15-16,6 11 5 15,5 0-11-15,1 6-2 16,-8 6-5-16,-11 2-10 16,-16-5 8-16,-19-4-2 0,-20 4-7 15,-31-2 0-15,-26-1 0 16,-27-1 0-16,-17 3 9 15,-5-3-8-15,-4 4-1 16,-5 1 1-16,-15-7-1 16,-7 1 1-16,-7-4 7 15,0 0 2-15,-2 0 16 16,0 0 8-16,0 0-12 16,0 0-22-16,0 0 0 15,0 0 0-15,0 0 0 16,0 0 0-16,0 0 0 15,0 5 0-15,0-5 0 16,0 0 0-16,0 0 0 0,0 0 0 16,0 0 0-1,0 4 0-15,0-2 0 0,0-2 0 16,0 4-21-16,0-4-188 16,0 0-378-16,0-15-676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Engineering Fundamentals - An Introduction to Engineering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/>
              <a:t>©2011 Cengage Learning Engineering. All Rights Reserved. 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633749-6353-4824-94F5-2306CA13CC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9206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16764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49998" y="583811"/>
            <a:ext cx="867454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129540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14600"/>
            <a:ext cx="7848600" cy="364367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1009" y="6321136"/>
            <a:ext cx="1161826" cy="365125"/>
          </a:xfrm>
        </p:spPr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Enhanced Seventh Edition			           Roth/Kinney/John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685800" y="6341918"/>
            <a:ext cx="7614296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1"/>
                </a:solidFill>
              </a:rPr>
              <a:t>© 2021 Cengage®. May not be scanned, copied or duplicated, or posted to a publicly accessible website, in whole or in part.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2014 Cengage Learning Engineering.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93121" y="6248400"/>
            <a:ext cx="1161826" cy="365125"/>
          </a:xfrm>
        </p:spPr>
        <p:txBody>
          <a:bodyPr/>
          <a:lstStyle/>
          <a:p>
            <a:pPr>
              <a:defRPr/>
            </a:pPr>
            <a:fld id="{E00E4866-B08E-48F7-AB9A-999B998519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3385" y="1373253"/>
            <a:ext cx="8229599" cy="1453297"/>
          </a:xfrm>
        </p:spPr>
        <p:txBody>
          <a:bodyPr vert="horz" anchor="ctr">
            <a:normAutofit/>
          </a:bodyPr>
          <a:lstStyle>
            <a:lvl1pPr algn="l">
              <a:defRPr sz="3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0"/>
            <a:ext cx="8267700" cy="3048000"/>
          </a:xfrm>
        </p:spPr>
        <p:txBody>
          <a:bodyPr vert="horz"/>
          <a:lstStyle>
            <a:lvl1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7</a:t>
            </a:r>
            <a:r>
              <a:rPr lang="en-US" sz="120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edition					Roth/Kinney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6248400"/>
            <a:ext cx="1161826" cy="365125"/>
          </a:xfrm>
        </p:spPr>
        <p:txBody>
          <a:bodyPr/>
          <a:lstStyle/>
          <a:p>
            <a:pPr>
              <a:defRPr/>
            </a:pPr>
            <a:fld id="{6CF2B64B-D533-4D11-BEAF-64879B3271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A81A81-69CC-4B61-9DAD-22D007F12F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 anchor="t"/>
          <a:lstStyle>
            <a:lvl1pPr algn="l">
              <a:spcBef>
                <a:spcPts val="0"/>
              </a:spcBef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161826" cy="365125"/>
          </a:xfrm>
        </p:spPr>
        <p:txBody>
          <a:bodyPr/>
          <a:lstStyle/>
          <a:p>
            <a:pPr>
              <a:defRPr/>
            </a:pPr>
            <a:fld id="{3AB3C744-5926-4D44-9840-116E84E524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0611092-5CFF-4C1B-A322-4AF5B78C5C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="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7</a:t>
            </a:r>
            <a:r>
              <a:rPr lang="en-US" sz="1200" b="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US" sz="1200" b="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edition					Roth/Kinney</a:t>
            </a:r>
            <a:endParaRPr lang="en-US" sz="12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3" r:id="rId1"/>
    <p:sldLayoutId id="2147484493" r:id="rId2"/>
    <p:sldLayoutId id="2147484484" r:id="rId3"/>
    <p:sldLayoutId id="2147484486" r:id="rId4"/>
    <p:sldLayoutId id="2147484492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customXml" Target="../ink/ink4.xml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F9D0DF0-9177-4E18-96CA-FCA99123AC54}"/>
              </a:ext>
            </a:extLst>
          </p:cNvPr>
          <p:cNvSpPr txBox="1"/>
          <p:nvPr/>
        </p:nvSpPr>
        <p:spPr>
          <a:xfrm>
            <a:off x="838200" y="1828800"/>
            <a:ext cx="800100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Lab 17. Use decoder to implement one bit adder</a:t>
            </a:r>
            <a:endParaRPr sz="2400" dirty="0">
              <a:latin typeface="Verdana" panose="020B0604030504040204" pitchFamily="34" charset="0"/>
              <a:ea typeface="Verdana" panose="020B0604030504040204" pitchFamily="34" charset="0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9704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F9D0DF0-9177-4E18-96CA-FCA99123AC54}"/>
              </a:ext>
            </a:extLst>
          </p:cNvPr>
          <p:cNvSpPr txBox="1"/>
          <p:nvPr/>
        </p:nvSpPr>
        <p:spPr>
          <a:xfrm>
            <a:off x="559686" y="685800"/>
            <a:ext cx="323723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1-to-2-line</a:t>
            </a:r>
            <a:r>
              <a:rPr sz="2400" spc="-6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</a:t>
            </a:r>
            <a:r>
              <a:rPr sz="2400" spc="-1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decoder:</a:t>
            </a:r>
            <a:endParaRPr sz="2400" dirty="0">
              <a:latin typeface="Verdana" panose="020B0604030504040204" pitchFamily="34" charset="0"/>
              <a:ea typeface="Verdana" panose="020B0604030504040204" pitchFamily="34" charset="0"/>
              <a:cs typeface="Trebuchet MS"/>
            </a:endParaRPr>
          </a:p>
        </p:txBody>
      </p:sp>
      <p:grpSp>
        <p:nvGrpSpPr>
          <p:cNvPr id="9" name="object 10">
            <a:extLst>
              <a:ext uri="{FF2B5EF4-FFF2-40B4-BE49-F238E27FC236}">
                <a16:creationId xmlns:a16="http://schemas.microsoft.com/office/drawing/2014/main" id="{F34D84DE-39C6-41E6-83CE-F13CAC552CAE}"/>
              </a:ext>
            </a:extLst>
          </p:cNvPr>
          <p:cNvGrpSpPr/>
          <p:nvPr/>
        </p:nvGrpSpPr>
        <p:grpSpPr>
          <a:xfrm>
            <a:off x="6096000" y="1371317"/>
            <a:ext cx="1407795" cy="1118870"/>
            <a:chOff x="6069025" y="1674685"/>
            <a:chExt cx="1407795" cy="1118870"/>
          </a:xfrm>
        </p:grpSpPr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51B3408F-5C66-4825-A911-160ED3772576}"/>
                </a:ext>
              </a:extLst>
            </p:cNvPr>
            <p:cNvSpPr/>
            <p:nvPr/>
          </p:nvSpPr>
          <p:spPr>
            <a:xfrm>
              <a:off x="6072200" y="1677860"/>
              <a:ext cx="1403997" cy="11125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2">
              <a:extLst>
                <a:ext uri="{FF2B5EF4-FFF2-40B4-BE49-F238E27FC236}">
                  <a16:creationId xmlns:a16="http://schemas.microsoft.com/office/drawing/2014/main" id="{13EC0ED8-4BA1-4692-B61F-6D678BCB5EAA}"/>
                </a:ext>
              </a:extLst>
            </p:cNvPr>
            <p:cNvSpPr/>
            <p:nvPr/>
          </p:nvSpPr>
          <p:spPr>
            <a:xfrm>
              <a:off x="6540195" y="1674685"/>
              <a:ext cx="0" cy="1118870"/>
            </a:xfrm>
            <a:custGeom>
              <a:avLst/>
              <a:gdLst/>
              <a:ahLst/>
              <a:cxnLst/>
              <a:rect l="l" t="t" r="r" b="b"/>
              <a:pathLst>
                <a:path h="1118870">
                  <a:moveTo>
                    <a:pt x="0" y="0"/>
                  </a:moveTo>
                  <a:lnTo>
                    <a:pt x="0" y="111887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2F3EEA32-6489-4176-8B71-F68D794AA8D9}"/>
                </a:ext>
              </a:extLst>
            </p:cNvPr>
            <p:cNvSpPr/>
            <p:nvPr/>
          </p:nvSpPr>
          <p:spPr>
            <a:xfrm>
              <a:off x="6069025" y="2048700"/>
              <a:ext cx="1407795" cy="0"/>
            </a:xfrm>
            <a:custGeom>
              <a:avLst/>
              <a:gdLst/>
              <a:ahLst/>
              <a:cxnLst/>
              <a:rect l="l" t="t" r="r" b="b"/>
              <a:pathLst>
                <a:path w="1407795">
                  <a:moveTo>
                    <a:pt x="0" y="0"/>
                  </a:moveTo>
                  <a:lnTo>
                    <a:pt x="1407172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4">
            <a:extLst>
              <a:ext uri="{FF2B5EF4-FFF2-40B4-BE49-F238E27FC236}">
                <a16:creationId xmlns:a16="http://schemas.microsoft.com/office/drawing/2014/main" id="{C43F770D-E4B8-4850-91D6-A1157043C2E1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371317"/>
          <a:ext cx="1403347" cy="1112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429"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Caladea"/>
                          <a:cs typeface="Caladea"/>
                        </a:rPr>
                        <a:t>A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41910" marB="0">
                    <a:lnL w="6350">
                      <a:solidFill>
                        <a:srgbClr val="C8DBC1"/>
                      </a:solidFill>
                      <a:prstDash val="solid"/>
                    </a:lnL>
                    <a:lnT w="6350">
                      <a:solidFill>
                        <a:srgbClr val="C8DBC1"/>
                      </a:solidFill>
                      <a:prstDash val="soli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Caladea"/>
                          <a:cs typeface="Caladea"/>
                        </a:rPr>
                        <a:t>D</a:t>
                      </a:r>
                      <a:r>
                        <a:rPr sz="1800" b="1" spc="-7" baseline="-20833" dirty="0">
                          <a:latin typeface="Caladea"/>
                          <a:cs typeface="Caladea"/>
                        </a:rPr>
                        <a:t>0</a:t>
                      </a:r>
                      <a:endParaRPr sz="1800" baseline="-20833">
                        <a:latin typeface="Caladea"/>
                        <a:cs typeface="Caladea"/>
                      </a:endParaRPr>
                    </a:p>
                  </a:txBody>
                  <a:tcPr marL="0" marR="0" marT="41910" marB="0">
                    <a:lnT w="6350">
                      <a:solidFill>
                        <a:srgbClr val="C8DBC1"/>
                      </a:solidFill>
                      <a:prstDash val="soli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Caladea"/>
                          <a:cs typeface="Caladea"/>
                        </a:rPr>
                        <a:t>D</a:t>
                      </a:r>
                      <a:r>
                        <a:rPr sz="1800" b="1" spc="-7" baseline="-20833" dirty="0">
                          <a:latin typeface="Caladea"/>
                          <a:cs typeface="Caladea"/>
                        </a:rPr>
                        <a:t>1</a:t>
                      </a:r>
                      <a:endParaRPr sz="1800" baseline="-20833">
                        <a:latin typeface="Caladea"/>
                        <a:cs typeface="Caladea"/>
                      </a:endParaRPr>
                    </a:p>
                  </a:txBody>
                  <a:tcPr marL="0" marR="0" marT="41910" marB="0">
                    <a:lnT w="6350">
                      <a:solidFill>
                        <a:srgbClr val="C8DBC1"/>
                      </a:solidFill>
                      <a:prstDash val="solid"/>
                    </a:lnT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815"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0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19050" marB="0">
                    <a:lnL w="6350">
                      <a:solidFill>
                        <a:srgbClr val="C8DBC1"/>
                      </a:solidFill>
                      <a:prstDash val="solid"/>
                    </a:lnL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1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1905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0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19050" marB="0"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87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1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40005" marB="0">
                    <a:lnL w="6350">
                      <a:solidFill>
                        <a:srgbClr val="C8DBC1"/>
                      </a:solidFill>
                      <a:prstDash val="solid"/>
                    </a:lnL>
                    <a:lnB w="6350">
                      <a:solidFill>
                        <a:srgbClr val="C8DBC1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0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40005" marB="0">
                    <a:lnB w="6350">
                      <a:solidFill>
                        <a:srgbClr val="C8DBC1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1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40005" marB="0">
                    <a:lnB w="6350">
                      <a:solidFill>
                        <a:srgbClr val="C8DBC1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6">
            <a:extLst>
              <a:ext uri="{FF2B5EF4-FFF2-40B4-BE49-F238E27FC236}">
                <a16:creationId xmlns:a16="http://schemas.microsoft.com/office/drawing/2014/main" id="{309ADD16-446C-4EC3-929B-3E100561589F}"/>
              </a:ext>
            </a:extLst>
          </p:cNvPr>
          <p:cNvSpPr/>
          <p:nvPr/>
        </p:nvSpPr>
        <p:spPr>
          <a:xfrm>
            <a:off x="835988" y="1432292"/>
            <a:ext cx="2960928" cy="937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05A2F9E6-BBB8-4A06-86D5-9A2C2740B8CD}"/>
              </a:ext>
            </a:extLst>
          </p:cNvPr>
          <p:cNvSpPr txBox="1"/>
          <p:nvPr/>
        </p:nvSpPr>
        <p:spPr>
          <a:xfrm>
            <a:off x="559686" y="2726360"/>
            <a:ext cx="323723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2-to-4-line</a:t>
            </a:r>
            <a:r>
              <a:rPr sz="2400" spc="-6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</a:t>
            </a:r>
            <a:r>
              <a:rPr sz="2400" spc="-1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decoder:</a:t>
            </a:r>
            <a:endParaRPr sz="2400" dirty="0">
              <a:latin typeface="Verdana" panose="020B0604030504040204" pitchFamily="34" charset="0"/>
              <a:ea typeface="Verdana" panose="020B0604030504040204" pitchFamily="34" charset="0"/>
              <a:cs typeface="Trebuchet MS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4AFC2A51-ED80-4F71-A1DE-639CE588EC8D}"/>
              </a:ext>
            </a:extLst>
          </p:cNvPr>
          <p:cNvSpPr/>
          <p:nvPr/>
        </p:nvSpPr>
        <p:spPr>
          <a:xfrm>
            <a:off x="685800" y="3233548"/>
            <a:ext cx="3993976" cy="3055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4">
            <a:extLst>
              <a:ext uri="{FF2B5EF4-FFF2-40B4-BE49-F238E27FC236}">
                <a16:creationId xmlns:a16="http://schemas.microsoft.com/office/drawing/2014/main" id="{4BE5BEF5-2A65-45C7-AFF3-487ABF04DB29}"/>
              </a:ext>
            </a:extLst>
          </p:cNvPr>
          <p:cNvGrpSpPr/>
          <p:nvPr/>
        </p:nvGrpSpPr>
        <p:grpSpPr>
          <a:xfrm>
            <a:off x="5650234" y="3725256"/>
            <a:ext cx="2818130" cy="1860550"/>
            <a:chOff x="6069025" y="3786200"/>
            <a:chExt cx="2818130" cy="1860550"/>
          </a:xfrm>
        </p:grpSpPr>
        <p:sp>
          <p:nvSpPr>
            <p:cNvPr id="22" name="object 5">
              <a:extLst>
                <a:ext uri="{FF2B5EF4-FFF2-40B4-BE49-F238E27FC236}">
                  <a16:creationId xmlns:a16="http://schemas.microsoft.com/office/drawing/2014/main" id="{21650895-E08B-4BB6-B141-A8CD5170277D}"/>
                </a:ext>
              </a:extLst>
            </p:cNvPr>
            <p:cNvSpPr/>
            <p:nvPr/>
          </p:nvSpPr>
          <p:spPr>
            <a:xfrm>
              <a:off x="6072200" y="3789375"/>
              <a:ext cx="2807995" cy="1854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6">
              <a:extLst>
                <a:ext uri="{FF2B5EF4-FFF2-40B4-BE49-F238E27FC236}">
                  <a16:creationId xmlns:a16="http://schemas.microsoft.com/office/drawing/2014/main" id="{9BB43B9C-4D0E-4439-BC19-50167D118FA4}"/>
                </a:ext>
              </a:extLst>
            </p:cNvPr>
            <p:cNvSpPr/>
            <p:nvPr/>
          </p:nvSpPr>
          <p:spPr>
            <a:xfrm>
              <a:off x="7008202" y="3786200"/>
              <a:ext cx="0" cy="1860550"/>
            </a:xfrm>
            <a:custGeom>
              <a:avLst/>
              <a:gdLst/>
              <a:ahLst/>
              <a:cxnLst/>
              <a:rect l="l" t="t" r="r" b="b"/>
              <a:pathLst>
                <a:path h="1860550">
                  <a:moveTo>
                    <a:pt x="0" y="0"/>
                  </a:moveTo>
                  <a:lnTo>
                    <a:pt x="0" y="186055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7">
              <a:extLst>
                <a:ext uri="{FF2B5EF4-FFF2-40B4-BE49-F238E27FC236}">
                  <a16:creationId xmlns:a16="http://schemas.microsoft.com/office/drawing/2014/main" id="{FF63648B-0836-4297-8DAF-79CB3243DF42}"/>
                </a:ext>
              </a:extLst>
            </p:cNvPr>
            <p:cNvSpPr/>
            <p:nvPr/>
          </p:nvSpPr>
          <p:spPr>
            <a:xfrm>
              <a:off x="6069025" y="4160215"/>
              <a:ext cx="2818130" cy="0"/>
            </a:xfrm>
            <a:custGeom>
              <a:avLst/>
              <a:gdLst/>
              <a:ahLst/>
              <a:cxnLst/>
              <a:rect l="l" t="t" r="r" b="b"/>
              <a:pathLst>
                <a:path w="2818129">
                  <a:moveTo>
                    <a:pt x="0" y="0"/>
                  </a:moveTo>
                  <a:lnTo>
                    <a:pt x="2817520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8">
              <a:extLst>
                <a:ext uri="{FF2B5EF4-FFF2-40B4-BE49-F238E27FC236}">
                  <a16:creationId xmlns:a16="http://schemas.microsoft.com/office/drawing/2014/main" id="{083A2DD7-D723-476A-A402-D256E769EF2A}"/>
                </a:ext>
              </a:extLst>
            </p:cNvPr>
            <p:cNvSpPr/>
            <p:nvPr/>
          </p:nvSpPr>
          <p:spPr>
            <a:xfrm>
              <a:off x="8880195" y="3786200"/>
              <a:ext cx="0" cy="1860550"/>
            </a:xfrm>
            <a:custGeom>
              <a:avLst/>
              <a:gdLst/>
              <a:ahLst/>
              <a:cxnLst/>
              <a:rect l="l" t="t" r="r" b="b"/>
              <a:pathLst>
                <a:path h="1860550">
                  <a:moveTo>
                    <a:pt x="0" y="0"/>
                  </a:moveTo>
                  <a:lnTo>
                    <a:pt x="0" y="186055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6" name="object 9">
            <a:extLst>
              <a:ext uri="{FF2B5EF4-FFF2-40B4-BE49-F238E27FC236}">
                <a16:creationId xmlns:a16="http://schemas.microsoft.com/office/drawing/2014/main" id="{01ADA470-04B0-46F4-A95D-E5A78627BEDD}"/>
              </a:ext>
            </a:extLst>
          </p:cNvPr>
          <p:cNvGraphicFramePr>
            <a:graphicFrameLocks noGrp="1"/>
          </p:cNvGraphicFramePr>
          <p:nvPr/>
        </p:nvGraphicFramePr>
        <p:xfrm>
          <a:off x="5650234" y="3725256"/>
          <a:ext cx="2807966" cy="18542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14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Caladea"/>
                          <a:cs typeface="Caladea"/>
                        </a:rPr>
                        <a:t>A</a:t>
                      </a:r>
                      <a:r>
                        <a:rPr sz="1800" b="1" baseline="-20833" dirty="0">
                          <a:latin typeface="Caladea"/>
                          <a:cs typeface="Caladea"/>
                        </a:rPr>
                        <a:t>1</a:t>
                      </a:r>
                      <a:endParaRPr sz="1800" baseline="-20833">
                        <a:latin typeface="Caladea"/>
                        <a:cs typeface="Caladea"/>
                      </a:endParaRPr>
                    </a:p>
                  </a:txBody>
                  <a:tcPr marL="0" marR="0" marT="41910" marB="0">
                    <a:lnL w="6350">
                      <a:solidFill>
                        <a:srgbClr val="C8DBC1"/>
                      </a:solidFill>
                      <a:prstDash val="solid"/>
                    </a:lnL>
                    <a:lnT w="6350">
                      <a:solidFill>
                        <a:srgbClr val="C8DBC1"/>
                      </a:solidFill>
                      <a:prstDash val="soli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Caladea"/>
                          <a:cs typeface="Caladea"/>
                        </a:rPr>
                        <a:t>A</a:t>
                      </a:r>
                      <a:r>
                        <a:rPr sz="1800" b="1" baseline="-20833" dirty="0">
                          <a:latin typeface="Caladea"/>
                          <a:cs typeface="Caladea"/>
                        </a:rPr>
                        <a:t>0</a:t>
                      </a:r>
                      <a:endParaRPr sz="1800" baseline="-20833">
                        <a:latin typeface="Caladea"/>
                        <a:cs typeface="Caladea"/>
                      </a:endParaRPr>
                    </a:p>
                  </a:txBody>
                  <a:tcPr marL="0" marR="0" marT="41910" marB="0">
                    <a:lnT w="6350">
                      <a:solidFill>
                        <a:srgbClr val="C8DBC1"/>
                      </a:solidFill>
                      <a:prstDash val="soli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Caladea"/>
                          <a:cs typeface="Caladea"/>
                        </a:rPr>
                        <a:t>D</a:t>
                      </a:r>
                      <a:r>
                        <a:rPr sz="1800" b="1" spc="-7" baseline="-20833" dirty="0">
                          <a:latin typeface="Caladea"/>
                          <a:cs typeface="Caladea"/>
                        </a:rPr>
                        <a:t>0</a:t>
                      </a:r>
                      <a:endParaRPr sz="1800" baseline="-20833">
                        <a:latin typeface="Caladea"/>
                        <a:cs typeface="Caladea"/>
                      </a:endParaRPr>
                    </a:p>
                  </a:txBody>
                  <a:tcPr marL="0" marR="0" marT="41910" marB="0">
                    <a:lnT w="6350">
                      <a:solidFill>
                        <a:srgbClr val="C8DBC1"/>
                      </a:solidFill>
                      <a:prstDash val="soli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Caladea"/>
                          <a:cs typeface="Caladea"/>
                        </a:rPr>
                        <a:t>D</a:t>
                      </a:r>
                      <a:r>
                        <a:rPr sz="1800" b="1" spc="-7" baseline="-20833" dirty="0">
                          <a:latin typeface="Caladea"/>
                          <a:cs typeface="Caladea"/>
                        </a:rPr>
                        <a:t>1</a:t>
                      </a:r>
                      <a:endParaRPr sz="1800" baseline="-20833">
                        <a:latin typeface="Caladea"/>
                        <a:cs typeface="Caladea"/>
                      </a:endParaRPr>
                    </a:p>
                  </a:txBody>
                  <a:tcPr marL="0" marR="0" marT="41910" marB="0">
                    <a:lnT w="6350">
                      <a:solidFill>
                        <a:srgbClr val="C8DBC1"/>
                      </a:solidFill>
                      <a:prstDash val="soli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Caladea"/>
                          <a:cs typeface="Caladea"/>
                        </a:rPr>
                        <a:t>D</a:t>
                      </a:r>
                      <a:r>
                        <a:rPr sz="1800" b="1" spc="-7" baseline="-20833" dirty="0">
                          <a:latin typeface="Caladea"/>
                          <a:cs typeface="Caladea"/>
                        </a:rPr>
                        <a:t>2</a:t>
                      </a:r>
                      <a:endParaRPr sz="1800" baseline="-20833">
                        <a:latin typeface="Caladea"/>
                        <a:cs typeface="Caladea"/>
                      </a:endParaRPr>
                    </a:p>
                  </a:txBody>
                  <a:tcPr marL="0" marR="0" marT="41910" marB="0">
                    <a:lnT w="6350">
                      <a:solidFill>
                        <a:srgbClr val="C8DBC1"/>
                      </a:solidFill>
                      <a:prstDash val="soli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Caladea"/>
                          <a:cs typeface="Caladea"/>
                        </a:rPr>
                        <a:t>D</a:t>
                      </a:r>
                      <a:r>
                        <a:rPr sz="1800" b="1" spc="-7" baseline="-20833" dirty="0">
                          <a:latin typeface="Caladea"/>
                          <a:cs typeface="Caladea"/>
                        </a:rPr>
                        <a:t>3</a:t>
                      </a:r>
                      <a:endParaRPr sz="1800" baseline="-20833">
                        <a:latin typeface="Caladea"/>
                        <a:cs typeface="Caladea"/>
                      </a:endParaRPr>
                    </a:p>
                  </a:txBody>
                  <a:tcPr marL="0" marR="0" marT="41910" marB="0">
                    <a:lnT w="6350">
                      <a:solidFill>
                        <a:srgbClr val="C8DBC1"/>
                      </a:solidFill>
                      <a:prstDash val="solid"/>
                    </a:lnT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0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19050" marB="0">
                    <a:lnL w="6350">
                      <a:solidFill>
                        <a:srgbClr val="C8DBC1"/>
                      </a:solidFill>
                      <a:prstDash val="solid"/>
                    </a:lnL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0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1905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1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1905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0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1905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0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1905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0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19050" marB="0"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0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40005" marB="0">
                    <a:lnL w="6350">
                      <a:solidFill>
                        <a:srgbClr val="C8DBC1"/>
                      </a:solidFill>
                      <a:prstDash val="solid"/>
                    </a:lnL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1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40005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0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40005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1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40005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0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40005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0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40005" marB="0"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1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40005" marB="0">
                    <a:lnL w="6350">
                      <a:solidFill>
                        <a:srgbClr val="C8DBC1"/>
                      </a:solidFill>
                      <a:prstDash val="solid"/>
                    </a:lnL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0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40005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0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40005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0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40005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1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40005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0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40005" marB="0"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1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40005" marB="0">
                    <a:lnL w="6350">
                      <a:solidFill>
                        <a:srgbClr val="C8DBC1"/>
                      </a:solidFill>
                      <a:prstDash val="solid"/>
                    </a:lnL>
                    <a:lnB w="6350">
                      <a:solidFill>
                        <a:srgbClr val="C8DBC1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1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40005" marB="0">
                    <a:lnB w="6350">
                      <a:solidFill>
                        <a:srgbClr val="C8DBC1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0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40005" marB="0">
                    <a:lnB w="6350">
                      <a:solidFill>
                        <a:srgbClr val="C8DBC1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0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40005" marB="0">
                    <a:lnB w="6350">
                      <a:solidFill>
                        <a:srgbClr val="C8DBC1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0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40005" marB="0">
                    <a:lnB w="6350">
                      <a:solidFill>
                        <a:srgbClr val="C8DBC1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1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40005" marB="0">
                    <a:lnB w="6350">
                      <a:solidFill>
                        <a:srgbClr val="C8DBC1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20E639-FD74-4AC8-8E82-BFF2DBEF20B5}"/>
              </a:ext>
            </a:extLst>
          </p:cNvPr>
          <p:cNvCxnSpPr/>
          <p:nvPr/>
        </p:nvCxnSpPr>
        <p:spPr>
          <a:xfrm>
            <a:off x="6567170" y="1371317"/>
            <a:ext cx="0" cy="111253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28E5BF-CB67-42A8-9CCB-7AB2CE156CF6}"/>
              </a:ext>
            </a:extLst>
          </p:cNvPr>
          <p:cNvCxnSpPr>
            <a:cxnSpLocks/>
          </p:cNvCxnSpPr>
          <p:nvPr/>
        </p:nvCxnSpPr>
        <p:spPr>
          <a:xfrm>
            <a:off x="6589411" y="3737627"/>
            <a:ext cx="0" cy="184183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6EF69C1-6737-449F-B154-6387058A321F}"/>
              </a:ext>
            </a:extLst>
          </p:cNvPr>
          <p:cNvSpPr txBox="1"/>
          <p:nvPr/>
        </p:nvSpPr>
        <p:spPr>
          <a:xfrm>
            <a:off x="3583556" y="1476849"/>
            <a:ext cx="4267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A’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1CB617-5116-4171-A3DF-66EE3096996C}"/>
              </a:ext>
            </a:extLst>
          </p:cNvPr>
          <p:cNvSpPr txBox="1"/>
          <p:nvPr/>
        </p:nvSpPr>
        <p:spPr>
          <a:xfrm>
            <a:off x="3569801" y="2044629"/>
            <a:ext cx="4267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2809A2-8404-4F18-9269-F062612715DE}"/>
              </a:ext>
            </a:extLst>
          </p:cNvPr>
          <p:cNvSpPr txBox="1"/>
          <p:nvPr/>
        </p:nvSpPr>
        <p:spPr>
          <a:xfrm>
            <a:off x="4248059" y="4099271"/>
            <a:ext cx="10859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sz="1000" dirty="0"/>
              <a:t>1</a:t>
            </a:r>
            <a:r>
              <a:rPr lang="en-US" dirty="0"/>
              <a:t>’A</a:t>
            </a:r>
            <a:r>
              <a:rPr lang="en-US" sz="1000" dirty="0"/>
              <a:t>0</a:t>
            </a:r>
            <a:r>
              <a:rPr lang="en-US" dirty="0"/>
              <a:t>’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08B67E-B944-4913-A678-ED438CBE9186}"/>
              </a:ext>
            </a:extLst>
          </p:cNvPr>
          <p:cNvSpPr txBox="1"/>
          <p:nvPr/>
        </p:nvSpPr>
        <p:spPr>
          <a:xfrm>
            <a:off x="4248058" y="4647290"/>
            <a:ext cx="10859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sz="1000" dirty="0"/>
              <a:t>1</a:t>
            </a:r>
            <a:r>
              <a:rPr lang="en-US" dirty="0"/>
              <a:t>’A</a:t>
            </a:r>
            <a:r>
              <a:rPr lang="en-US" sz="1000" dirty="0"/>
              <a:t>0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C4DC06-CD81-4A47-8115-C5F72D2B75E5}"/>
              </a:ext>
            </a:extLst>
          </p:cNvPr>
          <p:cNvSpPr txBox="1"/>
          <p:nvPr/>
        </p:nvSpPr>
        <p:spPr>
          <a:xfrm>
            <a:off x="4248057" y="5232401"/>
            <a:ext cx="10859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sz="1000" dirty="0"/>
              <a:t>1</a:t>
            </a:r>
            <a:r>
              <a:rPr lang="en-US" dirty="0"/>
              <a:t>A</a:t>
            </a:r>
            <a:r>
              <a:rPr lang="en-US" sz="1000" dirty="0"/>
              <a:t>0</a:t>
            </a:r>
            <a:r>
              <a:rPr lang="en-US" dirty="0"/>
              <a:t>’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45758F-38B5-4D2E-B898-360A0864EA24}"/>
              </a:ext>
            </a:extLst>
          </p:cNvPr>
          <p:cNvSpPr txBox="1"/>
          <p:nvPr/>
        </p:nvSpPr>
        <p:spPr>
          <a:xfrm>
            <a:off x="4248057" y="5905901"/>
            <a:ext cx="10859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sz="1000" dirty="0"/>
              <a:t>1</a:t>
            </a:r>
            <a:r>
              <a:rPr lang="en-US" dirty="0"/>
              <a:t>A</a:t>
            </a:r>
            <a:r>
              <a:rPr lang="en-US" sz="1000" dirty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3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F9D0DF0-9177-4E18-96CA-FCA99123AC54}"/>
              </a:ext>
            </a:extLst>
          </p:cNvPr>
          <p:cNvSpPr txBox="1"/>
          <p:nvPr/>
        </p:nvSpPr>
        <p:spPr>
          <a:xfrm>
            <a:off x="559686" y="685800"/>
            <a:ext cx="323723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3</a:t>
            </a:r>
            <a:r>
              <a:rPr sz="24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-to-</a:t>
            </a:r>
            <a:r>
              <a:rPr lang="en-US" sz="24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8</a:t>
            </a:r>
            <a:r>
              <a:rPr sz="24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-line</a:t>
            </a:r>
            <a:r>
              <a:rPr sz="2400" spc="-6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</a:t>
            </a:r>
            <a:r>
              <a:rPr sz="2400" spc="-1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decoder:</a:t>
            </a:r>
            <a:endParaRPr sz="2400" dirty="0">
              <a:latin typeface="Verdana" panose="020B0604030504040204" pitchFamily="34" charset="0"/>
              <a:ea typeface="Verdana" panose="020B0604030504040204" pitchFamily="34" charset="0"/>
              <a:cs typeface="Trebuchet MS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5275C3D-7C84-48B7-B6A7-197EB9CC8AE2}"/>
              </a:ext>
            </a:extLst>
          </p:cNvPr>
          <p:cNvSpPr/>
          <p:nvPr/>
        </p:nvSpPr>
        <p:spPr>
          <a:xfrm>
            <a:off x="605911" y="1235442"/>
            <a:ext cx="7552235" cy="5450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A70DCB5-72BC-BDFA-A56B-4AB5078C7286}"/>
                  </a:ext>
                </a:extLst>
              </p14:cNvPr>
              <p14:cNvContentPartPr/>
              <p14:nvPr/>
            </p14:nvContentPartPr>
            <p14:xfrm>
              <a:off x="5105880" y="366840"/>
              <a:ext cx="3033720" cy="4550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A70DCB5-72BC-BDFA-A56B-4AB5078C72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96520" y="357480"/>
                <a:ext cx="3052440" cy="456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55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F9D0DF0-9177-4E18-96CA-FCA99123AC54}"/>
              </a:ext>
            </a:extLst>
          </p:cNvPr>
          <p:cNvSpPr txBox="1"/>
          <p:nvPr/>
        </p:nvSpPr>
        <p:spPr>
          <a:xfrm>
            <a:off x="692371" y="656041"/>
            <a:ext cx="775925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32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Decoder-based circuit</a:t>
            </a:r>
            <a:endParaRPr sz="3200" dirty="0">
              <a:latin typeface="Verdana" panose="020B0604030504040204" pitchFamily="34" charset="0"/>
              <a:ea typeface="Verdana" panose="020B0604030504040204" pitchFamily="34" charset="0"/>
              <a:cs typeface="Trebuchet MS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5D5AAA5-6BF9-4824-AB8A-881DBBCFDC3F}"/>
              </a:ext>
            </a:extLst>
          </p:cNvPr>
          <p:cNvSpPr txBox="1"/>
          <p:nvPr/>
        </p:nvSpPr>
        <p:spPr>
          <a:xfrm>
            <a:off x="609600" y="1271603"/>
            <a:ext cx="6992620" cy="791242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sz="2000" spc="-1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Any </a:t>
            </a:r>
            <a:r>
              <a:rPr lang="en-US"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Boolean </a:t>
            </a:r>
            <a:r>
              <a:rPr lang="en-US" sz="2000" spc="-1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function can </a:t>
            </a:r>
            <a:r>
              <a:rPr lang="en-US"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be </a:t>
            </a:r>
            <a:r>
              <a:rPr lang="en-US" sz="2000" spc="-1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implemented using  </a:t>
            </a:r>
            <a:r>
              <a:rPr lang="en-US"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a decoder </a:t>
            </a:r>
            <a:r>
              <a:rPr lang="en-US" sz="2000" spc="-1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and </a:t>
            </a:r>
            <a:r>
              <a:rPr lang="en-US"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an OR</a:t>
            </a:r>
            <a:r>
              <a:rPr lang="en-US" sz="2000" spc="2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</a:t>
            </a:r>
            <a:r>
              <a:rPr lang="en-US"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gate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Trebuchet MS"/>
            </a:endParaRPr>
          </a:p>
        </p:txBody>
      </p:sp>
      <p:grpSp>
        <p:nvGrpSpPr>
          <p:cNvPr id="15" name="object 4">
            <a:extLst>
              <a:ext uri="{FF2B5EF4-FFF2-40B4-BE49-F238E27FC236}">
                <a16:creationId xmlns:a16="http://schemas.microsoft.com/office/drawing/2014/main" id="{DCFB076D-7790-4D60-A2DD-4446F4D5652C}"/>
              </a:ext>
            </a:extLst>
          </p:cNvPr>
          <p:cNvGrpSpPr/>
          <p:nvPr/>
        </p:nvGrpSpPr>
        <p:grpSpPr>
          <a:xfrm>
            <a:off x="1219201" y="2501356"/>
            <a:ext cx="1520040" cy="1837285"/>
            <a:chOff x="1201849" y="2885757"/>
            <a:chExt cx="2493645" cy="3298190"/>
          </a:xfrm>
        </p:grpSpPr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A67128C0-3C78-45F4-A750-6E67B340F381}"/>
                </a:ext>
              </a:extLst>
            </p:cNvPr>
            <p:cNvSpPr/>
            <p:nvPr/>
          </p:nvSpPr>
          <p:spPr>
            <a:xfrm>
              <a:off x="1205026" y="2888932"/>
              <a:ext cx="2483992" cy="32918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14DA62FC-DB59-4FF8-B868-DC0476CF9D45}"/>
                </a:ext>
              </a:extLst>
            </p:cNvPr>
            <p:cNvSpPr/>
            <p:nvPr/>
          </p:nvSpPr>
          <p:spPr>
            <a:xfrm>
              <a:off x="2609024" y="2885757"/>
              <a:ext cx="0" cy="3298190"/>
            </a:xfrm>
            <a:custGeom>
              <a:avLst/>
              <a:gdLst/>
              <a:ahLst/>
              <a:cxnLst/>
              <a:rect l="l" t="t" r="r" b="b"/>
              <a:pathLst>
                <a:path h="3298190">
                  <a:moveTo>
                    <a:pt x="0" y="0"/>
                  </a:moveTo>
                  <a:lnTo>
                    <a:pt x="0" y="329819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7">
              <a:extLst>
                <a:ext uri="{FF2B5EF4-FFF2-40B4-BE49-F238E27FC236}">
                  <a16:creationId xmlns:a16="http://schemas.microsoft.com/office/drawing/2014/main" id="{BADDCE2B-4387-4ABF-B6F1-ADEAD7114FFB}"/>
                </a:ext>
              </a:extLst>
            </p:cNvPr>
            <p:cNvSpPr/>
            <p:nvPr/>
          </p:nvSpPr>
          <p:spPr>
            <a:xfrm>
              <a:off x="1201849" y="3254692"/>
              <a:ext cx="2493645" cy="0"/>
            </a:xfrm>
            <a:custGeom>
              <a:avLst/>
              <a:gdLst/>
              <a:ahLst/>
              <a:cxnLst/>
              <a:rect l="l" t="t" r="r" b="b"/>
              <a:pathLst>
                <a:path w="2493645">
                  <a:moveTo>
                    <a:pt x="0" y="0"/>
                  </a:moveTo>
                  <a:lnTo>
                    <a:pt x="2493530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8">
              <a:extLst>
                <a:ext uri="{FF2B5EF4-FFF2-40B4-BE49-F238E27FC236}">
                  <a16:creationId xmlns:a16="http://schemas.microsoft.com/office/drawing/2014/main" id="{276D32A8-CD0B-43A7-9D8A-82DF764E5A8D}"/>
                </a:ext>
              </a:extLst>
            </p:cNvPr>
            <p:cNvSpPr/>
            <p:nvPr/>
          </p:nvSpPr>
          <p:spPr>
            <a:xfrm>
              <a:off x="3689019" y="2885757"/>
              <a:ext cx="0" cy="3298190"/>
            </a:xfrm>
            <a:custGeom>
              <a:avLst/>
              <a:gdLst/>
              <a:ahLst/>
              <a:cxnLst/>
              <a:rect l="l" t="t" r="r" b="b"/>
              <a:pathLst>
                <a:path h="3298190">
                  <a:moveTo>
                    <a:pt x="0" y="0"/>
                  </a:moveTo>
                  <a:lnTo>
                    <a:pt x="0" y="329819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0" name="object 9">
            <a:extLst>
              <a:ext uri="{FF2B5EF4-FFF2-40B4-BE49-F238E27FC236}">
                <a16:creationId xmlns:a16="http://schemas.microsoft.com/office/drawing/2014/main" id="{80D4B4DD-9B0B-447B-9E30-516B25E5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515536"/>
              </p:ext>
            </p:extLst>
          </p:nvPr>
        </p:nvGraphicFramePr>
        <p:xfrm>
          <a:off x="1219200" y="2501356"/>
          <a:ext cx="1520041" cy="1830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Caladea"/>
                          <a:cs typeface="Caladea"/>
                        </a:rPr>
                        <a:t>X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39370" marB="0">
                    <a:lnL w="6350">
                      <a:solidFill>
                        <a:srgbClr val="C8DBC1"/>
                      </a:solidFill>
                      <a:prstDash val="solid"/>
                    </a:lnL>
                    <a:lnT w="6350">
                      <a:solidFill>
                        <a:srgbClr val="C8DBC1"/>
                      </a:solidFill>
                      <a:prstDash val="soli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Caladea"/>
                          <a:cs typeface="Caladea"/>
                        </a:rPr>
                        <a:t>Y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39370" marB="0">
                    <a:lnT w="6350">
                      <a:solidFill>
                        <a:srgbClr val="C8DBC1"/>
                      </a:solidFill>
                      <a:prstDash val="soli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800" b="1" dirty="0">
                          <a:latin typeface="Caladea"/>
                          <a:cs typeface="Caladea"/>
                        </a:rPr>
                        <a:t>Z</a:t>
                      </a:r>
                      <a:endParaRPr sz="1800" dirty="0">
                        <a:latin typeface="Caladea"/>
                        <a:cs typeface="Caladea"/>
                      </a:endParaRPr>
                    </a:p>
                  </a:txBody>
                  <a:tcPr marL="0" marR="0" marT="39370" marB="0">
                    <a:lnT w="6350">
                      <a:solidFill>
                        <a:srgbClr val="C8DBC1"/>
                      </a:solidFill>
                      <a:prstDash val="solid"/>
                    </a:lnT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0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lnL w="6350">
                      <a:solidFill>
                        <a:srgbClr val="C8DBC1"/>
                      </a:solidFill>
                      <a:prstDash val="solid"/>
                    </a:lnL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0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800" dirty="0">
                          <a:latin typeface="Caladea"/>
                          <a:cs typeface="Caladea"/>
                        </a:rPr>
                        <a:t>1</a:t>
                      </a:r>
                      <a:endParaRPr sz="1800" dirty="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0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lnL w="6350">
                      <a:solidFill>
                        <a:srgbClr val="C8DBC1"/>
                      </a:solidFill>
                      <a:prstDash val="solid"/>
                    </a:lnL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800" dirty="0">
                          <a:latin typeface="Caladea"/>
                          <a:cs typeface="Caladea"/>
                        </a:rPr>
                        <a:t>1</a:t>
                      </a:r>
                      <a:endParaRPr sz="1800" dirty="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0</a:t>
                      </a:r>
                    </a:p>
                  </a:txBody>
                  <a:tcPr marL="0" marR="0" marT="37465" marB="0"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800" dirty="0">
                          <a:latin typeface="Caladea"/>
                          <a:cs typeface="Caladea"/>
                        </a:rPr>
                        <a:t>1</a:t>
                      </a:r>
                      <a:endParaRPr sz="1800" dirty="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lnL w="6350">
                      <a:solidFill>
                        <a:srgbClr val="C8DBC1"/>
                      </a:solidFill>
                      <a:prstDash val="solid"/>
                    </a:lnL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800" dirty="0">
                          <a:latin typeface="Caladea"/>
                          <a:cs typeface="Caladea"/>
                        </a:rPr>
                        <a:t>0</a:t>
                      </a:r>
                      <a:endParaRPr sz="1800" dirty="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800" dirty="0">
                          <a:latin typeface="Caladea"/>
                          <a:cs typeface="Caladea"/>
                        </a:rPr>
                        <a:t>1</a:t>
                      </a:r>
                      <a:endParaRPr sz="1800" dirty="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800" dirty="0">
                          <a:latin typeface="Caladea"/>
                          <a:cs typeface="Caladea"/>
                        </a:rPr>
                        <a:t>1</a:t>
                      </a:r>
                      <a:endParaRPr sz="1800" dirty="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lnL w="6350">
                      <a:solidFill>
                        <a:srgbClr val="C8DBC1"/>
                      </a:solidFill>
                      <a:prstDash val="solid"/>
                    </a:lnL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1</a:t>
                      </a:r>
                    </a:p>
                  </a:txBody>
                  <a:tcPr marL="0" marR="0" marT="37465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800" dirty="0">
                          <a:latin typeface="Caladea"/>
                          <a:cs typeface="Caladea"/>
                        </a:rPr>
                        <a:t>0</a:t>
                      </a:r>
                      <a:endParaRPr sz="1800" dirty="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A424C76-0329-4629-A443-8900CF8FA0FE}"/>
              </a:ext>
            </a:extLst>
          </p:cNvPr>
          <p:cNvCxnSpPr>
            <a:cxnSpLocks/>
          </p:cNvCxnSpPr>
          <p:nvPr/>
        </p:nvCxnSpPr>
        <p:spPr>
          <a:xfrm>
            <a:off x="2209800" y="2507712"/>
            <a:ext cx="0" cy="183092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bject 3">
            <a:extLst>
              <a:ext uri="{FF2B5EF4-FFF2-40B4-BE49-F238E27FC236}">
                <a16:creationId xmlns:a16="http://schemas.microsoft.com/office/drawing/2014/main" id="{89C55356-6B52-4A1A-AA08-AEF059926AD0}"/>
              </a:ext>
            </a:extLst>
          </p:cNvPr>
          <p:cNvSpPr txBox="1"/>
          <p:nvPr/>
        </p:nvSpPr>
        <p:spPr>
          <a:xfrm>
            <a:off x="4012540" y="2988912"/>
            <a:ext cx="497906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spc="-5" dirty="0">
                <a:latin typeface="Verdana" panose="020B0604030504040204" pitchFamily="34" charset="0"/>
                <a:ea typeface="Verdana" panose="020B0604030504040204" pitchFamily="34" charset="0"/>
                <a:cs typeface="Caladea"/>
              </a:rPr>
              <a:t>Z</a:t>
            </a:r>
            <a:r>
              <a:rPr sz="2400" spc="-5" dirty="0">
                <a:latin typeface="Verdana" panose="020B0604030504040204" pitchFamily="34" charset="0"/>
                <a:ea typeface="Verdana" panose="020B0604030504040204" pitchFamily="34" charset="0"/>
                <a:cs typeface="Caladea"/>
              </a:rPr>
              <a:t>(X, Y) =</a:t>
            </a:r>
            <a:r>
              <a:rPr lang="en-US" sz="2400" spc="-5" dirty="0">
                <a:latin typeface="Verdana" panose="020B0604030504040204" pitchFamily="34" charset="0"/>
                <a:ea typeface="Verdana" panose="020B0604030504040204" pitchFamily="34" charset="0"/>
                <a:cs typeface="Caladea"/>
              </a:rPr>
              <a:t>X’Y’+XY’</a:t>
            </a:r>
            <a:r>
              <a:rPr sz="2400" spc="-5" dirty="0">
                <a:latin typeface="Verdana" panose="020B0604030504040204" pitchFamily="34" charset="0"/>
                <a:ea typeface="Verdana" panose="020B0604030504040204" pitchFamily="34" charset="0"/>
                <a:cs typeface="Caladea"/>
              </a:rPr>
              <a:t> </a:t>
            </a:r>
            <a:endParaRPr sz="2400" dirty="0">
              <a:latin typeface="Verdana" panose="020B0604030504040204" pitchFamily="34" charset="0"/>
              <a:ea typeface="Verdana" panose="020B0604030504040204" pitchFamily="34" charset="0"/>
              <a:cs typeface="Calad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763B22A-F90B-D2D8-EE5B-0FA6A2B0576C}"/>
                  </a:ext>
                </a:extLst>
              </p14:cNvPr>
              <p14:cNvContentPartPr/>
              <p14:nvPr/>
            </p14:nvContentPartPr>
            <p14:xfrm>
              <a:off x="456480" y="2773440"/>
              <a:ext cx="8487720" cy="2893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763B22A-F90B-D2D8-EE5B-0FA6A2B057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120" y="2764080"/>
                <a:ext cx="8506440" cy="291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757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F9D0DF0-9177-4E18-96CA-FCA99123AC54}"/>
              </a:ext>
            </a:extLst>
          </p:cNvPr>
          <p:cNvSpPr txBox="1"/>
          <p:nvPr/>
        </p:nvSpPr>
        <p:spPr>
          <a:xfrm>
            <a:off x="692371" y="656041"/>
            <a:ext cx="775925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32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Decoder-based circuit (one-bit adder)</a:t>
            </a:r>
            <a:endParaRPr sz="3200" dirty="0">
              <a:latin typeface="Verdana" panose="020B0604030504040204" pitchFamily="34" charset="0"/>
              <a:ea typeface="Verdana" panose="020B0604030504040204" pitchFamily="34" charset="0"/>
              <a:cs typeface="Trebuchet MS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5D5AAA5-6BF9-4824-AB8A-881DBBCFDC3F}"/>
              </a:ext>
            </a:extLst>
          </p:cNvPr>
          <p:cNvSpPr txBox="1"/>
          <p:nvPr/>
        </p:nvSpPr>
        <p:spPr>
          <a:xfrm>
            <a:off x="775205" y="1225844"/>
            <a:ext cx="7759257" cy="1406795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Use decoder to design a one-bit adder, which can be used to calculate X+Y, Z is the carry in. C is the carryout and S is the result. First complete the truth table and use decoder to implement this circuit.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Trebuchet MS"/>
            </a:endParaRPr>
          </a:p>
        </p:txBody>
      </p:sp>
      <p:grpSp>
        <p:nvGrpSpPr>
          <p:cNvPr id="15" name="object 4">
            <a:extLst>
              <a:ext uri="{FF2B5EF4-FFF2-40B4-BE49-F238E27FC236}">
                <a16:creationId xmlns:a16="http://schemas.microsoft.com/office/drawing/2014/main" id="{DCFB076D-7790-4D60-A2DD-4446F4D5652C}"/>
              </a:ext>
            </a:extLst>
          </p:cNvPr>
          <p:cNvGrpSpPr/>
          <p:nvPr/>
        </p:nvGrpSpPr>
        <p:grpSpPr>
          <a:xfrm>
            <a:off x="3276600" y="2819400"/>
            <a:ext cx="2493645" cy="3298190"/>
            <a:chOff x="1201849" y="2885757"/>
            <a:chExt cx="2493645" cy="3298190"/>
          </a:xfrm>
        </p:grpSpPr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A67128C0-3C78-45F4-A750-6E67B340F381}"/>
                </a:ext>
              </a:extLst>
            </p:cNvPr>
            <p:cNvSpPr/>
            <p:nvPr/>
          </p:nvSpPr>
          <p:spPr>
            <a:xfrm>
              <a:off x="1205026" y="2888932"/>
              <a:ext cx="2483992" cy="32918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14DA62FC-DB59-4FF8-B868-DC0476CF9D45}"/>
                </a:ext>
              </a:extLst>
            </p:cNvPr>
            <p:cNvSpPr/>
            <p:nvPr/>
          </p:nvSpPr>
          <p:spPr>
            <a:xfrm>
              <a:off x="2609024" y="2885757"/>
              <a:ext cx="0" cy="3298190"/>
            </a:xfrm>
            <a:custGeom>
              <a:avLst/>
              <a:gdLst/>
              <a:ahLst/>
              <a:cxnLst/>
              <a:rect l="l" t="t" r="r" b="b"/>
              <a:pathLst>
                <a:path h="3298190">
                  <a:moveTo>
                    <a:pt x="0" y="0"/>
                  </a:moveTo>
                  <a:lnTo>
                    <a:pt x="0" y="329819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7">
              <a:extLst>
                <a:ext uri="{FF2B5EF4-FFF2-40B4-BE49-F238E27FC236}">
                  <a16:creationId xmlns:a16="http://schemas.microsoft.com/office/drawing/2014/main" id="{BADDCE2B-4387-4ABF-B6F1-ADEAD7114FFB}"/>
                </a:ext>
              </a:extLst>
            </p:cNvPr>
            <p:cNvSpPr/>
            <p:nvPr/>
          </p:nvSpPr>
          <p:spPr>
            <a:xfrm>
              <a:off x="1201849" y="3254692"/>
              <a:ext cx="2493645" cy="0"/>
            </a:xfrm>
            <a:custGeom>
              <a:avLst/>
              <a:gdLst/>
              <a:ahLst/>
              <a:cxnLst/>
              <a:rect l="l" t="t" r="r" b="b"/>
              <a:pathLst>
                <a:path w="2493645">
                  <a:moveTo>
                    <a:pt x="0" y="0"/>
                  </a:moveTo>
                  <a:lnTo>
                    <a:pt x="2493530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8">
              <a:extLst>
                <a:ext uri="{FF2B5EF4-FFF2-40B4-BE49-F238E27FC236}">
                  <a16:creationId xmlns:a16="http://schemas.microsoft.com/office/drawing/2014/main" id="{276D32A8-CD0B-43A7-9D8A-82DF764E5A8D}"/>
                </a:ext>
              </a:extLst>
            </p:cNvPr>
            <p:cNvSpPr/>
            <p:nvPr/>
          </p:nvSpPr>
          <p:spPr>
            <a:xfrm>
              <a:off x="3689019" y="2885757"/>
              <a:ext cx="0" cy="3298190"/>
            </a:xfrm>
            <a:custGeom>
              <a:avLst/>
              <a:gdLst/>
              <a:ahLst/>
              <a:cxnLst/>
              <a:rect l="l" t="t" r="r" b="b"/>
              <a:pathLst>
                <a:path h="3298190">
                  <a:moveTo>
                    <a:pt x="0" y="0"/>
                  </a:moveTo>
                  <a:lnTo>
                    <a:pt x="0" y="329819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0" name="object 9">
            <a:extLst>
              <a:ext uri="{FF2B5EF4-FFF2-40B4-BE49-F238E27FC236}">
                <a16:creationId xmlns:a16="http://schemas.microsoft.com/office/drawing/2014/main" id="{80D4B4DD-9B0B-447B-9E30-516B25E5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963142"/>
              </p:ext>
            </p:extLst>
          </p:nvPr>
        </p:nvGraphicFramePr>
        <p:xfrm>
          <a:off x="3276600" y="2819400"/>
          <a:ext cx="2482212" cy="3291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0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Caladea"/>
                          <a:cs typeface="Caladea"/>
                        </a:rPr>
                        <a:t>X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39370" marB="0">
                    <a:lnL w="6350">
                      <a:solidFill>
                        <a:srgbClr val="C8DBC1"/>
                      </a:solidFill>
                      <a:prstDash val="solid"/>
                    </a:lnL>
                    <a:lnT w="6350">
                      <a:solidFill>
                        <a:srgbClr val="C8DBC1"/>
                      </a:solidFill>
                      <a:prstDash val="soli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Caladea"/>
                          <a:cs typeface="Caladea"/>
                        </a:rPr>
                        <a:t>Y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39370" marB="0">
                    <a:lnT w="6350">
                      <a:solidFill>
                        <a:srgbClr val="C8DBC1"/>
                      </a:solidFill>
                      <a:prstDash val="soli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Caladea"/>
                          <a:cs typeface="Caladea"/>
                        </a:rPr>
                        <a:t>Z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39370" marB="0">
                    <a:lnT w="6350">
                      <a:solidFill>
                        <a:srgbClr val="C8DBC1"/>
                      </a:solidFill>
                      <a:prstDash val="soli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Caladea"/>
                          <a:cs typeface="Caladea"/>
                        </a:rPr>
                        <a:t>C</a:t>
                      </a:r>
                      <a:endParaRPr sz="1800" dirty="0">
                        <a:latin typeface="Caladea"/>
                        <a:cs typeface="Caladea"/>
                      </a:endParaRPr>
                    </a:p>
                  </a:txBody>
                  <a:tcPr marL="0" marR="0" marT="39370" marB="0">
                    <a:lnT w="6350">
                      <a:solidFill>
                        <a:srgbClr val="C8DBC1"/>
                      </a:solidFill>
                      <a:prstDash val="soli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Caladea"/>
                          <a:cs typeface="Caladea"/>
                        </a:rPr>
                        <a:t>S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39370" marB="0">
                    <a:lnT w="6350">
                      <a:solidFill>
                        <a:srgbClr val="C8DBC1"/>
                      </a:solidFill>
                      <a:prstDash val="solid"/>
                    </a:lnT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0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lnL w="6350">
                      <a:solidFill>
                        <a:srgbClr val="C8DBC1"/>
                      </a:solidFill>
                      <a:prstDash val="solid"/>
                    </a:lnL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0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0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800" dirty="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800" dirty="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0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lnL w="6350">
                      <a:solidFill>
                        <a:srgbClr val="C8DBC1"/>
                      </a:solidFill>
                      <a:prstDash val="solid"/>
                    </a:lnL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0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1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800" dirty="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0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lnL w="6350">
                      <a:solidFill>
                        <a:srgbClr val="C8DBC1"/>
                      </a:solidFill>
                      <a:prstDash val="solid"/>
                    </a:lnL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1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0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800" dirty="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0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lnL w="6350">
                      <a:solidFill>
                        <a:srgbClr val="C8DBC1"/>
                      </a:solidFill>
                      <a:prstDash val="solid"/>
                    </a:lnL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1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1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800" dirty="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1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lnL w="6350">
                      <a:solidFill>
                        <a:srgbClr val="C8DBC1"/>
                      </a:solidFill>
                      <a:prstDash val="solid"/>
                    </a:lnL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0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0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800" dirty="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1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lnL w="6350">
                      <a:solidFill>
                        <a:srgbClr val="C8DBC1"/>
                      </a:solidFill>
                      <a:prstDash val="solid"/>
                    </a:lnL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0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1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800" dirty="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1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lnL w="6350">
                      <a:solidFill>
                        <a:srgbClr val="C8DBC1"/>
                      </a:solidFill>
                      <a:prstDash val="solid"/>
                    </a:lnL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1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0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800" dirty="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6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1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lnL w="6350">
                      <a:solidFill>
                        <a:srgbClr val="C8DBC1"/>
                      </a:solidFill>
                      <a:prstDash val="solid"/>
                    </a:lnL>
                    <a:lnB w="6350">
                      <a:solidFill>
                        <a:srgbClr val="C8DBC1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1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lnB w="6350">
                      <a:solidFill>
                        <a:srgbClr val="C8DBC1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aladea"/>
                          <a:cs typeface="Caladea"/>
                        </a:rPr>
                        <a:t>1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lnB w="6350">
                      <a:solidFill>
                        <a:srgbClr val="C8DBC1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lnB w="6350">
                      <a:solidFill>
                        <a:srgbClr val="C8DBC1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800" dirty="0">
                        <a:latin typeface="Caladea"/>
                        <a:cs typeface="Caladea"/>
                      </a:endParaRPr>
                    </a:p>
                  </a:txBody>
                  <a:tcPr marL="0" marR="0" marT="37465" marB="0">
                    <a:lnB w="6350">
                      <a:solidFill>
                        <a:srgbClr val="C8DBC1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A424C76-0329-4629-A443-8900CF8FA0FE}"/>
              </a:ext>
            </a:extLst>
          </p:cNvPr>
          <p:cNvCxnSpPr>
            <a:cxnSpLocks/>
          </p:cNvCxnSpPr>
          <p:nvPr/>
        </p:nvCxnSpPr>
        <p:spPr>
          <a:xfrm>
            <a:off x="4683775" y="2819400"/>
            <a:ext cx="0" cy="329183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1EB9706-D10E-4B5B-A431-B65F9E3E3C73}"/>
                  </a:ext>
                </a:extLst>
              </p14:cNvPr>
              <p14:cNvContentPartPr/>
              <p14:nvPr/>
            </p14:nvContentPartPr>
            <p14:xfrm>
              <a:off x="6364440" y="2806920"/>
              <a:ext cx="2575440" cy="200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1EB9706-D10E-4B5B-A431-B65F9E3E3C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55080" y="2797560"/>
                <a:ext cx="2594160" cy="20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B6E4A94-DB22-7B3C-07C6-2C5CA6354CAB}"/>
                  </a:ext>
                </a:extLst>
              </p14:cNvPr>
              <p14:cNvContentPartPr/>
              <p14:nvPr/>
            </p14:nvContentPartPr>
            <p14:xfrm>
              <a:off x="1106280" y="3012480"/>
              <a:ext cx="4413600" cy="1648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B6E4A94-DB22-7B3C-07C6-2C5CA6354CA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6920" y="3003120"/>
                <a:ext cx="4432320" cy="166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606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F9D0DF0-9177-4E18-96CA-FCA99123AC54}"/>
              </a:ext>
            </a:extLst>
          </p:cNvPr>
          <p:cNvSpPr txBox="1"/>
          <p:nvPr/>
        </p:nvSpPr>
        <p:spPr>
          <a:xfrm>
            <a:off x="692371" y="656041"/>
            <a:ext cx="775925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32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Requirements</a:t>
            </a:r>
            <a:endParaRPr sz="3200" dirty="0">
              <a:latin typeface="Verdana" panose="020B0604030504040204" pitchFamily="34" charset="0"/>
              <a:ea typeface="Verdana" panose="020B0604030504040204" pitchFamily="34" charset="0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FF66AC-37AC-48B7-9732-A8968F24177A}"/>
              </a:ext>
            </a:extLst>
          </p:cNvPr>
          <p:cNvSpPr txBox="1"/>
          <p:nvPr/>
        </p:nvSpPr>
        <p:spPr>
          <a:xfrm>
            <a:off x="811995" y="1709575"/>
            <a:ext cx="84219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Use three constant components to generate the input, X, Y, Z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Complete the 3-to-8 decoder first(you are free to create the decoder </a:t>
            </a:r>
          </a:p>
          <a:p>
            <a:r>
              <a:rPr lang="en-US" dirty="0"/>
              <a:t>as a subsystem or not) and use the output of decoder to make the </a:t>
            </a:r>
          </a:p>
          <a:p>
            <a:r>
              <a:rPr lang="en-US" dirty="0"/>
              <a:t>connections to implement one bit adder.</a:t>
            </a:r>
          </a:p>
          <a:p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/>
              <a:t>Use two scopes to observe C(carry-out) and S(result).</a:t>
            </a:r>
          </a:p>
          <a:p>
            <a:pPr marL="342900" indent="-342900">
              <a:buAutoNum type="arabicPeriod" startAt="3"/>
            </a:pP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/>
              <a:t>Set the input as 101 and 111 to see if the outputs are correct. If not </a:t>
            </a:r>
          </a:p>
          <a:p>
            <a:r>
              <a:rPr lang="en-US" dirty="0"/>
              <a:t>checked in class, take the screenshot of the structure of the circuit(if configure </a:t>
            </a:r>
          </a:p>
          <a:p>
            <a:r>
              <a:rPr lang="en-US" dirty="0"/>
              <a:t>the decoder as subsystem, also take the screenshot of the inner structure of </a:t>
            </a:r>
          </a:p>
          <a:p>
            <a:r>
              <a:rPr lang="en-US" dirty="0"/>
              <a:t>the subsystem) and the plots on two scopes according to 101 and 111 as inputs. </a:t>
            </a:r>
          </a:p>
          <a:p>
            <a:r>
              <a:rPr lang="en-US" dirty="0"/>
              <a:t>Submit all screenshots to canvas.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686B2F2-96DD-8EA2-21F7-74389F5BBDFB}"/>
                  </a:ext>
                </a:extLst>
              </p14:cNvPr>
              <p14:cNvContentPartPr/>
              <p14:nvPr/>
            </p14:nvContentPartPr>
            <p14:xfrm>
              <a:off x="364320" y="5452560"/>
              <a:ext cx="1410480" cy="956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686B2F2-96DD-8EA2-21F7-74389F5BBD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960" y="5443200"/>
                <a:ext cx="1429200" cy="97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7643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4913</TotalTime>
  <Words>333</Words>
  <Application>Microsoft Office PowerPoint</Application>
  <PresentationFormat>On-screen Show (4:3)</PresentationFormat>
  <Paragraphs>118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Caladea</vt:lpstr>
      <vt:lpstr>Arial</vt:lpstr>
      <vt:lpstr>Candara</vt:lpstr>
      <vt:lpstr>Symbol</vt:lpstr>
      <vt:lpstr>Verdana</vt:lpstr>
      <vt:lpstr>Waveform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 FUNDAMENTALS</dc:title>
  <dc:creator>hammj</dc:creator>
  <cp:lastModifiedBy>Xing, Yuan</cp:lastModifiedBy>
  <cp:revision>408</cp:revision>
  <dcterms:created xsi:type="dcterms:W3CDTF">2010-06-02T16:10:54Z</dcterms:created>
  <dcterms:modified xsi:type="dcterms:W3CDTF">2023-03-30T16:01:51Z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248315395</vt:i4>
  </property>
  <property fmtid="{D5CDD505-2E9C-101B-9397-08002B2CF9AE}" pid="3" name="_NewReviewCycle">
    <vt:lpwstr/>
  </property>
  <property fmtid="{D5CDD505-2E9C-101B-9397-08002B2CF9AE}" pid="4" name="_EmailSubject">
    <vt:lpwstr>Lecture Note PowerPoints for Cengage Learning textbooks.</vt:lpwstr>
  </property>
  <property fmtid="{D5CDD505-2E9C-101B-9397-08002B2CF9AE}" pid="5" name="_AuthorEmail">
    <vt:lpwstr>mona.zeftel@cengage.com</vt:lpwstr>
  </property>
  <property fmtid="{D5CDD505-2E9C-101B-9397-08002B2CF9AE}" pid="6" name="_AuthorEmailDisplayName">
    <vt:lpwstr>Zeftel, Mona D</vt:lpwstr>
  </property>
  <property fmtid="{D5CDD505-2E9C-101B-9397-08002B2CF9AE}" pid="7" name="_PreviousAdHocReviewCycleID">
    <vt:i4>-1176233783</vt:i4>
  </property>
</Properties>
</file>