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51180-7055-442D-94C0-E5FBB6D53AB4}" v="38" dt="2021-11-17T19:50:4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06T16:06:29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7381 10018 1343 0,'0'0'505'16,"0"0"-359"-16,0 0 172 16,0 0 28-16,0 0-71 15,0 0-75-15,-4 2-53 16,-10-2-26-16,-13 0-32 16,-21 4-44-16,-41 4-18 15,-52 9-5-15,-40-2-7 16,-14 3-4-16,7-7 1 15,21-4 3-15,27-1-15 0,24 0 1 16,24 2-1-16,26 0 1 16,12 2 0-16,-2 5-1 15,-1 0-1-15,3-1-34 16,17 0-140-16,6-7-159 16,12-6-406-16,3-1-1071 0</inkml:trace>
  <inkml:trace contextRef="#ctx0" brushRef="#br0" timeOffset="973.77">3384 9833 107 0,'0'0'1639'16,"0"0"-1288"-16,0 0-159 16,0 0 47-16,0 0-101 15,0 0-101-15,0 0-29 16,-40 123 74-16,26-63-9 0,-1 6 2 16,-1 2-2-1,3-3-16-15,1-6-20 0,6-9-20 16,4-15-16-16,2-9 0 15,0-10 0-15,4-8 1 16,10-2 10-16,3-3-11 16,10-3-1-16,11 0-24 15,32-19-181-15,-8-4-353 16,-5-2-465-16</inkml:trace>
  <inkml:trace contextRef="#ctx0" brushRef="#br0" timeOffset="1203.45">3789 9916 1629 0,'0'0'583'16,"0"0"-430"-16,0 0 27 15,0 0-30-15,0 0-42 16,0 0-44-16,154-24-36 15,-112 24-22-15,-3 0-6 16,-4 0-24-16,-6 8-218 16,-9-2-231-16,-11-3-175 0</inkml:trace>
  <inkml:trace contextRef="#ctx0" brushRef="#br0" timeOffset="1409.54">3939 9876 1081 0,'0'0'394'0,"0"0"-154"15,0 0 50-15,-141 75-71 0,103-26-87 16,5 8-33-16,10 4-28 16,13-1 4-16,10-1-14 15,0-12-26-15,8-7-12 16,17-11-2-16,2-11-2 16,6-8 3-16,1-9-4 15,3-1-18-15,17-21-75 16,-10-11-215-16,-7-4-393 0</inkml:trace>
  <inkml:trace contextRef="#ctx0" brushRef="#br0" timeOffset="1556.51">3854 10143 1551 0,'0'0'396'0,"0"0"-220"16,0 0-8-16,0 0-98 15,0 0-26-15,158-21-18 16,-88 5-26-16,3-2-30 15,27-21-152-15,-19 2-307 16,-17-1-1128-16</inkml:trace>
  <inkml:trace contextRef="#ctx0" brushRef="#br0" timeOffset="1721.12">4440 9800 1491 0,'0'0'315'0,"0"0"-224"0,0 0 62 16,-46 104-32-16,34-49-47 15,5 8-33-15,3 2-26 16,2-3-4-16,0-7-1 16,0-5-10-16,-10-10-132 15,1-10-342-15,-2-20-1005 0</inkml:trace>
  <inkml:trace contextRef="#ctx0" brushRef="#br0" timeOffset="1972.91">4500 9781 1568 0,'0'0'305'0,"0"0"-136"15,0 0 80-15,120-16-95 0,-80 16-59 16,-6 22-40-16,-5 6-7 16,-7 7 0-16,-8 1 4 15,-10 2 6-15,-4-3 6 16,0 0 3-16,-20-3-4 15,-15-2-13-15,-15 1-9 16,-8-1-17-16,-9-4-12 16,3-1-12-16,-9-3-154 15,17-5-313-15,18-12-303 0</inkml:trace>
  <inkml:trace contextRef="#ctx0" brushRef="#br0" timeOffset="2125.5">4888 9792 1527 0,'0'0'674'16,"0"0"-561"-16,0 0-26 15,0 0 5-15,-33 152-30 16,19-80-38-16,14 34-24 16,0-17-162-16,6-13-534 0</inkml:trace>
  <inkml:trace contextRef="#ctx0" brushRef="#br0" timeOffset="2923.58">7241 10766 717 0,'0'0'646'0,"0"0"-400"16,0 0 41-16,0 0 8 15,0 0-74-15,0 0-38 16,0 0-3-16,0 2 5 0,-18 0-17 15,-9 2-51 1,-15 2-54-16,-14 1-26 0,-18 2-7 16,-37 5-12-16,-47 6-6 15,-51 4-2-15,-21 3-8 16,5 0 6-16,34-3-8 16,41-2-1-16,34-1 0 15,31-2-36-15,23 2-107 16,-15 11-158-16,9-3-414 15,1 0-1244-15</inkml:trace>
  <inkml:trace contextRef="#ctx0" brushRef="#br0" timeOffset="3272.33">3945 11229 1877 0,'0'0'385'16,"0"0"-260"-16,0 0 80 15,0 0-88-15,-137 78-79 16,105-32-26-16,8 9 1 0,5-4 9 16,13 2-2-1,6-5-11-15,0-7 6 0,27-2-5 16,11-7-1-16,13-10 12 16,9-8 3-16,5-10-24 15,24-8-33 1,-16-20-249-16,-15-6-454 0</inkml:trace>
  <inkml:trace contextRef="#ctx0" brushRef="#br0" timeOffset="3460.83">4246 11145 2102 0,'0'0'359'16,"0"0"-243"-16,0 0 12 0,0 0-44 15,127 0-51-15,-71 0-24 16,-5 0-9-16,-4 0-39 16,-16-2-213-16,-13-6-266 15,-13-2-219-15</inkml:trace>
  <inkml:trace contextRef="#ctx0" brushRef="#br0" timeOffset="3638.48">4362 11115 322 0,'0'0'981'16,"0"0"-714"-16,0 0 22 15,-118 138 28-15,93-82-73 16,13 7-43-16,8-5-49 16,4-2-50-16,4-9-49 0,15-10-29 15,3-10-12-15,1-10-4 16,-1-9-8-16,0-8-63 16,9-22-127-16,-4-12-134 15,-9-6-360-15</inkml:trace>
  <inkml:trace contextRef="#ctx0" brushRef="#br0" timeOffset="3768.19">4351 11332 1322 0,'0'0'373'0,"0"0"-208"15,0 0-45-15,0 0-73 16,0 0 38-16,0 0-24 16,140 0-61-16,-98 0-2 15,6-13-175-15,-11-3-148 0,-10-2-794 16</inkml:trace>
  <inkml:trace contextRef="#ctx0" brushRef="#br0" timeOffset="3926.88">4672 11135 1505 0,'0'0'262'16,"0"0"-209"-16,0 0 32 16,0 108 40-16,0-59-35 15,2 1-49-15,5-2-23 16,-1-4-3-16,-2-6-15 15,-1-13-74-15,-3-6-198 16,0-15-297-16</inkml:trace>
  <inkml:trace contextRef="#ctx0" brushRef="#br0" timeOffset="4159.3">4681 11132 1515 0,'0'0'357'16,"0"0"-187"-16,0 0-33 15,0 0-25-15,0 0-5 16,135 47-24-16,-106-14 6 16,-6 2-1-16,-7 5-19 15,-8-2-18-15,-8 1-7 16,0-3-3-16,0-6-7 16,-18-4-15-16,-1-4-1 0,-6-4-18 15,-2-8-91 1,-13-10-168-16,7 0-292 0,4-10-1247 15</inkml:trace>
  <inkml:trace contextRef="#ctx0" brushRef="#br0" timeOffset="4441.97">5046 11017 1625 0,'0'0'397'16,"0"0"-190"-16,0 0-61 15,0 0-60-15,0 0 1 16,0 0-12-16,36 134 6 16,-36-94 8-16,-2 2 6 15,-21 0 2-15,-4 1-9 0,-2-4-22 16,0 0-21-16,3-5-14 16,4-6-11-16,8-6-5 15,5-9-15-15,7-9 0 16,2-4 0-16,0 0 10 15,20 0-4-15,18-13-6 16,60-24-75-16,-7 6-453 16,7-6-1289-16</inkml:trace>
  <inkml:trace contextRef="#ctx0" brushRef="#br0" timeOffset="5009.34">7216 11359 484 0,'0'0'991'15,"0"0"-660"-15,0 0-55 16,0 0 35-16,0 0-56 16,0 0-59-16,0 0-18 15,-27 19-29-15,8-11-23 16,-17 3-56-16,-22 8-25 15,-43 15-19-15,-55 19-16 0,-71 31-2 16,-33 10-7 0,1 0-1-16,26-5-6 0,52-24 5 15,45-13 0-15,40-17-32 16,38-10-57-16,29-8-88 16,12-4-197-16,8-6-345 15</inkml:trace>
  <inkml:trace contextRef="#ctx0" brushRef="#br0" timeOffset="7688.61">3683 12450 1478 0,'0'0'501'0,"0"0"-357"15,0 0 77-15,0 0 2 16,0 0-101-16,0 0-76 15,0 0-37-15,-27 72 9 16,9-29 30-16,3 3 4 16,-1 7-7-16,5-3-20 15,7-3-7-15,4-5-9 16,0-6-8-16,12-7 10 0,13-7 22 16,11-6 14-16,3-6-2 15,7-8-18-15,0-2-1 16,-1 0-26-16,6-28-139 15,-11-1-318-15,-11-4-268 0</inkml:trace>
  <inkml:trace contextRef="#ctx0" brushRef="#br0" timeOffset="7861.15">4076 12421 1386 0,'0'0'815'15,"0"0"-679"-15,0 0-88 16,0 0 133-16,121 0-59 16,-78 0-82-16,-3 0-23 0,-9 0-17 15,-9-3-70-15,-11-9-167 16,-7 2-230-16,-4-2-232 0</inkml:trace>
  <inkml:trace contextRef="#ctx0" brushRef="#br0" timeOffset="8045.44">4226 12383 1239 0,'0'0'354'0,"0"0"-112"16,0 0 48-16,-58 115-79 15,45-62-50-15,4 1-44 16,7-4-50-16,2-6-30 16,0-6-20-16,13-10-7 0,5-6-1 15,0-7-9-15,0-9-43 16,9-6-167-16,-6-11-126 15,-5-11-278-15</inkml:trace>
  <inkml:trace contextRef="#ctx0" brushRef="#br0" timeOffset="8198.43">4190 12593 182 0,'0'0'1544'0,"0"0"-1299"15,0 0-187-15,0 0-32 16,0 0 17-16,0 0 9 15,0 0-18-15,132 34-34 16,-83-34-116-16,-11-16-222 0,-9-4-977 0</inkml:trace>
  <inkml:trace contextRef="#ctx0" brushRef="#br0" timeOffset="8406.87">4529 12276 1637 0,'0'0'477'0,"0"0"-433"16,0 0 5-16,0 0 90 15,0 148 4-15,0-88-38 16,0 0-42-16,0-3-42 16,0-7-14-16,0-8-4 15,0-10-3-15,0-8-137 16,0-8-163-16,-6-12-334 0</inkml:trace>
  <inkml:trace contextRef="#ctx0" brushRef="#br0" timeOffset="8640.89">4536 12326 1633 0,'0'0'508'15,"0"0"-413"-15,0 0 30 16,0 0-49-16,0 0-18 15,0 0 6-15,122 113-6 0,-106-68 14 16,-7 4 8 0,-9-1-7-16,0-2-9 0,-2-7-11 15,-17-2-22-15,-2-7-11 16,-2-5-20-16,-1-10-17 16,-14-15-152-16,5 0-206 15,4 0-541-15</inkml:trace>
  <inkml:trace contextRef="#ctx0" brushRef="#br0" timeOffset="9055.04">5040 12119 1646 0,'0'0'333'15,"0"0"-136"-15,0 0-76 16,0 0-47-16,0 0 3 0,0 0-7 15,52 134 10-15,-52-97 33 16,-10-5-20-16,-15-4-12 16,0-6-23-16,-1-7-22 15,2-6-8-15,1-5-2 16,8-1-13-16,5-3-4 16,8 0-9-16,2 0-1 15,0 0-21-15,21 0-22 16,12 0 26-16,9 0 18 15,5 0-1-15,0 7 1 16,-7 5-6-16,-11 5-2 16,-11 2-5-16,-14 6 13 15,-4-1 3-15,-13 6 69 16,-23-1 52-16,-11 2 17 0,-3-1-32 16,-6-4-34-16,6-7-32 15,8-4-26-15,9-9-4 16,13-6-13-16,13 0-79 15,22-44-135-15,24-4-439 16,9-12-632-16</inkml:trace>
  <inkml:trace contextRef="#ctx0" brushRef="#br0" timeOffset="9964.89">7336 12025 517 0,'0'0'149'0,"0"0"-96"15,0 0-28-15,0 0-16 16,0 0-9-16,0 0-20 15,0 0 11-15,16 0 6 0,-16 0 2 16,3 0-17-16,-3 0-67 16,4 0-69-16,-2 0-67 15,0 0-21-15</inkml:trace>
  <inkml:trace contextRef="#ctx0" brushRef="#br0" timeOffset="10381.95">7336 12025 192 0,'29'0'251'0,"-29"0"3"0,0 0-29 15,0 0-32-15,0 0-8 16,0 0-15-16,0 0-25 16,0 0-2-16,0 0-19 15,0 0-8-15,-4 6 9 16,-5 0 7-16,-7 4 12 16,-3 1 2-16,-6 2 7 15,-6 3-13-15,-7 6-20 0,-5 5-28 16,-3 5-15-16,-8 6-16 15,-6 3-8-15,-2 8-5 16,-7 7 1-16,-7 6-13 16,-9 10 25-16,-20 19 7 15,3-7-19-15,-5 2-14 16,-2 0-1-16,14-11-8 16,-11 8-17-16,4 0 3 15,4-1 1-15,2 2-2 16,5-2 2-16,4-5 5 15,4-7 0-15,14-14 5 0,14-12-10 16,13-13-5 0,15-12-7-16,8-6 7 0,9-9-7 15,3-3 1-15,3-1-2 16,1 0-20-16,3 0-94 16,0-11-123-16,7-7-227 15,8-8-530-15</inkml:trace>
  <inkml:trace contextRef="#ctx0" brushRef="#br0" timeOffset="12471.17">3491 14057 1562 0,'0'0'368'0,"0"0"-135"16,0 0 33-16,0 0-61 15,0 0-109-15,0 0-56 16,0 0-30-16,0 57 31 16,-5-18 50-16,-3 9-12 15,-1 4-18-15,-1 3-29 16,4-4-19-16,2-5-4 16,4-8-8-16,0-5 1 15,0-12-2-15,10-2 1 16,15-9 0-16,6-2 11 15,9-6-3-15,7-2 12 16,1 0-21-16,14-14-114 0,-16-6-256 16,-10-2-483-16</inkml:trace>
  <inkml:trace contextRef="#ctx0" brushRef="#br0" timeOffset="12661.29">3950 14027 720 0,'0'0'1126'15,"0"0"-950"-15,0 0-6 16,116-34 6-16,-74 27-96 16,1 7-52-16,-8 0-16 15,-6 0-12-15,-8 0-15 0,-17 0-186 16,-4 0-293-16,0 0-436 0</inkml:trace>
  <inkml:trace contextRef="#ctx0" brushRef="#br0" timeOffset="12890.75">4064 13972 1564 0,'0'0'492'15,"0"0"-397"-15,0 0 91 16,-74 130 2-16,50-66-61 15,3 9-50-15,11-4-19 16,5-4-23-16,5-11-17 16,0-9-8-16,9-14-2 0,11-8-8 15,4-10 12-15,3-11-12 16,4-2-19-16,14-17-122 16,-7-11-205-16,-9-4-307 0</inkml:trace>
  <inkml:trace contextRef="#ctx0" brushRef="#br0" timeOffset="13040.34">3918 14258 1573 0,'0'0'367'0,"0"0"-280"16,0 0-48-16,0 0 58 15,0 0-6-15,127 7-46 0,-73-7-45 16,22-12-33-16,-13-6-237 15,-13-3-480-15</inkml:trace>
  <inkml:trace contextRef="#ctx0" brushRef="#br0" timeOffset="13238.82">4417 13904 1728 0,'0'0'385'0,"0"0"-300"15,0 0-3-15,0 0 48 16,-26 157 5-16,19-96-69 0,0 6-25 16,5-3-23-16,0-6-12 15,2-5-6-15,0-3-115 16,0-21-132-16,0-6-342 0</inkml:trace>
  <inkml:trace contextRef="#ctx0" brushRef="#br0" timeOffset="13508.11">4425 13957 1669 0,'0'0'473'16,"0"0"-373"-16,0 0 42 16,0 0-63-16,0 0 3 0,115 40 17 15,-79-10-15-15,-4 4-25 16,-9-2 0-16,-7 3-7 15,-11 2 6-15,-5-1 2 16,-3 2 3-16,-23-2 7 16,-12-3-25-16,-5-2-21 15,-5-1-16-15,0-3-8 16,4-8-8-16,7 2-133 16,-2 1-169-16,11-4-247 15,10-10-401-15</inkml:trace>
  <inkml:trace contextRef="#ctx0" brushRef="#br0" timeOffset="14061.51">4959 13939 776 0,'0'0'494'16,"0"0"-404"-16,0 0 18 0,0 0-21 15,-58 104-30-15,45-63-12 16,7 3-12-16,6-3-15 16,0-7-2-16,10-10-9 15,15-6-5-15,4-11 25 16,7-7 42-16,4 0-21 15,-3-7-25-15,6-22-23 16,-10 8-92-16,-11-3-230 0</inkml:trace>
  <inkml:trace contextRef="#ctx0" brushRef="#br0" timeOffset="14287.91">5053 13904 1674 0,'0'0'486'0,"0"0"-409"0,0 0 51 16,-44 151 49-16,25-71-29 15,1 6-75-15,3 4-39 16,2-5-19-16,3-9-15 16,8-14 0-16,0-17-3 15,2-14-82-15,0-25-129 16,2-6-139-16,7 0-295 0</inkml:trace>
  <inkml:trace contextRef="#ctx0" brushRef="#br0" timeOffset="23035.18">7535 12141 899 0,'0'0'506'15,"0"0"-362"-15,0 0 60 0,0 0 34 16,0 0-28 0,-31-8-69-16,31 8-27 0,-2 0-15 15,2 0-15-15,0 0-5 16,0 0-11-16,0 0-26 16,0 0-16-16,0 0-8 15,0 0 1-15,0 0-12 16,19 0-6-16,17 0 14 15,15 0 57-15,16 0-16 16,14-1-16-16,6-2-22 16,4 2-5-16,-5 1-12 15,-7 0 0-15,-15 0 0 16,-12 1-1-16,-15 7 0 16,-6 1-1-16,-8-3-56 15,-4-6-90-15,-5 0-141 0,-5-5-189 16,-9-9-187-16</inkml:trace>
  <inkml:trace contextRef="#ctx0" brushRef="#br0" timeOffset="23288.51">7450 12208 1527 0,'0'0'331'0,"0"0"-148"16,0 0 47-16,0 0-53 16,0 0-32-16,0 0-25 0,145-6 7 15,-80 6-15 1,10 0-37-16,10 0-39 0,2 1-26 16,5 4 1-16,-3-4-10 15,-1-1-1-15,-3 0-76 16,6-1-150-16,-19-11-317 15,-25-4-424-15</inkml:trace>
  <inkml:trace contextRef="#ctx0" brushRef="#br0" timeOffset="29252.62">7423 11589 1117 0,'0'0'308'0,"0"0"-98"16,0 0 69-16,0 0-48 16,0 0-38-16,0 0-87 15,-26-21-75-15,26 57-30 16,0 31 34-16,0 6 41 15,4 11 2-15,5 7-20 16,0-21-24-16,-2 5-17 0,1-16-9 16,0-9-6-16,-2-14-2 15,-2-6 0-15,1-13-33 16,-1-9-140-16,-2-14-100 16,-2-18-69-16,0-10-637 0</inkml:trace>
  <inkml:trace contextRef="#ctx0" brushRef="#br0" timeOffset="29750.91">7484 11594 1538 0,'0'0'480'15,"0"0"-389"-15,0 0 79 0,0 0-9 16,0 0 4-16,137-16-37 15,-77 12-29-15,8 2 8 16,-1 0 0-16,2 2-25 16,-7 0-19-16,-2 0-11 15,-8 4-8-15,-4 5-4 16,-5-3-10-16,-3-1-14 16,-5-2 4-16,-3 0-2 15,-6-3-8-15,-3 0-9 16,-6 0 7-16,-3 0-7 15,-5 0 0-15,-3 0 0 16,-1 0-1-16,-3 1 0 16,1 8-1-16,-1 5-6 0,2 8 6 15,1 8 1 1,1 11 0-16,1 7 0 0,0 3 0 16,-3 2 0-16,3-3 0 15,-3-5 0-15,3-10 0 16,-3-6 0-16,1-8 1 15,-3-5-1-15,1-6 0 16,-1-2 0-16,-2-2 0 16,2-2 1-16,-2-4-1 15,0 0 0-15,2 0 0 16,-2 0-22-16,2 0-47 16,-2 0-98-16,2 0-155 15,-2 0-424-15</inkml:trace>
  <inkml:trace contextRef="#ctx0" brushRef="#br0" timeOffset="36050.96">2956 14489 1521 0,'0'0'513'15,"0"0"-362"-15,0 0 33 16,0 0 62-16,0 0-50 15,0 0-60-15,0 1-37 16,-8-1-20-16,-11 0-20 16,-8 0-29-16,-8 0-9 15,-15-10-12-15,-4-2-8 16,-13-3 6-16,-7-2-6 16,-2-11 1-16,-4-3-1 15,-1-5 5-15,6-8-4 16,2-8 5-16,3-8-5 15,3-6-1-15,3-10 1 16,1-5 4-16,1-9-6 0,6 2 1 16,6 1 1-16,2 4 8 15,9 0-9-15,1 3 0 16,1-2 9-16,2-3-4 16,-1-3-4-16,-3-4-1 15,-2 0 0-15,3-2 5 16,5 1-6-16,2 3 1 15,4 4-1-15,2 3 0 16,1 6 0-16,4 2 0 16,2 1-1-16,3 2 0 0,2-2-1 15,1 3 2-15,3 1 1 16,1 2-1-16,0 2-1 16,8 0 1-16,0 0-1 15,0 0 1-15,2 1 0 16,12 2 0-16,9 0 0 15,1 1 0-15,9 0-1 16,6 2 1-16,0-1-2 16,3 2 2-16,3 4-2 15,4-1-5-15,2 0 6 16,5 0-11-16,5-1 12 16,1 4-1-16,0 0 0 15,3 7 1-15,-1 3-1 16,3 8-5-16,-3 1 4 15,4 5 1-15,-3 5-6 0,-1 2 5 16,5 2 1-16,6 1 0 16,6-6 1-16,2 1 1 15,1 0-1-15,-6 0 6 16,-9 2-5-16,-15 5-1 16,-17 6-16-16,-14 3-17 15,-12 7-13-15,-9 1-17 16,-2 0-57-16,0 0-65 15,-15-7-89-15,-14-1-326 16,-3 0-675-16</inkml:trace>
  <inkml:trace contextRef="#ctx0" brushRef="#br0" timeOffset="36433.94">2753 10193 1220 0,'0'0'348'15,"0"0"-111"-15,0 0 17 16,0 0-71-16,0 0-93 15,0 0-60-15,0 0-15 16,74 11 71-16,-25 0 34 16,13 5 13-16,8 2-41 0,3 2-36 15,-2 4-27-15,-7 0-17 16,-6 0-11-16,-12 0-1 16,-11 0 0-16,-15 2-6 15,-11 4-11-15,-9 10 5 16,-18 12 12-16,-24 8 0 15,-12 9-6-15,-19 16-202 16,15-16-250-16,13-21-327 0</inkml:trace>
  <inkml:trace contextRef="#ctx0" brushRef="#br0" timeOffset="38224.26">3339 15069 1015 0,'0'0'202'0,"0"0"-28"16,0 0 78-16,0 0-38 15,163 77 16-15,-90-64-45 0,33-7-36 16,29-2 4-16,32-4-54 16,11-6-37-16,-3-21-17 15,-15-7-27-15,-19-14-9 16,-31 2-3-16,-20-7 3 15,-26 11-8-15,-12-3 23 16,4-8 6-16,-2-10 1 16,0-10 2-16,-14-4 0 15,-11-19 3-15,-15-23-3 16,-12 11-6-16,-2 7-5 16,-6 16-8-16,-19 22-7 15,-13-1 1-15,-15-4-7 16,-35 4 5-16,-43 2-6 15,-51 4 1-15,-26 8-1 16,1 15-1-16,22 25 0 0,24 10 0 16,3 25 1-16,5 17-7 15,5 13 7-15,31 4 0 16,28-3 0-16,23-2-1 16,2 19 0-16,-9 31 1 15,2 38-6-15,8 19 5 16,41-10 0-16,22-32-13 15,6-36 8-15,25-19-16 16,9-14-33-16,14 4-62 16,18 1-26-16,32 0-29 15,50-21-59-15,-21-16-110 16,-10-12-273-16</inkml:trace>
  <inkml:trace contextRef="#ctx0" brushRef="#br0" timeOffset="40104.68">3997 15258 1722 0,'0'0'520'0,"0"0"-367"15,0 0 129-15,0 0-74 16,0 0-117-16,0 0-91 15,0 0 6-15,60 110 4 16,-43-42 8-16,-1 8-10 16,-7 9-8-16,-5-3-56 15,-4 37-172-15,0-21-252 16,0-21-283-16</inkml:trace>
  <inkml:trace contextRef="#ctx0" brushRef="#br0" timeOffset="40497.18">3738 16186 1557 0,'0'0'398'0,"0"0"-223"16,0 0-138-16,0 0 31 15,0 0 103-15,25 144-74 16,-17-81-27-16,0 3-9 16,-8-8-30-16,0-10-19 15,0-12-6-15,0-14 4 0,0-12-4 16,-5-10 8-16,-6 0 20 16,-2-32-34-16,-1-8-1 15,7-9-11-15,7-1 6 16,0 6 5-16,11 5 0 15,16 8 1-15,2 13 6 16,6 9-6-16,4 5 0 16,-1 4 0-16,-3 0-1 15,-4 4-9-15,-6 9-1 16,-6 5-1-16,2 1-128 16,-5-3-130-16,-5-12-326 0</inkml:trace>
  <inkml:trace contextRef="#ctx0" brushRef="#br0" timeOffset="41188.12">4068 16218 1750 0,'0'0'341'15,"0"0"-240"-15,0 0 6 16,0 0-72-16,0 0-34 15,0 0 1-15,0 0 4 16,16 55-6-16,-7-40 2 16,1-5-1-16,2 3 5 15,3 0-6-15,6-4 2 16,8 1 5-16,6-6 2 16,7-4 3-16,3 0-6 0,-3-14 4 15,-4-8-1 1,-13-1-2-16,-9-3 2 0,-14 0 0 15,-2 4-7-15,-16 2 7 16,-18 7-8-16,-5 13 15 16,-11 0 13-16,2 15 14 15,0 20 1-15,9 14-11 16,5 9-11-16,10 9 5 16,10 5-7-16,11-1-13 15,3-4-6-15,21-13-1 16,19-14-27-16,16-22-38 15,10-18 2-15,11-4 7 16,2-36 14-16,-3-14-2 16,-9-10-2-16,-13-2 19 0,-21 4 27 15,-16 12 0-15,-17 14 51 16,0 14 83-16,-23 10-14 16,-8 12-36-16,-3 0-42 15,0 26-27-15,10 10-6 16,8 8-9-16,16 6 0 15,0-2-1-15,31-2-8 16,17-7 2-16,12-3 7 16,6-9 1-16,-1-4 4 15,-11-2-4-15,-19-3 0 16,-18 0 8-16,-17 1 37 16,-4-1 85-16,-36 4-26 15,-16-8-63-15,-12-2-42 0,-9-4-12 16,4-8-127-1,-2-12-176-15,21-16-317 0,19-2-890 16</inkml:trace>
  <inkml:trace contextRef="#ctx0" brushRef="#br0" timeOffset="41450.96">4953 16517 1096 0,'0'0'770'0,"0"0"-589"16,0 0 51-16,0 0 2 15,0 0-115-15,0 0-24 16,0 0-31-16,79-72-28 16,-79 45-9-16,0 10 25 0,-13 4 16 15,-9 13-17 1,-7 17-30-16,-2 23-19 0,4 14-1 16,5 12 0-16,16 2-1 15,6-5 0-15,17-13-9 16,30-10-3-16,18-14 3 15,8-18-25-15,0-8-38 16,-3-8-60-16,1-42-112 16,-20 1-76-16,-19-1-351 0</inkml:trace>
  <inkml:trace contextRef="#ctx0" brushRef="#br0" timeOffset="41611.54">5418 16506 1235 0,'0'0'389'0,"118"-38"83"0,-30 11 16 16,12-9-300-16,2-1-151 15,-7 7-37-15,-14 9-240 16,-25 6-331-16,-27 7-566 0</inkml:trace>
  <inkml:trace contextRef="#ctx0" brushRef="#br0" timeOffset="41813">5603 16016 2388 0,'0'0'371'0,"0"0"-249"0,2 163 141 15,25-44-117-15,2-2-94 16,0-11-31-16,-2-22-15 15,-10-26-6-15,2 15-107 16,-6-7-178-16,-9-25-448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093E-72A5-46D0-8B05-64B92D2ED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3FCAE-1D82-4271-9E33-C87271C1B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1C66F-CAE1-4A9C-A4F1-C44AEA40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5EF-1BF2-481D-B215-8202772F37B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F803-6746-4781-8AAE-1D270EF2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311C-8D9F-4651-B4E3-FD147FBB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6292-1D63-4F40-8BCC-7F92CE24A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8236-81D7-498A-9BEC-A6B38280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C146E-22F3-41A5-A3D9-C754A56E9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4C4F1-F53C-4E8D-9AD2-AA08B02B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5EF-1BF2-481D-B215-8202772F37B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1DF0A-84F7-41F5-B087-EAB32FC2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9F2B-4982-4A2E-AA85-C8ACE996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6292-1D63-4F40-8BCC-7F92CE24A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64E21-98E3-47F7-BADE-C20FAF84A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9ACA9-240E-44A3-92A0-E31E0E1D3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354AC-E8F1-4B62-A686-F74CE5A6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5EF-1BF2-481D-B215-8202772F37B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360-0086-4B4F-9AE0-25073770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ABE2-4F31-48D6-891B-D4D4DB02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6292-1D63-4F40-8BCC-7F92CE24A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EFDB-B6C0-43DC-B629-89F0230F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CAE0-E966-4EDE-AAC6-362A650A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2997-5760-467A-AC59-8AF6C4EA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5EF-1BF2-481D-B215-8202772F37B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3557-854E-4870-AF60-74B030B4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84D9-637A-4EB6-8495-FCEDF82B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6292-1D63-4F40-8BCC-7F92CE24A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6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656A-823C-43DF-9D59-A1714FF5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2989A-8CBF-4797-84BB-55030FAFB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AD38-8727-4EFF-8ED2-83A30B06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5EF-1BF2-481D-B215-8202772F37B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8EEA-64AA-4547-BCB2-DA3B2268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88297-6C0E-41CF-9DD4-CAB83409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6292-1D63-4F40-8BCC-7F92CE24A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7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C54E-C5D1-4517-A061-B3EFEF85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6E2B-37DA-4CA3-A77E-ABFAB2C73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60D5D-68A3-406D-AE46-185EEC98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1E9F6-2D10-4D1D-87B5-3C15F109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5EF-1BF2-481D-B215-8202772F37B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2D163-04A6-45A4-9154-7617E0AC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73002-2870-4033-9F8C-0E9D1CD9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6292-1D63-4F40-8BCC-7F92CE24A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9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B63A-DE04-4EC8-A5C3-64395AA3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CF9D4-A749-48D8-BCD9-A24AF5052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C889D-C79D-4B15-9262-31D32A5A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A17A5-EF92-46CE-829A-2DA4D8E16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BCAEE-B9BA-4F4E-A04E-E655B57F2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51C09-895B-455C-BAEB-52AB08E4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5EF-1BF2-481D-B215-8202772F37B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3E65D-1ACE-403E-8876-33EB0A86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24189-E94E-434F-A706-3A5E3F1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6292-1D63-4F40-8BCC-7F92CE24A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63D4-1A71-4E81-80EB-8DF09D2C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7C0DB-DBDE-4374-81DA-C6F1E146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5EF-1BF2-481D-B215-8202772F37B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D0105-CAE2-4A80-B81A-DA2FEB8C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43A03-7C31-4B35-8F94-34840C83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6292-1D63-4F40-8BCC-7F92CE24A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20BC3-8048-4725-BF35-3DD0D32B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5EF-1BF2-481D-B215-8202772F37B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0DCAC-4065-416E-A6F3-9CA25502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C2494-BF92-4F05-AEC0-5D5DBAB0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6292-1D63-4F40-8BCC-7F92CE24A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6DD6-4CDC-428C-AF70-FDB72738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4E3A-E7D9-46EB-B79C-7F5A0FAE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1E945-4609-4538-85C1-D8B539680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3E138-3288-426A-ADE4-4829118B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5EF-1BF2-481D-B215-8202772F37B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EBFB3-1394-4B55-BB6D-BE863B2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BAFFD-5F16-4183-A930-C85FA5C2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6292-1D63-4F40-8BCC-7F92CE24A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3BC6-F80A-493A-BBD5-49E4888E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7C3CC-A986-4999-B4CE-36D1006EA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E61D0-39CE-4418-8A3D-B27785B42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60AB7-0393-4A35-B189-2901100E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5EF-1BF2-481D-B215-8202772F37B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F217-36B5-46C9-A89E-6246C5B0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D1C7E-3CD8-4812-A673-D5B953D4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6292-1D63-4F40-8BCC-7F92CE24A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C21D6-5A47-414A-B2CF-DE45E9AB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1188F-DF83-4B4D-A257-2236D596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ECE05-CD1D-4CB2-B0B7-929826AFA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65EF-1BF2-481D-B215-8202772F37B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2EF7-A36E-468C-91A5-59897F0C4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5ECF2-00F8-48FA-9BF9-E7EE75025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6292-1D63-4F40-8BCC-7F92CE24A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2885-0E78-4ED0-AA3E-A767F6C12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3878"/>
            <a:ext cx="9144000" cy="1066360"/>
          </a:xfrm>
        </p:spPr>
        <p:txBody>
          <a:bodyPr>
            <a:normAutofit fontScale="90000"/>
          </a:bodyPr>
          <a:lstStyle/>
          <a:p>
            <a:r>
              <a:rPr lang="en-US" dirty="0"/>
              <a:t>Lab 21. Tough decision maker</a:t>
            </a:r>
          </a:p>
        </p:txBody>
      </p:sp>
      <p:pic>
        <p:nvPicPr>
          <p:cNvPr id="1026" name="Picture 2" descr="Leadership And The Art Of Making Tough Decisions | Inc.com">
            <a:extLst>
              <a:ext uri="{FF2B5EF4-FFF2-40B4-BE49-F238E27FC236}">
                <a16:creationId xmlns:a16="http://schemas.microsoft.com/office/drawing/2014/main" id="{C7A42001-BAF8-422B-9D90-759B30FAF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221" y="1867709"/>
            <a:ext cx="7159557" cy="40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4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12F9-7EB8-4563-8EC2-AA5ACAC2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67"/>
            <a:ext cx="10515600" cy="1325563"/>
          </a:xfrm>
        </p:spPr>
        <p:txBody>
          <a:bodyPr/>
          <a:lstStyle/>
          <a:p>
            <a:r>
              <a:rPr lang="en-US" dirty="0"/>
              <a:t>4017 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DFFC-3ED3-49E0-A36D-7AD35B111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330"/>
            <a:ext cx="10515600" cy="1935670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The CD4017 IC is a CMOS Decade counter. This CMOS IC is frequently used in designing the 10 LEDs-based circuits. It counts to 10 &amp; also it includes 10 separate outputs. This IC includes the counter as well as the decoder.</a:t>
            </a:r>
          </a:p>
        </p:txBody>
      </p:sp>
      <p:pic>
        <p:nvPicPr>
          <p:cNvPr id="3074" name="Picture 2" descr="LED Chaser | LED Flasher | 10 LED Sequencer Chaser/Flasher Circuit">
            <a:extLst>
              <a:ext uri="{FF2B5EF4-FFF2-40B4-BE49-F238E27FC236}">
                <a16:creationId xmlns:a16="http://schemas.microsoft.com/office/drawing/2014/main" id="{4C44BE1B-50CB-48A4-BE17-5B7C267FA7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39" y="3593969"/>
            <a:ext cx="3352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3EB56-D367-4FD6-BB91-7DE079FB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58" y="3429000"/>
            <a:ext cx="3829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1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EA2-0035-46FD-9A72-67238D3B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4017 IC</a:t>
            </a:r>
          </a:p>
        </p:txBody>
      </p:sp>
      <p:pic>
        <p:nvPicPr>
          <p:cNvPr id="2050" name="Picture 2" descr="CD4017 - A Decade Counter with Decoded Output">
            <a:extLst>
              <a:ext uri="{FF2B5EF4-FFF2-40B4-BE49-F238E27FC236}">
                <a16:creationId xmlns:a16="http://schemas.microsoft.com/office/drawing/2014/main" id="{F30C7FF6-4C2E-4FB1-8EE5-B9119544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28700" y="1143000"/>
            <a:ext cx="4191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F9791B-AF3D-42B3-B4EF-2F961C29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418" y="1359422"/>
            <a:ext cx="6019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2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7AABEB0-4411-42B5-802D-DF7B6800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165" y="4914190"/>
            <a:ext cx="3981247" cy="7928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D0D3B5-3AB6-4F62-8C09-6B7ADDEB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724958"/>
            <a:ext cx="9124950" cy="5314950"/>
          </a:xfrm>
          <a:prstGeom prst="rect">
            <a:avLst/>
          </a:prstGeom>
        </p:spPr>
      </p:pic>
      <p:pic>
        <p:nvPicPr>
          <p:cNvPr id="1026" name="Picture 2" descr="CD 4017 IC-Decade Counter">
            <a:extLst>
              <a:ext uri="{FF2B5EF4-FFF2-40B4-BE49-F238E27FC236}">
                <a16:creationId xmlns:a16="http://schemas.microsoft.com/office/drawing/2014/main" id="{6F4C3DAB-E05C-4FF6-B24F-22EF4206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412" y="2072976"/>
            <a:ext cx="2286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B98172-B3AC-68AE-C14F-F6864346B800}"/>
                  </a:ext>
                </a:extLst>
              </p14:cNvPr>
              <p14:cNvContentPartPr/>
              <p14:nvPr/>
            </p14:nvContentPartPr>
            <p14:xfrm>
              <a:off x="435960" y="3515400"/>
              <a:ext cx="2613960" cy="254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B98172-B3AC-68AE-C14F-F6864346B8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600" y="3506040"/>
                <a:ext cx="2632680" cy="25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734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24E1FF-1C0A-4F6C-B9A2-64C91C05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68" y="1854538"/>
            <a:ext cx="10610663" cy="3456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ECC971-054A-42D7-AF56-2DFBF0A28414}"/>
              </a:ext>
            </a:extLst>
          </p:cNvPr>
          <p:cNvSpPr txBox="1"/>
          <p:nvPr/>
        </p:nvSpPr>
        <p:spPr>
          <a:xfrm>
            <a:off x="3633979" y="486382"/>
            <a:ext cx="4924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Schematic diagram</a:t>
            </a:r>
          </a:p>
        </p:txBody>
      </p:sp>
    </p:spTree>
    <p:extLst>
      <p:ext uri="{BB962C8B-B14F-4D97-AF65-F5344CB8AC3E}">
        <p14:creationId xmlns:p14="http://schemas.microsoft.com/office/powerpoint/2010/main" val="421466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0257CA7-39F9-4184-A934-E655D4154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933450"/>
            <a:ext cx="10353675" cy="4991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12CB2C-9485-48C6-A677-425E6451496F}"/>
              </a:ext>
            </a:extLst>
          </p:cNvPr>
          <p:cNvSpPr txBox="1"/>
          <p:nvPr/>
        </p:nvSpPr>
        <p:spPr>
          <a:xfrm>
            <a:off x="4145401" y="102453"/>
            <a:ext cx="390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415620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3B2BF4-B935-470E-A3D8-516351B62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937" y="1219200"/>
            <a:ext cx="7000875" cy="44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7895AF-F8E5-462E-B9E9-737DC9F81E35}"/>
              </a:ext>
            </a:extLst>
          </p:cNvPr>
          <p:cNvSpPr txBox="1"/>
          <p:nvPr/>
        </p:nvSpPr>
        <p:spPr>
          <a:xfrm>
            <a:off x="4942126" y="223735"/>
            <a:ext cx="2307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Part lists</a:t>
            </a:r>
          </a:p>
        </p:txBody>
      </p:sp>
    </p:spTree>
    <p:extLst>
      <p:ext uri="{BB962C8B-B14F-4D97-AF65-F5344CB8AC3E}">
        <p14:creationId xmlns:p14="http://schemas.microsoft.com/office/powerpoint/2010/main" val="16402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90D2-3AA0-40F6-8F8D-688E28B2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FC6E-59DA-4BAF-B739-BD5A8C64C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work as a group, after making the connection, you both can check if the connection is correct.</a:t>
            </a:r>
          </a:p>
          <a:p>
            <a:r>
              <a:rPr lang="en-US" dirty="0"/>
              <a:t>Three LEDs represent YES, NO, MAYBE</a:t>
            </a:r>
          </a:p>
          <a:p>
            <a:r>
              <a:rPr lang="en-US" dirty="0"/>
              <a:t>After complete connection, press the switch hard and you’ll see three LEDs flash in turn</a:t>
            </a:r>
          </a:p>
          <a:p>
            <a:r>
              <a:rPr lang="en-US" dirty="0"/>
              <a:t>Release the switch, only one LED will be ON, that’s the decision you are going to make!</a:t>
            </a:r>
          </a:p>
        </p:txBody>
      </p:sp>
    </p:spTree>
    <p:extLst>
      <p:ext uri="{BB962C8B-B14F-4D97-AF65-F5344CB8AC3E}">
        <p14:creationId xmlns:p14="http://schemas.microsoft.com/office/powerpoint/2010/main" val="291565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Lab 21. Tough decision maker</vt:lpstr>
      <vt:lpstr>4017 IC</vt:lpstr>
      <vt:lpstr>4017 IC</vt:lpstr>
      <vt:lpstr>PowerPoint Presentation</vt:lpstr>
      <vt:lpstr>PowerPoint Presentation</vt:lpstr>
      <vt:lpstr>PowerPoint Presentation</vt:lpstr>
      <vt:lpstr>PowerPoint Presentation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21. Tough decision maker</dc:title>
  <dc:creator>Xing, Yuan</dc:creator>
  <cp:lastModifiedBy>Xing, Yuan</cp:lastModifiedBy>
  <cp:revision>3</cp:revision>
  <dcterms:created xsi:type="dcterms:W3CDTF">2021-11-17T19:18:33Z</dcterms:created>
  <dcterms:modified xsi:type="dcterms:W3CDTF">2023-04-06T16:08:38Z</dcterms:modified>
</cp:coreProperties>
</file>