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2" r:id="rId1"/>
  </p:sldMasterIdLst>
  <p:notesMasterIdLst>
    <p:notesMasterId r:id="rId7"/>
  </p:notesMasterIdLst>
  <p:handoutMasterIdLst>
    <p:handoutMasterId r:id="rId8"/>
  </p:handoutMasterIdLst>
  <p:sldIdLst>
    <p:sldId id="577" r:id="rId2"/>
    <p:sldId id="578" r:id="rId3"/>
    <p:sldId id="579" r:id="rId4"/>
    <p:sldId id="580" r:id="rId5"/>
    <p:sldId id="581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5F45B4-BA32-4A35-802A-1469E5F954FF}" v="3" dt="2020-11-24T14:20:13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86780" autoAdjust="0"/>
  </p:normalViewPr>
  <p:slideViewPr>
    <p:cSldViewPr>
      <p:cViewPr varScale="1">
        <p:scale>
          <a:sx n="74" d="100"/>
          <a:sy n="74" d="100"/>
        </p:scale>
        <p:origin x="1723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g, Yuan" userId="8e574f13-7ac2-4b6b-bb29-c1f083e32c22" providerId="ADAL" clId="{D95F45B4-BA32-4A35-802A-1469E5F954FF}"/>
    <pc:docChg chg="undo custSel addSld modSld">
      <pc:chgData name="Xing, Yuan" userId="8e574f13-7ac2-4b6b-bb29-c1f083e32c22" providerId="ADAL" clId="{D95F45B4-BA32-4A35-802A-1469E5F954FF}" dt="2020-11-24T14:20:16.816" v="16" actId="20577"/>
      <pc:docMkLst>
        <pc:docMk/>
      </pc:docMkLst>
      <pc:sldChg chg="delSp modSp add mod">
        <pc:chgData name="Xing, Yuan" userId="8e574f13-7ac2-4b6b-bb29-c1f083e32c22" providerId="ADAL" clId="{D95F45B4-BA32-4A35-802A-1469E5F954FF}" dt="2020-11-24T14:15:27.396" v="3" actId="6549"/>
        <pc:sldMkLst>
          <pc:docMk/>
          <pc:sldMk cId="1924553654" sldId="554"/>
        </pc:sldMkLst>
        <pc:spChg chg="mod">
          <ac:chgData name="Xing, Yuan" userId="8e574f13-7ac2-4b6b-bb29-c1f083e32c22" providerId="ADAL" clId="{D95F45B4-BA32-4A35-802A-1469E5F954FF}" dt="2020-11-24T14:15:27.396" v="3" actId="6549"/>
          <ac:spMkLst>
            <pc:docMk/>
            <pc:sldMk cId="1924553654" sldId="554"/>
            <ac:spMk id="2" creationId="{00000000-0000-0000-0000-000000000000}"/>
          </ac:spMkLst>
        </pc:spChg>
        <pc:picChg chg="mod">
          <ac:chgData name="Xing, Yuan" userId="8e574f13-7ac2-4b6b-bb29-c1f083e32c22" providerId="ADAL" clId="{D95F45B4-BA32-4A35-802A-1469E5F954FF}" dt="2020-11-24T14:15:24.144" v="2" actId="1076"/>
          <ac:picMkLst>
            <pc:docMk/>
            <pc:sldMk cId="1924553654" sldId="554"/>
            <ac:picMk id="5" creationId="{00000000-0000-0000-0000-000000000000}"/>
          </ac:picMkLst>
        </pc:picChg>
        <pc:picChg chg="del">
          <ac:chgData name="Xing, Yuan" userId="8e574f13-7ac2-4b6b-bb29-c1f083e32c22" providerId="ADAL" clId="{D95F45B4-BA32-4A35-802A-1469E5F954FF}" dt="2020-11-24T14:15:21.315" v="1" actId="478"/>
          <ac:picMkLst>
            <pc:docMk/>
            <pc:sldMk cId="1924553654" sldId="554"/>
            <ac:picMk id="6" creationId="{00000000-0000-0000-0000-000000000000}"/>
          </ac:picMkLst>
        </pc:picChg>
      </pc:sldChg>
      <pc:sldChg chg="addSp delSp modSp add mod">
        <pc:chgData name="Xing, Yuan" userId="8e574f13-7ac2-4b6b-bb29-c1f083e32c22" providerId="ADAL" clId="{D95F45B4-BA32-4A35-802A-1469E5F954FF}" dt="2020-11-24T14:19:38.726" v="11" actId="207"/>
        <pc:sldMkLst>
          <pc:docMk/>
          <pc:sldMk cId="2769279187" sldId="556"/>
        </pc:sldMkLst>
        <pc:spChg chg="del">
          <ac:chgData name="Xing, Yuan" userId="8e574f13-7ac2-4b6b-bb29-c1f083e32c22" providerId="ADAL" clId="{D95F45B4-BA32-4A35-802A-1469E5F954FF}" dt="2020-11-24T14:19:12.094" v="5" actId="478"/>
          <ac:spMkLst>
            <pc:docMk/>
            <pc:sldMk cId="2769279187" sldId="556"/>
            <ac:spMk id="3" creationId="{00000000-0000-0000-0000-000000000000}"/>
          </ac:spMkLst>
        </pc:spChg>
        <pc:spChg chg="add del mod">
          <ac:chgData name="Xing, Yuan" userId="8e574f13-7ac2-4b6b-bb29-c1f083e32c22" providerId="ADAL" clId="{D95F45B4-BA32-4A35-802A-1469E5F954FF}" dt="2020-11-24T14:19:18.958" v="8" actId="478"/>
          <ac:spMkLst>
            <pc:docMk/>
            <pc:sldMk cId="2769279187" sldId="556"/>
            <ac:spMk id="7" creationId="{B1B6078F-45EE-40BC-A960-56EEF240D5DC}"/>
          </ac:spMkLst>
        </pc:spChg>
        <pc:spChg chg="add mod">
          <ac:chgData name="Xing, Yuan" userId="8e574f13-7ac2-4b6b-bb29-c1f083e32c22" providerId="ADAL" clId="{D95F45B4-BA32-4A35-802A-1469E5F954FF}" dt="2020-11-24T14:19:38.726" v="11" actId="207"/>
          <ac:spMkLst>
            <pc:docMk/>
            <pc:sldMk cId="2769279187" sldId="556"/>
            <ac:spMk id="8" creationId="{AC5284DA-9281-4F39-B33A-D958F15DE6F1}"/>
          </ac:spMkLst>
        </pc:spChg>
        <pc:picChg chg="add del">
          <ac:chgData name="Xing, Yuan" userId="8e574f13-7ac2-4b6b-bb29-c1f083e32c22" providerId="ADAL" clId="{D95F45B4-BA32-4A35-802A-1469E5F954FF}" dt="2020-11-24T14:19:16.600" v="7" actId="478"/>
          <ac:picMkLst>
            <pc:docMk/>
            <pc:sldMk cId="2769279187" sldId="556"/>
            <ac:picMk id="5" creationId="{00000000-0000-0000-0000-000000000000}"/>
          </ac:picMkLst>
        </pc:picChg>
      </pc:sldChg>
      <pc:sldChg chg="modSp add mod">
        <pc:chgData name="Xing, Yuan" userId="8e574f13-7ac2-4b6b-bb29-c1f083e32c22" providerId="ADAL" clId="{D95F45B4-BA32-4A35-802A-1469E5F954FF}" dt="2020-11-24T14:20:16.816" v="16" actId="20577"/>
        <pc:sldMkLst>
          <pc:docMk/>
          <pc:sldMk cId="2753423809" sldId="604"/>
        </pc:sldMkLst>
        <pc:spChg chg="mod">
          <ac:chgData name="Xing, Yuan" userId="8e574f13-7ac2-4b6b-bb29-c1f083e32c22" providerId="ADAL" clId="{D95F45B4-BA32-4A35-802A-1469E5F954FF}" dt="2020-11-24T14:20:16.816" v="16" actId="20577"/>
          <ac:spMkLst>
            <pc:docMk/>
            <pc:sldMk cId="2753423809" sldId="604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Engineering Fundamentals - An Introduction to Engineering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/>
              <a:t>©2011 Cengage Learning Engineering. All Rights Reserved. 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F25AC6-2336-4B42-B7AB-448B1D85F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08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11T15:58:33.9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12810 7586 1258 0,'0'0'1028'0,"0"0"-738"15,0 0-25-15,0 0 18 16,0 0-42-16,0 0-46 16,-25-84-18-16,21 81-65 15,0 3-73-15,1 0-27 16,1 0-10-16,-2 0-1 16,-1 0 6-16,-2 0-7 15,-2 0 0-15,-4 0 0 16,-7 0-14-16,-5 12-13 15,-2 10 5-15,-2 6 13 16,0 7-2-16,3 2 11 16,4 4 0-16,1-2 0 15,6 2 0-15,4-2 0 16,4-4 5-16,7 0-5 0,0-4 0 16,8 0 0-16,22-6 1 15,8-3 0-15,11-3 8 16,2-7 0-16,3-8 6 15,-3-4-4-15,-4 0-5 16,-7-2-5-16,-3-15 0 16,-3 0 5-16,-7-7-4 15,-5-2-1-15,-5-7 1 16,-3-2-1-16,-7-4 1 16,-5-3-2-16,-2 0 1 15,0-2 0-15,-12 4 0 16,-5 0-1-16,-5 3-17 15,2 6-11-15,-3 3-4 16,4 6-7-16,1 6-1 0,2 3 4 16,5 9 4-16,0 2-5 15,-3 2 2-15,3 0-8 16,1 6 13-16,4 18-27 16,4-4-449-16,2-1-508 0</inkml:trace>
  <inkml:trace contextRef="#ctx0" brushRef="#br0" timeOffset="2427.38">8571 9082 641 0,'0'0'1473'16,"0"0"-1153"-16,0 0-94 15,0 0 78-15,0 0-132 16,0 0-107-16,-108 40-22 16,81 6 44-16,0 6 9 15,-2 4-2-15,0 2-31 16,-2-2-16-16,0-2-16 16,-1-5 1-16,6-5-14 15,4-6-6-15,6-8-11 16,5-9-1-16,9-2-56 0,2-5-163 15,0-5-327-15,0-8-558 16</inkml:trace>
  <inkml:trace contextRef="#ctx0" brushRef="#br0" timeOffset="3521.8">6223 12687 2053 0,'0'0'549'16,"0"0"-267"-16,0 0 55 16,0 0 1-16,0 0-81 15,0 0-130-15,0 0-85 16,-100-59-34-16,127 80-8 15,13 2 11-15,7 6 7 16,2-1 4-16,-2 1-4 16,-9-4-7-16,-5 1-10 15,-13 2 5-15,-9 4-5 16,-11 2 5-16,0 4 3 16,-27 3-9-16,-13 3 0 15,-13-2 0-15,-8-4 0 0,-2-4 0 16,2-6 0-1,5-3 0-15,10-7 0 0,12-4 0 16,12-6 0-16,13-2 0 16,9-5 0-16,0 2 0 15,17 1 0-15,28-3 0 16,20-1 0-16,35 0 0 16,39 5 0-16,29 17 0 15,-3 8-75-15,-42-2-308 16,-43 0-961-16</inkml:trace>
  <inkml:trace contextRef="#ctx0" brushRef="#br0" timeOffset="4341.33">8264 15627 2080 0,'0'0'815'0,"0"0"-534"15,0 0 10-15,0 0-69 16,0 0-107-16,0 0-34 15,0 0 5-15,156 2-13 16,-102 28-21-16,-9 2-52 16,-14 4 0-16,-16-2 0 15,-13-2 0-15,-2 0 0 16,-19-2 0-16,-18-6 0 16,-3-5 0-16,3-8 0 15,6-7 0-15,8-4 0 16,10 0 0-16,9 0 0 0,4 0 0 15,0 0 0-15,11 0 0 16,15 10 0-16,8 3 0 16,3 5 0-16,-1 5 0 15,-5 4-3-15,-8-1-16 16,-13 2 1-16,-10 1 4 16,0-2 14-16,-28 1 1 15,-15-2 9-15,-10-4 33 16,-7-2-43-16,-5-4 0 15,3-11 0-15,4 0 0 16,13-5 0-16,14 0 0 16,21-10 0-16,29-20-135 0,26 7-505 15,13-4-1078-15</inkml:trace>
  <inkml:trace contextRef="#ctx0" brushRef="#br0" timeOffset="4954.34">12108 16467 1270 0,'0'0'1220'15,"0"0"-609"-15,0 0-407 0,0 0 65 16,-117 131-66-16,84-83-98 15,-2-2-56-15,-5-2-25 16,0-4-7-16,-5-4-11 16,3-5 3-16,4 0-8 15,9-9 5-15,9-4-5 16,11-8-1-16,9 2 1 16,0-8 8-16,29 2 35 15,18-6 3-15,21 0-47 16,17 0 0-16,9-17 0 0,-1-2 0 15,-8 1 0 1,-18 0 0-16,-21 10 0 0,-14 4-116 16,-14 4-227-16,-14 0-526 15</inkml:trace>
  <inkml:trace contextRef="#ctx0" brushRef="#br0" timeOffset="5149.67">12021 16646 2385 0,'0'0'887'0,"0"0"-704"15,0 0 43-15,0 117-50 0,0-54-97 16,0 3-52 0,0 2-27-16,-16 10-42 0,-23 26-154 15,-2-11-393-15,10-11-751 0</inkml:trace>
  <inkml:trace contextRef="#ctx0" brushRef="#br0" timeOffset="5963.9">17399 15629 1145 0,'0'0'1262'15,"0"0"-746"-15,0 0-180 0,0 0-59 16,0 0-106-16,0 0-92 16,0 0-10-16,-100 66 2 15,67-34-26-15,-2 2-26 16,-2-2-5-16,-1-4-7 16,5-6-5-16,6-6 8 15,8-6-2-15,7-6-7 16,10-2 6-16,2-2-6 15,0 0-1-15,0 0 11 16,20 0-11-16,9 0 1 16,9 4 4-16,2 9-4 15,-2 4-1-15,-6 10 0 16,-15 0-1-16,-11 6 1 16,-6 5 0-16,-23 2 17 15,-29 6 5-15,-33 2-22 0,-37 7 0 16,-30-5 0-16,10-11 0 15,24-13 0-15,37-17-33 16,27-9-150-16,6 0-57 16,25-30-269-16,10-7-339 15,13-7-1158-15</inkml:trace>
  <inkml:trace contextRef="#ctx0" brushRef="#br0" timeOffset="6097.72">17017 15981 461 0,'0'0'1501'16,"0"0"-802"-16,0 0-217 15,139-62-134-15,-105 61-116 16,-1 1-145-16,4 0-63 16,0 13-16-16,11 10-8 0,31-4-173 15,-12-2-458-15,-3-9-740 0</inkml:trace>
  <inkml:trace contextRef="#ctx0" brushRef="#br0" timeOffset="6847.6">19342 12162 1587 0,'0'0'1039'16,"0"0"-716"-16,0 0 144 15,0 0-179-15,0 0-100 16,0 0-104-16,-79-29-57 0,33 72-18 15,0 13-2 1,-1 8 1-16,9 4-7 0,14 1 0 16,15-8 0-16,9-8-1 15,4-11-1-15,25-15 1 16,9-12 0-16,4-15 0 16,1 0 1-16,-3-24 0 15,-13-8 0-15,-11 0 5 16,-14 0 3-16,-2 2-3 15,-23 6-4-15,-12 6 14 16,-13 7-5-16,-2 7-11 16,-2 4-1-16,9 0-23 0,8 4-136 15,11 7-292 1,10-10-594-16</inkml:trace>
  <inkml:trace contextRef="#ctx0" brushRef="#br0" timeOffset="7462.93">16639 8368 1685 0,'0'0'1047'15,"0"0"-799"-15,0 0-163 16,0 0 102-16,0 0 63 16,185 131-35-16,-93-80-94 15,-1-1-71-15,-10-1-34 16,-19-4-4-16,-20-2-1 16,-24 2-10-16,-18 5 5 15,-18 11 0-15,-57 20 3 16,-8-4-8-16,-13 5 11 15,0 1-5-15,32-17-7 16,6 2-10-16,21-5-140 16,24-5-113-16,11-18-371 0,2-16-656 15</inkml:trace>
  <inkml:trace contextRef="#ctx0" brushRef="#br0" timeOffset="60587.91">2224 11516 2183 0,'0'0'315'0,"0"0"-229"16,0 0-84-16,0 0-2 0,0 0-24 16,0 0-120-16,0 0-196 15,-49 77-377-15</inkml:trace>
  <inkml:trace contextRef="#ctx0" brushRef="#br0" timeOffset="65488.93">19340 6128 1490 0,'0'0'981'0,"0"0"-634"15,0 0-56-15,0 0-187 0,-20-103-62 16,11 89-20-16,3 6-5 16,1 4-2-16,3 4-10 15,-2 0-5-15,-2 0-14 16,-4 15-10-16,-5 17-52 16,-6 14 23-16,-6 15 32 15,3 3 21-15,2 5 0 16,8-5 2-16,11-5 7 15,3-9 1-15,12-11 14 16,21-6 14-16,12-13 14 16,11-12 2-16,4-8-12 15,5-4-9-15,-1-22-5 16,-3-11-1-16,-11-5-15 16,-9-5-11-16,-12-8 1 15,-16-1-1-15,-11 0-1 0,-2-2-5 16,-6 6-32-1,-17 5-17-15,-4 10-27 0,-2 11 8 16,3 5 17-16,-1 10 7 16,1 2 16-16,3 7-16 15,4 2 1-15,2 2-30 16,9 15-384-16,8-6-966 0</inkml:trace>
  <inkml:trace contextRef="#ctx0" brushRef="#br0" timeOffset="65934.61">20040 6226 1385 0,'0'0'1195'15,"0"0"-653"-15,0 0-386 16,0 0-93-16,0 0-41 16,0 0-21-16,0 0 0 15,114-15 1-15,-47 13-1 16,6 2 10-16,7 0-10 15,0 0-1-15,23 0-9 16,-20 2-585-16,-12 1-1048 0</inkml:trace>
  <inkml:trace contextRef="#ctx0" brushRef="#br0" timeOffset="66286.42">20917 5734 2393 0,'0'0'701'16,"0"0"-619"-16,0 0-82 16,0 0 0-16,0 0 0 0,127 27 2 15,-51-10 7-15,7-3 6 16,-1 3 30-16,-1-5 19 15,-15 1-9-15,-14-6-23 16,-18 3-17-16,-12 0-14 16,-14 4 0-16,-8 4-1 15,0 11 0-15,0 4 6 16,-20 11 9-16,-3 7-4 16,-6 5-10-16,-4 8 5 15,0 6 0-15,-16 28-6 16,6-14-239-16,6-15-938 0</inkml:trace>
  <inkml:trace contextRef="#ctx0" brushRef="#br0" timeOffset="67558.87">19508 7299 2134 0,'0'0'671'0,"0"0"-598"16,0 0 111-16,135 0 93 0,-46 0-103 16,11 0-65-16,3 0-46 15,-10 0-37-15,-14 0-19 16,-17 0-7-16,-20 4-74 15,-42 18-242-15,-7-2-433 16,-34 0-186-16</inkml:trace>
  <inkml:trace contextRef="#ctx0" brushRef="#br0" timeOffset="67724.11">19496 7618 1126 0,'0'0'1122'0,"0"0"-808"16,0 0 18-16,116 0 148 15,0-8-259-15,0-2-88 0,-3 0-89 16,-17 2-44 0,-24 1-5-16,3 6-115 0,8-12-235 15,-27 5-663-15,-21-2-966 0</inkml:trace>
  <inkml:trace contextRef="#ctx0" brushRef="#br0" timeOffset="67947.5">19835 7016 2176 0,'0'0'699'0,"0"0"-568"16,0 0-52-16,0 0 77 16,9 125 58-16,8-55-101 15,-6 5-70-15,-1 6-25 0,-8-3 2 16,-2 1-10-16,0-7-9 15,-20-2-1-15,-3-4-57 16,-17 2-223-16,7-18-453 16,6-15-988-16</inkml:trace>
  <inkml:trace contextRef="#ctx0" brushRef="#br0" timeOffset="68172.12">20100 6932 1520 0,'0'0'1179'0,"0"0"-937"15,0 0-163-15,-20 124 204 16,11-42-66-16,1 13-143 16,-4 7-23-16,-1-13-14 15,-1 6-13-15,1-1-18 16,9-3-6-16,4 9-208 15,2-22-520-15,17-22-990 0</inkml:trace>
  <inkml:trace contextRef="#ctx0" brushRef="#br0" timeOffset="68602.56">21187 7395 1134 0,'0'0'1301'0,"0"0"-830"15,-33-142-220-15,4 81 17 16,-7 10-100-16,-4 9-57 16,-7 9-31-16,-2 17-31 15,0 15-20-15,0 1-19 16,5 21-10-16,6 15 0 16,9 8-6-16,13 3 5 15,10 0 0-15,6 1-5 16,6-2 0-16,25 2 0 15,9 1 6-15,7 1 9 16,5 3 6-16,-6 1-6 16,-3-2-8-16,-7-2 0 15,-12-1 0-15,-11-8 1 0,-8-5-1 16,-5-7 0-16,-5-8 0 16,-22-6 7-16,-8-12-1 15,-7-3 2-15,-5-6-1 16,3-18-7-16,1-4 10 15,11-5-5-15,13-4 0 16,16-5 3-16,6-2-9 16,39-4-5-16,43-11-7 15,59-9-102-15,-12 14-217 16,-9 4-668-16</inkml:trace>
  <inkml:trace contextRef="#ctx0" brushRef="#br0" timeOffset="69148.74">22297 7359 1986 0,'0'0'670'16,"0"0"-409"-16,0 0 64 16,-114-58-129-16,78 58-111 15,3 0-58-15,4 14-16 16,4 7-10-16,10 8-1 16,11 1 1-16,4 0-1 15,4 2 1-15,21 0-1 0,4 1 12 16,4-2-6-16,3-1-5 15,-3 0-1-15,-4-5 0 16,-6-3-1-16,-8-6 1 16,-9-6 1-16,-6-4 5 15,0-2-5-15,-13-4 19 16,-22 0-8-16,-11 0-11 16,0 0-1-16,-1 0-102 15,1-12-244-15,15 2-430 16,12-3-1135-16</inkml:trace>
  <inkml:trace contextRef="#ctx0" brushRef="#br0" timeOffset="69606.33">22558 7351 1575 0,'0'0'1140'0,"0"0"-891"15,0 0-180-15,0 0-14 16,0 0 1-16,-12 134-26 15,12-86-14-15,0-3-10 16,7-10-6-16,7-10-11 16,3-13 5-16,1-12 6 15,5-1 33-15,6-32 35 16,4-14 26-16,2-11-6 16,1-10-19-16,-1-3-18 15,-6 0 20-15,-6 6 22 16,-10 15 6-16,-6 14 34 0,-7 21-15 15,0 15-118-15,0 6-9 16,-9 34-20-16,-6 17 29 16,-1 34 0-16,-2 27 0 15,4 25 1-15,4 5 5 16,1-28-5-16,-1-29 1 16,0-35-1-16,-5-14 0 15,-4 2 6-15,-8-3-7 16,-6 1-10-16,-5-19 9 15,-7-11 1-15,-3-12 7 16,-6 0-5-16,-2-23-2 16,2-10-40-16,6-5-80 15,5-24-126-15,14 10-313 16,16 1-426-16</inkml:trace>
  <inkml:trace contextRef="#ctx0" brushRef="#br0" timeOffset="70485.5">23173 7288 1807 0,'0'0'888'0,"0"0"-750"16,0 0 22-16,0 0 30 16,-58 107-91-16,37-67-56 15,9-6-18-15,-2-4-13 16,4-10-1-16,4-7-1 0,4-10-1 15,-1-3 14 1,3 0 80-16,0-18-25 0,23-10-78 16,14-8-25-16,13-4-23 15,6 2 15-15,-8 5 21 16,-5 12 12-16,-16 9-1 16,-10 10 1-16,-7 2-9 15,-6 6-2-15,3 17 11 16,-3 4 6-16,-1 3 6 15,3 2-3-15,-2-4-8 16,3-3 7-16,0-8-7 16,-1-5 5-16,-1-3-5 15,-1-6-1-15,3 2 1 16,2-5 0-16,4 0 5 0,5 1 0 16,3-1-5-1,0 0 0-15,-3 3-1 0,0-3 1 16,-4 0-1-16,1 1 1 15,-1-1-1-15,1 0 1 16,3 0-1-16,4-1 1 16,2-16 5-16,5-6-5 15,6-13 7-15,-2-15-7 16,7-29 0-16,-3-41 8 16,-3 3-8-16,-7 12 7 15,-11 22-1-15,-8 38 55 16,-1 7 53-16,-3 5 19 15,-2 21-13-15,-2 10-68 0,0 3-53 16,0 28-23 0,0 25 10-16,-8 35 13 0,-9 33 0 15,0-5 0-15,1-12 0 16,1-20 0-16,1-28-1 16,1 3 1-16,0-3 0 15,1-17-1-15,8-14 0 16,0-15 1-16,4-10 5 15,0-6 35-15,0-24 2 16,13-11-42-16,14-4 0 16,6-1 0-16,0 7 0 15,2 9 0-15,-10 13 0 16,-2 13 0-16,-5 4 0 16,-3 4 0-16,1 19 0 15,-5 9 0-15,-4 4 0 0,-7 5 0 16,0-4 0-16,-11-1 0 15,-16-4 0-15,-5-5 0 16,0-9 0-16,-4-6 0 16,7-6 0-16,4-6 0 15,7 0-14-15,16 0-170 16,2-4-303-16,0-6-627 0</inkml:trace>
  <inkml:trace contextRef="#ctx0" brushRef="#br0" timeOffset="71019.19">24395 7607 2129 0,'0'0'653'0,"0"0"-412"16,0 0 54-16,0-110-154 16,0 74-44-16,0 3-23 15,0 0 32-15,-13 10 10 16,0 6-34-16,-3 9-28 15,-6 8-32-15,-4 2-22 16,0 24 0-16,3 10 0 16,2 6-5-16,10 2-1 15,11-3-47-15,0-10-35 16,9-10 10-16,18-11 51 16,11-10 27-16,9-4 14 0,13-25 13 15,5-10-3 1,6-11-12-16,-1-13-1 0,9-21-5 15,1-29 3-15,-18 4-2 16,-13 10 25-16,-22 19 2 16,-16 30 17-16,-5 6 65 15,2 5-116-15,-8 20 0 16,0 13 0-16,0 6 0 16,-10 10 0-16,-16 30 0 15,-14 32 0-15,-11 40 0 16,-5 31 0-16,5-9 0 15,13-28 0-15,11-34 0 16,11-26 0-16,1 3 0 16,2-8 0-16,3 0 0 15,6-18 0-15,4-10 0 0,0-7 0 16,0-6 0-16,20 0 0 16,14-4 0-16,28-11 0 15,-6 4-230-15,-5-1-520 16</inkml:trace>
  <inkml:trace contextRef="#ctx0" brushRef="#br0" timeOffset="86948.16">20711 8216 2092 0,'0'0'688'0,"0"0"-468"16,0 0 95-16,0 0-128 16,0 0-129-16,0 0-29 15,154 0 2-15,-97 0-5 0,3-3-5 16,0-5-2-16,-2-2-7 15,-8 1-6-15,-13 4-6 16,-21 3-19-16,-9 2-316 16,-7 0-634-16</inkml:trace>
  <inkml:trace contextRef="#ctx0" brushRef="#br0" timeOffset="87097.39">20686 8392 2376 0,'0'0'754'0,"0"0"-595"16,0 0 117-16,179-29-186 16,-96 16-60-16,11 3-27 0,36-1-3 15,-23 6-294-15,-18-7-882 16</inkml:trace>
  <inkml:trace contextRef="#ctx0" brushRef="#br0" timeOffset="93546.72">20846 9813 515 0,'0'0'1871'16,"0"0"-1393"-16,0 0-203 15,0 0 29-15,0 0-143 16,0 0-110-16,-53-89-48 16,42 110-3-16,-3 27-11 15,-8 35 11-15,-11 42 1 16,-6 34 5-16,4-10 10 15,8-29 8-15,14-42-7 16,7-29-7-16,6-2-10 16,0 1 1-16,0-5-1 15,10-17 6-15,17-14-4 16,7-12 5-16,5-4-6 16,9-24 9-16,-2-13-4 0,1-5-4 15,-9-5-1-15,-9-2 5 16,-11 3-5-16,-11 9 8 15,-7 8 2-15,0 13 44 16,-9 16-13-16,-14 4-42 16,-3 20 0-16,-6 17-1 15,1 8 1-15,6 7-2 16,8 7 2-16,8-4-1 16,9 0 0-16,0-7 1 15,20-8 0-15,7-8 0 16,4-10 0-16,2-9 1 15,1-12-1-15,-1-1 9 16,0-8-3-16,-1-17 3 16,-6-8-7-16,-1-7-1 0,-10-6 11 15,-5-2-10-15,-10 0-1 16,0 3 13-16,-12 10 2 16,-12 8-9-16,-5 7-7 15,-2 8-1-15,3 2-14 16,7 6-52-16,10 2-214 15,3 2-429-15,8 0-703 0</inkml:trace>
  <inkml:trace contextRef="#ctx0" brushRef="#br0" timeOffset="94179.4">21461 10571 1908 0,'0'0'563'15,"0"0"-417"-15,0 0 171 16,27-120-94-16,-27 88-70 16,0 6-21-16,-8 7 13 15,-15 10-7-15,-10 9-78 16,-8 3-43-16,-5 24-16 15,0 10 0-15,6 10-1 16,12 7 0-16,13 3 0 0,15-1-1 16,2-6 1-16,29-12-2 15,7-12-4-15,3-12 6 16,2-14 1-16,-5 0 10 16,-5-28 1-16,-5-11 1 15,-4-9 40-15,-9-2 4 16,-5 3-3-16,-10 6-20 15,0 13-19-15,0 9-7 16,0 8-8-16,0 10 0 16,-2 1-7-16,-4 1-25 15,0 21 19-15,-1 11 13 16,1 8 0-16,2 12 1 16,-2 7 0-16,2 6 10 0,2 2 2 15,2 2 5-15,0-2-6 16,0-1 5-16,0-5-7 15,0-7 2-15,0-7-12 16,0-5 0-16,-7-11 0 16,-6-5 0-16,-5-12 0 15,-4-7 0-15,-3-3 0 16,-8-5 0-16,-7 0 0 16,-4-14 0-16,-8-9 0 15,0-9 0-15,4-6 0 16,3-8 0-16,12-36-45 15,15 10-291-15,9-1-758 0</inkml:trace>
  <inkml:trace contextRef="#ctx0" brushRef="#br0" timeOffset="95566.06">21628 11032 1126 0,'0'0'1210'15,"0"0"-630"-15,0 0-312 16,0 0-3-16,0 0-118 16,0 0-84-16,0 0-44 15,39 25-10-15,-6-4-1 0,-2 4 5 16,-4 3-11-16,-10 3 5 16,-8-4 7-16,-6-1 1 15,-3-2-5-15,0 1 8 16,-23-4 5-16,-6 0 1 15,-6-4-2-15,-8-1-7 16,1-2-7-16,2-2-7 16,5-1-1-16,6-4 1 15,8 0-1-15,11-3 2 16,4-4-1-16,4 0 0 16,2 0-1-16,0 2-7 15,23-2 0-15,14 4 7 16,13-1 1-16,14 3 6 15,9 1-7-15,8-1-1 16,37-6-38-16,-20 0-546 0,-15-6-1401 16</inkml:trace>
  <inkml:trace contextRef="#ctx0" brushRef="#br0" timeOffset="96295.11">21981 9899 1035 0,'0'0'971'0,"0"0"-631"16,0 0 26-16,0 0-46 15,0 0-99-15,-25-124-74 0,4 100-29 16,-4 2-13-16,-10 5-25 16,2 6-58-16,-3 5-20 15,-1 6-2-15,1 0-6 16,3 0 0-16,4 18-3 16,2 4-1-16,4 5 4 15,6 3 4-15,1 2-4 16,8 3 5-16,5 6 1 15,3 3-8-15,9 0 7 16,20 5 1-16,13-4 1 16,10 4-1-16,3-4 1 15,-1-3 29-15,-8-3-9 16,-10-3-10-16,-16-8-11 16,-9-4-1-16,-9-6 0 15,-2-5-5-15,0-4 6 0,-17-5 0 16,-14-4 14-16,-12 0 1 15,-5-2-8-15,-6-16 4 16,-2-4-2-16,7-1-9 16,6-2 1-16,10 2-1 15,14 1-9-15,11 0 7 16,8-6 1-16,12-8 0 16,28-10-7-16,18-6 8 15,9-6-1-15,6 2-8 16,18-13-9-16,-17 15-106 15,-18 10-621-15</inkml:trace>
  <inkml:trace contextRef="#ctx0" brushRef="#br0" timeOffset="101965.77">20204 9368 1430 0,'0'0'1062'16,"0"0"-708"-16,0 0 19 16,0 0-75-16,0 0-150 15,-60-38-106-15,60 38-42 16,0 20-13-16,0 17-2 16,5 14 9-16,4 16 6 15,-4 9 6-15,-5 5 7 16,0-4 13-16,0-4-11 0,0-5-15 15,0-10 2 1,0-8-2-16,0-12-22 0,0-14-211 16,6-10-313-16,-4-14-412 0</inkml:trace>
  <inkml:trace contextRef="#ctx0" brushRef="#br0" timeOffset="102151.33">20198 9406 2271 0,'0'0'755'0,"0"0"-493"15,0 0-1-15,0 0-189 0,169-42-57 16,-91 38-2 0,5 4 2-16,3 0-15 0,1 0 0 15,23 16-18-15,-25 1-471 16,-22-6-1011-16</inkml:trace>
  <inkml:trace contextRef="#ctx0" brushRef="#br0" timeOffset="102996.2">21680 9360 1864 0,'0'0'762'0,"0"0"-544"16,0 0 63-16,0 0-77 15,122-4-35-15,-51-2-65 16,3 2-67-16,2-2-14 16,-4 4-10-16,-10 1-2 15,-13-2-2-15,-10 3-2 16,-12 0 1-16,-11 0 1 15,-9 0-8-15,-5 0 6 16,-2 0-6-16,0 0-2 16,0 0 1-16,0 15-13 15,0 8 5-15,-7 9 8 0,3 13 8 16,2 7-2-16,2 8-6 16,0 5 0-16,0 4 15 15,0-2 22-15,4-1 1 16,3-7-10-16,-7 0-7 15,0-6 0-15,0-6-7 16,0-5 5-16,-3-6-7 16,-1-6-4-16,2-8-4 15,0-8-3-15,2-5-2 16,0-9-31-16,0-3-131 16,0-17-337-16,0-6-1295 0</inkml:trace>
  <inkml:trace contextRef="#ctx0" brushRef="#br0" timeOffset="110928.15">24719 7543 1527 0,'0'0'577'16,"0"0"-484"-16,0 0 25 15,0 0-22-15,0 0-48 16,0 0-29-16,127-37-10 16,-112 37-8-16,1 0 1 15,-3 0-1-15,3 0 5 16,7 0 1-16,0 0-7 15,9 0 0-15,1 0-1 16,-1 0 0-16,1 0-9 16,-9 0 9-16,-4-3 1 0,-3-1 0 15,-9 2 19-15,-2-3 93 16,1 1 28-16,0-5-17 16,-2 4-28-16,-1-3-8 15,-2-1 37-15,-2 4 29 16,0-2-18-16,0 3-11 15,0 2-44-15,-14-1-59 16,-1 3-11-16,-3 0-9 16,1 0 0-16,0 5-1 15,3 6 0-15,0-2-2 16,1 4 2-16,-1 1 0 16,3 0-1-16,0 3 0 0,0 3-5 15,6 4-5 1,5 1-16-16,0-2-3 0,2 4 8 15,17-4 7-15,1 2 9 16,2-4-2-16,-6 0 8 16,-6-5 0-16,-6 0-6 15,-4-6-5-15,0 0 5 16,0-2-1-16,-4-2 7 16,-11-3 30-16,-7-1 10 15,-5-2-14-15,-6 0-26 16,-5 0-15-16,-16-6-204 15,7-3-429-15,7 3-1326 0</inkml:trace>
  <inkml:trace contextRef="#ctx0" brushRef="#br0" timeOffset="112188.65">22492 10597 1430 0,'0'0'1091'0,"0"0"-753"16,0 0-45-16,0 0-112 16,0 0-121-16,0 0-45 15,0 0 14-15,85 31-4 16,-40-23-13-16,-5 2-12 15,-2 1-69-15,-7 8-271 16,-13-3-473-16,-11-5-1023 0</inkml:trace>
  <inkml:trace contextRef="#ctx0" brushRef="#br0" timeOffset="112341.55">22479 10851 874 0,'0'0'1482'16,"0"0"-924"-16,0 0-261 15,0 0-8-15,0 0-162 16,0 0-91-16,0 0-36 0,198-17-70 16,-111 13-305-16,-10 0-707 15</inkml:trace>
  <inkml:trace contextRef="#ctx0" brushRef="#br0" timeOffset="113264.56">23763 11028 1373 0,'0'0'1446'16,"0"0"-942"-16,0 0-242 15,0 0-104-15,0 0-125 16,0 0-33-16,0 0-68 16,-6-2-73-16,23 13-166 0,1-5-313 15,-5-5-476-15</inkml:trace>
  <inkml:trace contextRef="#ctx0" brushRef="#br0" timeOffset="113728.91">24239 10568 1162 0,'0'0'1185'0,"0"0"-704"16,0 0-130-16,0 0-41 16,0 0-112-16,0 0-88 15,0 0-50-15,-33-33-45 0,20 54-14 16,-8 5-1-16,-1 10 12 16,-5 8-6-16,2 3-4 15,0 4-1-15,4-4-1 16,11 2 0-16,7-5 0 15,3-7-11-15,9-6-12 16,20-6 5-16,7-11 6 16,1-6-3-16,4-8 3 15,-1 0 6-15,-2-4 6 16,-5-17-1-16,-2-2 1 16,-7-7 6-16,-5-4-5 15,-8-9 1-15,-7-3-1 16,-4-4-1-16,-2 2 1 0,-21 4 14 15,-6 9 15 1,-6 10-4-16,2 9-2 0,-1 7-24 16,7 9-5-16,12 0-98 15,8 14-238-15,7 0-514 0</inkml:trace>
  <inkml:trace contextRef="#ctx0" brushRef="#br0" timeOffset="114306.22">23103 9842 884 0,'0'0'1488'16,"0"0"-1122"-16,0 0-205 15,0 0 85-15,0 114 19 16,0-56-73-16,0 10-108 0,0 3-48 16,0 1-17-16,0-6-11 15,0-4-2-15,-6-10-6 16,-1-8-117-16,5-10-147 15,2-11-250-15,2-10-253 16,9-11-899-16</inkml:trace>
  <inkml:trace contextRef="#ctx0" brushRef="#br0" timeOffset="114486.62">23139 10020 1631 0,'0'0'836'0,"0"0"-519"16,0 0 2-16,0 0-144 16,0 0-91-16,0 0-6 0,149-6-27 15,-93 6-41-15,33 10-10 16,-14 4-154-16,-7-2-525 0</inkml:trace>
  <inkml:trace contextRef="#ctx0" brushRef="#br0" timeOffset="115281.71">24314 10018 798 0,'0'0'1085'0,"0"0"-599"15,0 0-257-15,0 0 35 16,0 0-119-16,0 0-75 15,0 0-38-15,-110 0 5 16,104 2 41-16,-1 0 15 16,5 0 18-16,2 0-15 15,0 0-44-15,0 0-29 0,6 2-22 16,16 2 23 0,9 0 15-16,12 2-5 15,3 0-13-15,2 0 0 16,-4 0-6-16,-9-2 0 0,-9-2-3 15,-7-2 3-15,-8 1-1 16,-3-3-4-16,-6 1 1 16,0-1-2-16,-2 0 1 15,0 0-2-15,0 0 1 16,0 2-8-16,0 6-1 16,0 8-9-16,0 10 3 15,0 15 6-15,-4 10 9 16,0 12 0-16,4 4 0 15,0-4 0-15,0-1 17 0,0-4-4 16,6-8-4 0,0-5-3-16,1-9-1 0,-1-6-2 15,1-6-6-15,-4-9-5 16,1-6-1-16,-2-5 0 16,3-4 0-16,-1 0-30 15,9-15-139-15,1-12-499 16,-6-1-938-16</inkml:trace>
  <inkml:trace contextRef="#ctx0" brushRef="#br0" timeOffset="117048.39">22350 12021 1322 0,'0'0'1186'0,"0"0"-816"0,0 0-125 16,0 0 13-16,0 0-111 16,152-40-69-16,-90 34-48 15,3 2-18-15,-7-1-12 16,-7 5-46-16,-13-2-218 15,-11-3-430-15,-23 4-630 0</inkml:trace>
  <inkml:trace contextRef="#ctx0" brushRef="#br0" timeOffset="117205.81">22355 12202 519 0,'0'0'1833'15,"0"0"-1295"-15,0 0-332 16,0 0 27-16,0 0-60 15,0 0-78-15,172 0-64 16,-99 1-31-16,58-1-108 16,-19-1-463-16,-12-11-615 0</inkml:trace>
  <inkml:trace contextRef="#ctx0" brushRef="#br0" timeOffset="138619.09">23444 10443 1422 0,'0'0'894'0,"0"0"-561"15,0 0 0-15,0 0-17 16,0 0-104-16,0 0-98 15,-16-19-57-15,34 19-4 16,2 11 32-16,5 7-14 0,0 3-37 16,-8 2-22-1,-3 5-6-15,-7 4-4 0,-7 3 4 16,-3-1 0-16,-23-1 1 16,-10-2 1-16,-7-8 5 15,-1-4-7-15,2-7 5 16,5-7-5-16,9-5 0 15,10 0-5-15,7 0 8 16,11-5-3-16,0-3-6 16,11 0 0-16,20 4-1 15,14 4-8-15,4 0 3 16,5 8 5-16,-6 16-1 16,-7 7-5-16,-12 4 1 15,-14 1 5-15,-15 0 1 16,0-2 1-16,-25-4 0 15,-12-7 7-15,-7-7-7 0,-8-9 7 16,0-7-7-16,4 0 5 16,3 0-5-16,7-14-1 15,11 0-71-15,10-1-155 16,7 3-386-16,7 2-864 0</inkml:trace>
  <inkml:trace contextRef="#ctx0" brushRef="#br0" timeOffset="139404.17">23730 11809 2252 0,'0'0'562'0,"0"0"-269"16,0 0 23-16,0 0-145 15,131 0-21-15,-91 25-59 16,-9 7-38-16,-8 10-5 16,-13-1-8-16,-10-1-11 0,0-1-4 15,-13-8 1 1,-18-3-4-16,-12-7-4 0,-3-7-18 16,-6-8 0-16,6-6 0 15,3 0 0-15,14 0 0 16,12-2 0-16,8-5 0 15,9 3 0-15,0 1 0 16,20 3 0-16,25 0 0 16,15 0 0-16,13 20 0 15,2 6 0-15,-3 7 0 16,-14 4 0-16,-13 1 0 16,-16 0 0-16,-13-3 0 15,-14-4 0-15,-2-3 0 16,-21-2 0-16,-18-6 0 15,-13-2 0-15,-10-8 0 0,-7-1 0 16,0-7 0-16,1-2 0 16,8 0 0-16,16 0 0 15,11 0 0-15,10-6 0 16,12 0 0-16,5-3 0 16,4 4 0-16,2-2 0 15,0 1 0-15,23-10-26 16,9 2-560-16,3-4-1074 0</inkml:trace>
  <inkml:trace contextRef="#ctx0" brushRef="#br0" timeOffset="177679.98">12384 8388 1237 0,'0'0'1168'0,"0"0"-851"15,0 0 12 1,0 0-24-16,0 0-77 0,0 0-55 16,-40-41-52-16,31 41-64 15,-4 0-40-15,-7 0-16 16,-9 22-1-16,-4 9-1 16,-6 11 0-16,4 9 0 15,6 3-1-15,11 3-4 16,9-1 5-16,9-5-8 15,0-11 8-15,20-10 1 16,9-14 0-16,7-12 2 16,1-4 7-16,4-16-2 15,1-18-1-15,-4-6-4 16,-7-4 4-16,-4-1 1 16,-9 1-1-16,-7 4-5 15,-9 2 0-15,-2 1-1 0,0 2-6 16,0 6-75-16,0 8-111 15,0 11-173-15,0 4-502 16</inkml:trace>
  <inkml:trace contextRef="#ctx0" brushRef="#br0" timeOffset="178010.99">12803 8660 147 0,'0'0'1910'0,"0"0"-1440"0,0 0-263 16,0 0 75-16,40-111-83 15,-34 80-67-15,-3 3-20 16,-3 6-5-16,0 3-10 16,-9 4-28-16,-10 7-16 15,-6 8-29-15,-2 0-18 16,-2 2-6-16,2 19-1 15,0 4 0-15,5 5-7 16,4 3 8-16,4-2 0 16,8 0-1-16,6-8 0 15,0-2 0-15,4-7-8 16,23-7 3-16,14-3 6 16,7-4-30-16,29 0-158 0,-11 0-405 15,-13 0-640-15</inkml:trace>
  <inkml:trace contextRef="#ctx0" brushRef="#br0" timeOffset="178311.07">13248 8699 1881 0,'0'0'657'0,"0"0"-378"15,0 0 38-15,-10-129-106 16,3 91-76-16,-3 5-48 15,-2 6 24-15,-7 9-2 0,-2 8-20 16,-2 8-41 0,-4 2-32-16,-2 9-9 0,2 20-7 15,4 7-2-15,4 6 1 16,11 4 0-16,6 3 0 16,2-6-7-1,2-7 7-15,17-5-7 0,8-12 8 16,6-10-1-16,8-9-7 15,3 0-88-15,12-34-175 16,-10-1-500-16,-15-2-957 0</inkml:trace>
  <inkml:trace contextRef="#ctx0" brushRef="#br0" timeOffset="178734.1">12130 8347 1870 0,'0'0'535'0,"0"0"-336"15,0 0 73-15,0 0-23 16,-118 45-97-16,95-15-67 15,2 10-19-15,0 10-5 16,6 10-8-16,3 5-28 16,12 2-19-16,0 0-6 15,19-6-9-15,47 8-160 16,-1-19-297-16,2-13-391 0</inkml:trace>
  <inkml:trace contextRef="#ctx0" brushRef="#br0" timeOffset="179076.58">13556 8351 1759 0,'0'0'1340'15,"0"0"-997"-15,0 0-121 16,0 0-60-16,0 0-98 16,0 0-35-16,0 0 17 15,72 77-14-15,-43-29-11 0,-6 6-8 16,-2 7-5-16,-10-2 1 16,-6 2 4-16,-5-7-2 15,0-8-2-15,0-10-2 16,-18-7 1-16,-5-6-8 15,-8-7 0-15,-4-5 0 16,-7 2 0-16,-26-7-126 16,13-4-410-16,1-2-1167 0</inkml:trace>
  <inkml:trace contextRef="#ctx0" brushRef="#br0" timeOffset="179775.29">7540 9763 1536 0,'0'0'800'0,"0"0"-503"15,0 0-6-15,0 0 12 16,0 0-73-16,0 0-66 15,0 0-44-15,5-38-54 16,-16 38-44-16,-10 14-21 16,-5 15-1-16,-8 6 0 15,-1 12-1-15,1 7-1 0,5 1 1 16,7 6-1 0,11-3-5-16,9 1-17 15,2-3-209-15,42 4-228 0,7-12-202 16,5-17-624-16</inkml:trace>
  <inkml:trace contextRef="#ctx0" brushRef="#br0" timeOffset="180075.9">7985 10274 485 0,'0'0'1416'0,"0"0"-1020"16,0 0-159-16,-35-120-10 0,26 88-24 15,-4 3-27 1,-3-2-38-16,-6 7 1 0,-5 2-17 16,-1 7-38-16,-1 7-9 15,2 3-26-15,2 5-22 16,5 0-17-16,5 16-10 16,-1 4-1-16,7 5 0 15,3-4 0-15,6-1-7 16,0-2 2-16,0-4-7 15,19-2-2-15,14-3 9 16,10-2-12-16,38 3-119 16,-8-2-228-16,-8-4-607 0</inkml:trace>
  <inkml:trace contextRef="#ctx0" brushRef="#br0" timeOffset="180391.83">8276 10217 2011 0,'0'0'536'15,"0"0"-308"-15,0 0 23 16,15-124-62-16,-15 87-77 16,0 7-7-16,-7 5-2 15,-10 8-7-15,-8 7-33 16,-1 8-36-16,-7 2-18 15,3 8-8-15,1 16-1 16,0 9 0-16,7 0 0 0,2 5 1 16,8 0 0-1,8-3-1-15,4-4-1 0,0-5-10 16,18-6-2-16,11-7-1 16,11-8-26-16,33-5-113 15,-8 0-229-15,-5-14-549 0</inkml:trace>
  <inkml:trace contextRef="#ctx0" brushRef="#br0" timeOffset="180596.45">8552 10028 631 0,'0'0'1460'0,"0"0"-831"15,0 0-402-15,0 0-40 0,0 0-55 16,0 0 43-16,0 0-80 15,-33 132-52-15,31-81-28 16,2-1-9-16,0-2-6 16,0-4-81-16,0-6-235 15,0-11-450-15,0-14-743 0</inkml:trace>
  <inkml:trace contextRef="#ctx0" brushRef="#br0" timeOffset="180893.98">8594 9709 1487 0,'0'0'1314'0,"0"0"-839"16,0 0-332-16,0 0-44 16,0 0 57-16,0 0-15 15,0 0-91-15,116 133-25 16,-89-83 5-16,-2 4 0 15,-8-1-4-15,-5-3-8 16,-6-3-6-16,-6 0-5 16,0-6 1-16,-4 0-8 15,-14-8 2-15,-7-3 5 16,0-3-6-16,-1-8-1 16,-1-2-73-16,-6-5-171 15,8-4-451-15,5-8-920 0</inkml:trace>
  <inkml:trace contextRef="#ctx0" brushRef="#br0" timeOffset="182259.37">5893 13619 2206 0,'0'0'627'16,"0"0"-397"-16,0 0 23 15,-121-11-30-15,86 11-70 16,6 1-85-16,3 22-47 15,4 4-20-15,2 8 0 16,4 5 0-16,7 4 0 16,4 2 0-16,5-6-1 15,3-6-6-15,19-2-6 16,9 0-10-16,7-8-107 0,30-3-140 16,-13-7-370-1,-2-14-705-15</inkml:trace>
  <inkml:trace contextRef="#ctx0" brushRef="#br0" timeOffset="182641.03">6167 13918 192 0,'0'0'1708'16,"0"0"-1230"-16,0 0-340 15,0 0 99-15,0 0-47 0,0 0-48 16,0 0-13-16,43-102 7 16,-40 77-6-16,-3 0-31 15,0-1-21-15,-14 2-25 16,-8 4-11-16,-5 4-5 16,-2 5-1-16,2 10-13 15,0 1-13-15,1 0-9 16,-1 14 0-16,3 9 1 15,1 11-1-15,6-3-1 16,10-1 5-16,2-2-5 16,5-4-6-16,0-4 4 15,9-3-7-15,14-6 2 16,8-5-11-16,11-4-93 16,38-2-119-16,-12-12-370 0,-5-6-445 15</inkml:trace>
  <inkml:trace contextRef="#ctx0" brushRef="#br0" timeOffset="182859.89">6551 13662 576 0,'0'0'1520'16,"0"0"-827"-16,0 0-373 16,0 0 17-16,0 0-121 15,0 0-129-15,0 0-57 16,-74 24 8-16,48 16 38 15,-3 2-26-15,-2 4-31 16,4 0-10-16,2-2-9 0,5-2 1 16,5-2-1-1,3-4-31-15,8 13-160 0,4-9-277 16,0-10-450-16</inkml:trace>
  <inkml:trace contextRef="#ctx0" brushRef="#br0" timeOffset="183223.97">6782 13847 950 0,'0'0'1580'0,"0"0"-1104"0,0 0-213 16,0 0-19-1,0 0-143-15,-126-14-71 0,101 45-18 16,1 3-2-16,2 2 10 15,5 1-9-15,13-4-11 16,4-7-2-16,0-4 1 16,18-8 1-16,9-8 0 15,7-6 6-15,5 0-4 16,1-7 10-16,1-11-11 16,-3-7 8-16,-9 0 6 15,-9 0 3-15,-7-3 9 16,-11 2 28-16,-2-1 5 15,0 4-12-15,-15 1-22 16,-7 6-12-16,-4 10-14 16,0 6-24-16,-1 0-89 0,2 9-145 15,8 4-432 1,8-5-519-16</inkml:trace>
  <inkml:trace contextRef="#ctx0" brushRef="#br0" timeOffset="183524.14">6925 13697 836 0,'0'-10'1688'15,"0"3"-1062"-15,7 3-445 16,7 1 38-16,3 3-50 16,6 0-50-16,1 14-56 15,5 7-18-15,-2 7-8 0,-1 4-11 16,-1 6-13-16,-5-3-5 15,-5 4-8-15,-3 3 1 16,-10-7-1-16,-2-2 0 16,0-2 1-16,-8-8 14 15,-13-5 3-15,1-3 13 16,-3-8-31-16,4 0 0 16,-2-5 0-16,4 0-9 15,-8 0-155-15,5 2-412 16,5-4-788-16</inkml:trace>
  <inkml:trace contextRef="#ctx0" brushRef="#br0" timeOffset="184523.55">8151 14656 515 0,'0'0'1748'0,"0"0"-1025"16,0 0-440-16,0 0 30 15,0 0-97-15,0 0-93 16,0 0-76-16,-87 8-31 15,62 28-14-15,-2 12-1 16,4 2-1-16,0 7 1 16,9 3-1-16,8-4 0 15,6-2 0-15,0-10-8 16,16-5 8-16,13-10-9 16,11-3-17-16,11-3-94 15,27-5-132-15,-10-4-341 16,-12-6-460-16</inkml:trace>
  <inkml:trace contextRef="#ctx0" brushRef="#br0" timeOffset="185073.38">8534 14771 1562 0,'0'0'1080'0,"0"0"-747"15,0 0-28-15,0 0-32 16,0 0-111-16,0 0-95 16,0 0-49-16,-102 6-12 15,95 29-5-15,2 8 0 16,5-3 1-16,0 0-2 0,5-7 1 15,17-4-1 1,5-10 1-16,6-10-1 0,3-9 1 16,0 0 5-16,-3-26 2 15,-4-7-2-15,-5-2 0 16,-6-3 4-16,-9-3-9 16,-7 4 19-16,-2 2 28 15,-2 7-12-15,-20 3-18 16,-7 6-18-16,-6 9 0 15,-2 6-21-15,-3 4-128 16,9 10-232-16,11 0-539 0</inkml:trace>
  <inkml:trace contextRef="#ctx0" brushRef="#br0" timeOffset="185272.32">8949 14679 1106 0,'0'0'1616'0,"0"0"-1001"16,0 0-443-16,0 0-4 16,0 0-84-16,0 0-43 15,-63 123-23-15,52-74-12 16,2 1-5-16,-2-2-1 16,1 0 0-16,0-2-123 15,-6-2-160-15,3-12-413 16,8-10-672-16</inkml:trace>
  <inkml:trace contextRef="#ctx0" brushRef="#br0" timeOffset="185482.11">9365 14740 497 0,'0'0'2029'0,"0"0"-1288"15,0 0-470-15,0 0-31 16,0 0-132-16,0 0-62 15,0 0-19-15,-111 117-16 16,93-65-10-16,0-3-1 16,3 1 0-16,-2-9-37 15,2 1-140-15,-7-1-185 16,5-10-465-16,3-12-1420 0</inkml:trace>
  <inkml:trace contextRef="#ctx0" brushRef="#br0" timeOffset="185791.29">9523 14570 1350 0,'0'0'1327'16,"0"0"-718"-16,0 0-392 15,0 0-44-15,0 0-104 16,0 0 15-16,0 0 15 15,72 69-38-15,-43-28-20 0,-7 9-13 16,-9 0-5 0,-8 7-8-16,-5-1-15 0,-2 0 0 15,-19-1 0-15,-5-7 0 16,1-9 0-16,-1-7 0 16,3-14 0-16,1-5 0 15,4-8 0-15,-6 4-113 16,3-5-232-16,2-3-572 0</inkml:trace>
  <inkml:trace contextRef="#ctx0" brushRef="#br0" timeOffset="194440.12">11623 15565 1275 0,'0'0'921'16,"0"0"-546"-16,0 0-227 16,-141-4 13-16,94 17 30 15,5 6-42-15,4 6-55 16,9 2-39-16,6 7-17 0,8 8-14 16,8 8-12-16,7 4-2 15,0 0 4-15,5 3-5 16,10-3-8-16,6-8-1 15,0-2-1-15,16 7-26 16,-8-9-220-16,-6-19-481 0</inkml:trace>
  <inkml:trace contextRef="#ctx0" brushRef="#br0" timeOffset="195061.48">12112 15441 32 0,'0'0'2293'0,"0"0"-1621"16,0 0-437-16,0 0-22 16,0 0-90-16,0 0-15 0,-82 111-15 15,53-52-38-15,2 3-10 16,0 2-9-16,0-3-16 16,5-4-8-16,3-13-11 15,2-6-1-15,7-7 0 16,1-6-14-16,5-6-119 15,4-1-167-15,0-5-402 16,0-4-403-16</inkml:trace>
  <inkml:trace contextRef="#ctx0" brushRef="#br0" timeOffset="195406.28">12384 15949 365 0,'0'0'1792'16,"0"0"-1248"-16,0 0-369 15,-56-106 55-15,47 78-55 16,3 2-66-16,-1-1-26 16,-2 8-14-16,0 3 0 15,-2 1 3-15,-3 4-9 16,-3 9-20-16,-3 2-20 15,-3 0-9-15,-3 10-13 16,2 12-1-16,3 3 6 0,8 2-6 16,8 1-4-1,5-2 4-15,0-2 0 0,0-4 0 16,16-2 0-16,5-4 0 16,0-4 0-16,8-6-1 15,7-4-47-15,24 0-115 16,-6 4-299-16,-5-4-418 0</inkml:trace>
  <inkml:trace contextRef="#ctx0" brushRef="#br0" timeOffset="195738.48">12736 15981 978 0,'0'0'979'0,"0"0"-379"15,0 0-396-15,0-112 8 16,0 76-31-16,0 5-35 16,0 0-25-16,-16 5-6 15,-6 8-4-15,-6 7-33 16,-7 11-39-16,-2 0-24 16,-1 19-13-16,3 17-1 15,4 4 0-15,10 4 5 16,12-3-6-16,9-6-1 15,3-3-5-15,21-15 6 16,5-4 0-16,7-10 0 16,-1-3 0-16,5 0-16 15,1-15-112-15,14-12-175 16,-8 0-459-16,-7-1-974 0</inkml:trace>
  <inkml:trace contextRef="#ctx0" brushRef="#br0" timeOffset="196023.36">12899 15605 753 0,'0'0'1450'0,"0"0"-792"16,0 0-395-16,0 0-17 16,0 0-68-16,0 0-13 15,0 0-57-15,116-12-34 0,-87 34-19 16,-5 6-20-1,-4 2-11-15,-4 6 4 0,-9 0-1 16,-5 4 5-16,-2 0-32 16,0-4 0-16,-14-1 0 15,-3-4 0-15,-4-4 0 16,-3-9 0-16,-2-4-20 16,-6-7-74-16,-15 4-140 15,5-3-371-15,4-8-701 0</inkml:trace>
  <inkml:trace contextRef="#ctx0" brushRef="#br0" timeOffset="196638.31">16468 14516 1719 0,'0'0'719'0,"0"0"-494"0,-127 6 43 16,76 8 45-16,5 10-136 15,0 13-90-15,11 16-24 16,6 13 16-16,9 8 7 16,13 4-34-16,7-1-26 15,9-10-14-15,27-6-11 16,8-15 0-16,10-10 1 16,5-9-2-16,26-10-122 15,-15-8-260-15,-14-9-647 0</inkml:trace>
  <inkml:trace contextRef="#ctx0" brushRef="#br0" timeOffset="197670.99">16894 14390 525 0,'0'0'1485'0,"0"0"-912"16,0 0-328-16,0 0-28 15,0 0-90-15,0 0 42 16,0 0-48-16,-62 146-8 16,46-91-1-16,-5 4-32 15,2 3-34-15,-4-3-17 16,-1-1-14-16,2-6-8 16,2-4-6-16,1-6-1 15,8-5 0-15,5-8-130 0,2-1-137 16,4-10-243-1,0-10-219-15,2-3-559 0</inkml:trace>
  <inkml:trace contextRef="#ctx0" brushRef="#br0" timeOffset="198020.23">17160 14636 2318 0,'0'0'668'0,"0"0"-361"15,0 0-14-15,0 0-113 16,0 0-106-16,0 0-56 0,0 0-13 16,-114 85-5-16,95-27-2 15,9 1 1-15,7 0 0 16,3-7-5-16,7-12 4 16,16-8-5-16,2-20 5 15,4-10 1-15,3-2 0 16,1-23 1-16,-2-10 9 15,-6-5-7-15,-5-6-2 16,-9-1 6-16,-11 0 14 16,0-4 4-16,-13 7 1 15,-12 9-11-15,-6 8-13 16,-2 11-1-16,2 14 0 16,4 0-92-16,9 8-146 15,11 14-287-15,7-5-213 16,0-4-589-16</inkml:trace>
  <inkml:trace contextRef="#ctx0" brushRef="#br0" timeOffset="198232.43">17674 14497 2147 0,'0'0'857'15,"0"0"-556"-15,0 0-63 16,0 0-109-16,0 0-86 15,0 0-4-15,-48 137-15 16,33-77-12-16,-3 4-10 16,3-1-2-16,-3-5-6 15,3-2-133-15,-10 2-154 0,4-14-375 16,4-16-407-16</inkml:trace>
  <inkml:trace contextRef="#ctx0" brushRef="#br0" timeOffset="198571.03">17842 14283 1335 0,'0'0'1402'0,"0"0"-926"15,0 0-289-15,0 0-63 0,0 0-16 16,0 0 62-1,0 0-40-15,137 136-47 0,-106-83-31 16,-6 3-23-16,-8 2-29 16,-5 2 0-16,-8 2 0 15,-4 1 0-15,0-4 0 16,0 4 0-16,-16-5 0 16,-3-1 0-16,-6-13 0 15,-4-7 0-15,0-7 0 16,-2-12 0-16,0-3 0 15,-3-4-11-15,1-5-112 16,-12 2-172-16,9 1-409 16,5-8-508-16</inkml:trace>
  <inkml:trace contextRef="#ctx0" brushRef="#br0" timeOffset="199355.35">17758 11387 474 0,'0'0'1456'0,"0"0"-984"16,0 0-359-16,-149 72 134 16,109-34-18-16,7 9-77 15,6 5-51-15,11 5-29 16,5 2-17-16,11 1-9 15,0 1 4-15,4-5-17 16,19-6-18-16,6-6-6 16,7-6-8-16,8-6-1 15,28-2-91-15,-13-7-245 16,-8-11-462-16</inkml:trace>
  <inkml:trace contextRef="#ctx0" brushRef="#br0" timeOffset="199589.96">18130 11409 1024 0,'0'0'1237'16,"0"0"-676"-16,0 0-435 15,0 0-44-15,0 0-10 16,0 0 51-16,-26 121-45 15,12-67-41-15,1 2-24 16,-4 0-5-16,-2-1-8 0,1-3-41 16,3 4-217-1,3-16-309-15,6-14-442 0</inkml:trace>
  <inkml:trace contextRef="#ctx0" brushRef="#br0" timeOffset="199785.94">18402 11376 1235 0,'0'0'1244'16,"0"0"-723"-16,0 0-279 15,0 0-110-15,0 0-93 16,0 0-21-16,0 0 9 0,-49 152-9 16,34-96-11-16,-1 3-7 15,3-4-9-15,-1 14-172 16,3-15-321-16,5-16-379 0</inkml:trace>
  <inkml:trace contextRef="#ctx0" brushRef="#br0" timeOffset="200105.28">18665 11489 1832 0,'0'0'708'16,"0"0"-362"-16,0 0-53 15,0 0-136-15,0 0-110 16,0 0-32-16,-116 55-6 16,103-6-8-16,6 2 0 0,7 1 0 15,0-5 0-15,23-12-1 16,12-10-1-16,10-13 1 16,6-12 1-16,3 0 5 15,-6-18-5-15,-10-12 11 16,-11-4 3-16,-13-3 23 15,-14 1 14-15,0 0-7 16,-21 5-22-16,-14 2-17 16,-5 9-6-16,-5 6-48 15,-9 8-135-15,12 6-305 16,7-4-269-16</inkml:trace>
  <inkml:trace contextRef="#ctx0" brushRef="#br0" timeOffset="200404.19">19010 11275 922 0,'0'0'1755'0,"0"0"-1202"16,0 0-454-16,0 0 40 16,0 0 35-16,0 0-25 15,116 121-43-15,-87-77-37 16,0 6-30-16,-4 0-21 15,-6 3-10-15,-3-3-2 16,-5 0 0-16,-11-4-5 16,0-7 5-16,-6-1 0 0,-17-3 1 15,-8-10-6-15,0 0 7 16,-3-10-7-16,3-5-1 16,8-1-15-16,-2-1-94 15,-2-4-181-15,7 0-485 16,4-4-1196-16</inkml:trace>
  <inkml:trace contextRef="#ctx0" brushRef="#br0" timeOffset="201320.35">16620 7556 1121 0,'0'0'1178'16,"0"0"-802"-16,0 0-60 16,0 0-36-16,-139-10-105 15,106 39-85-15,0 15-25 16,-1 17 17-16,5 8-1 16,2 9-30-16,10-1-27 15,7 1-13-15,8-7-2 16,2-9-9-16,8-12 0 15,13-6-9-15,8-11-33 0,7-7-99 16,24-11-99-16,-8-6-294 16,-6-9-351-16</inkml:trace>
  <inkml:trace contextRef="#ctx0" brushRef="#br0" timeOffset="201568.72">16990 7728 1046 0,'0'0'1148'0,"0"0"-617"16,0 0-450-16,0 0 77 0,0 0 64 16,0 0-83-16,-52 140-66 15,39-90-40-15,1-3-21 16,2-4-6-16,-1-2-6 15,-1-4-52-15,-3 1-206 16,3-13-359-16,4-11-597 0</inkml:trace>
  <inkml:trace contextRef="#ctx0" brushRef="#br0" timeOffset="201790.5">17310 7650 1056 0,'0'0'1288'0,"0"0"-921"16,0 0-173-16,0 0-62 15,0 0 56-15,0 0-22 16,-27 120-68-16,14-68-46 16,-3 0-26-16,1-1-19 15,-1-1-5-15,-1-1-2 16,-4 8-162-16,4-12-344 15,3-10-357-15</inkml:trace>
  <inkml:trace contextRef="#ctx0" brushRef="#br0" timeOffset="202067.78">17647 7806 1898 0,'0'0'546'0,"0"0"-334"15,0 0 33-15,-25 121-112 16,25-83-81-16,0-2-31 15,7-6-9-15,2-2-12 16,-5 4-76-16,-1-8-238 0,-3-7-415 16</inkml:trace>
  <inkml:trace contextRef="#ctx0" brushRef="#br0" timeOffset="202426.18">17898 7561 173 0,'0'0'1813'15,"0"0"-1294"-15,0 0-201 16,110 115-37-16,-70-57-86 0,-3 8-31 15,-5 4-12-15,-8 3-67 16,-10-8-25-16,-9-2-19 16,-5-8-8-16,-3-6 7 15,-19-5 4-15,-7-7-2 16,-5-10-2-16,-1-4 1 16,-1-7-17-16,3-6-9 15,4-6-9-15,4-2-5 16,9-2-1-16,6 0-44 15,5 0-172-15,3-5-408 16,2-3-746-16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11T16:01:18.3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16348 3284 1287 0,'0'0'943'0,"0"0"-732"16,0 0 9-16,0 0 23 15,0 0-83-15,0 0-79 16,49-4-38-16,-27-2 23 16,7 2 34-16,0-2-8 15,4 1-28-15,5-2-34 16,7 1-16-16,9 2-8 16,10 2-5-16,7 0 0 15,10 2 5-15,5 0-5 16,5 0 13-16,6 4-1 0,1 5 1 15,2-3 7 1,2 1 0-16,23 2-6 0,24-2-8 16,23 4 10-1,7 0 5-15,-19 3-7 0,-35-3-14 16,-36-1 14-16,-25-2-9 16,-6-2-5-16,7 3-1 15,6 5 36-15,7-1-13 16,0 1-11-16,2-2-11 15,23-2 8-15,30-4 9 16,32-4 6-16,16-2-6 16,-12 0-1-16,-33 0-2 15,-42 6-6-15,-23 0-9 16,-9 2 17-16,11 2-17 16,14 2 0-16,27 4 1 0,23-3 16 15,34-2 2-15,10-1-1 16,-4-4 2-16,-11-1-13 15,-25 0-5-15,-22-2 16 16,-26 1-3-16,-23 1-11 16,-13-4-4-16,11 2-1 15,7-1 0-15,12 0 1 16,0-2 9-16,7 0 9 16,-1 0-18-16,3 0 0 15,-2 0 0-15,-1 0 0 16,1 0 0-16,-7 0 0 15,-8-2 0-15,-7 2 0 16,-16 0 0-16,-10 0 0 16,-10 0 0-16,-7 0 0 15,-6 0 0-15,-1 0 0 0,0 0 0 16,-2 0 0-16,0 0 0 16,-2 0 0-16,-7 0 0 15,-5 0 0-15,-6 0 0 16,-32 0-29-16,-13 0-259 15,-18-5-733-15</inkml:trace>
  <inkml:trace contextRef="#ctx0" brushRef="#br0" timeOffset="988.71">16007 3102 1139 0,'0'0'557'0,"0"0"-444"0,0 0-84 16,0 0 3-16,0 0 220 16,0 0 60-16,0 0-34 15,136 118-28-15,-62-90 0 16,26 0-80-16,35 3-65 16,42-6-12-16,24 0-51 15,19-8-3-15,18-4-1 16,19-8 2-16,23-5 8 15,23 0-12-15,13 0 17 16,10-1-38-16,8-8 10 16,0 5 10-16,-4 0-23 15,-12 3 3-15,-17 1 6 16,-18 0 12-16,-13 0-24 0,-21 9-8 16,-14 5 35-16,-26 3-18 15,-19-1-18-15,-22-2 0 16,-18 2 0-16,-32-4 0 15,-24 1 0-15,-28-4 0 16,-3-1 0-16,5 4 0 16,11 2 0-16,6 0 0 15,-10-3 0-15,-8 2 0 16,-7-3 0-16,-8-1 0 16,-6-2 0-16,-8-3 0 0,-6 2 0 15,-9-4 0 1,-4 2 0-16,-6-4 0 0,-6 2 0 15,-3-2 0-15,-2 0 0 16,-2 0 0-16,0 0 0 16,0 0 0-16,0 0 0 15,0 0 0-15,0 0 0 16,0 0 0-16,0 0 0 16,0 0 0-16,0 0 0 15,0 0 0-15,0 0 0 16,-13 0 0-16,-9 0-230 15,-7-10-901-15</inkml:trace>
  <inkml:trace contextRef="#ctx0" brushRef="#br0" timeOffset="79742.02">5950 9874 1450 0,'0'0'604'15,"0"0"-339"-15,0 0-13 16,0 0 12-16,-85-32-33 16,65 22-96-16,-1 2-88 15,2-1-29-15,1 4-12 16,0 1-6-16,2 4-1 16,-4 0-6-16,3 0-7 15,-4 9-4-15,1 12-7 16,1 8-4-16,0 6 16 15,4 5 12-15,6 2 1 16,4 2 0-16,5-2 0 16,0-2 1-16,2-4 5 0,19-4-4 15,6-8 5 1,10-6 1-16,11-7 4 0,4-11 10 16,6 0-7-16,-2-12-6 15,-4-15-3-15,-8-3 0 16,-11-4 0-16,-10-2 3 15,-10 0 5-15,-13-2-5 16,0-4 0-16,-7-2-9 16,-17 0 1-16,-5 1-1 15,-3 10-1-15,0 6-1 16,4 7-17-16,2 6-5 16,3 7 1-16,1 0-4 15,7 3-3-15,6 4-16 16,9 0-10-16,2 6-506 15,14 2-619-15</inkml:trace>
  <inkml:trace contextRef="#ctx0" brushRef="#br0" timeOffset="80687.22">8656 9787 993 0,'0'0'1203'0,"0"0"-812"0,0 0-125 15,0 0 31-15,0 0-99 16,-137-25-39-16,108 25-48 16,-2 0-72-16,-1 7-29 15,1 11-9-15,0 5 0 16,4 3-1-16,5 3-1 16,4 5 0-16,11-1 0 15,7 3-5-15,0-4 4 0,25-4 1 16,8-5-1-16,10-4 2 15,5-11 0-15,6-6 9 16,4-2 0-16,2-2-3 16,-4-14-5-16,-7 0 13 15,-10-2-2-15,-7 2-2 16,-14 0 22-16,-7 2 16 16,-9-2-15-16,-2-1-11 15,0-4-5-15,-7-1-11 16,-12-2-5-16,-6-1 0 15,-4 5-1-15,-4 1-23 16,-3 4-14-16,0 1 1 16,2 4 1-16,5 2 10 15,8 5-10-15,17-3-20 0,4 1-512 16,0-3-945-16</inkml:trace>
  <inkml:trace contextRef="#ctx0" brushRef="#br0" timeOffset="81228.83">11031 9603 1053 0,'0'0'1083'0,"0"0"-520"0,0 0-300 16,0 0 80-16,0 0-68 16,0 0-114-16,0 0-113 15,-8-18-38-15,8 38-10 16,-2 10 6-16,-1 9-6 15,-3 6 2-15,-4 10 11 16,0 3 19-16,-3 2-7 16,-1-1-1-16,3-3-6 15,-1-6-7-15,8-11-10 16,0-9-1-16,4-10 5 16,0-8-5-16,0-12-106 15,10 0-232-15,0 0-769 0</inkml:trace>
  <inkml:trace contextRef="#ctx0" brushRef="#br0" timeOffset="96405.59">5936 10862 2194 0,'0'0'548'15,"0"0"-328"-15,0 0 43 16,0 0-58-16,0 0-62 15,-131-28-49-15,100 28-17 16,-4 12-5-16,-2 10-6 16,-1 4-9-16,1 8-12 15,1 5-14-15,9 2-19 16,5 4-4-16,13 1-8 16,9-4 1-16,0-4-1 15,31-5 0-15,18-10 0 16,13-7 0-16,8-10 1 15,2-6-1-15,-2 0 1 0,-7-20 0 16,-6-8 0-16,-7-5 0 16,-11-4 0-16,-10-5 0 15,-10-4 0-15,-19-2 6 16,0-2 1-16,-16 3-7 16,-18 9 0-16,-6 10 8 15,-2 12-3-15,-3 10-6 16,0 6 1-16,10 0 0 15,8 0-1-15,14 0-1 16,13 6-99-16,9 10-251 16,20 0-376-16,2-6-667 0</inkml:trace>
  <inkml:trace contextRef="#ctx0" brushRef="#br0" timeOffset="96944.45">8577 10626 1573 0,'0'0'969'0,"0"0"-506"0,0 0-172 15,0 0-82-15,0 0-104 16,0 0-49-16,0 0 70 15,-72 131-12-15,47-66-38 16,4 3-31-16,-2-1-27 16,3-3-9-16,4-9-7 15,8-5-2-15,8-8 0 16,4 2-151-16,20-13-230 16,5-12-525-16</inkml:trace>
  <inkml:trace contextRef="#ctx0" brushRef="#br0" timeOffset="97586.79">10746 10766 1249 0,'0'0'1189'0,"0"0"-695"15,0 0-253-15,0 0 48 16,0 0-76-16,0 0-81 16,-133-59-81-16,108 88-36 15,3 9-9-15,5 6 10 16,7 4-4-16,10 0-10 15,0-1 4-15,16-5-5 0,13-6 5 16,9-8 0 0,4-4 2-16,9-8-1 0,3-5-6 15,6-11 8 1,0 0-3-16,3-9-4 0,-1-18 11 16,0-7 1-16,-8-7-13 15,-10-8 5-15,-17-3 1 16,-18-3 16-16,-9 3 8 15,-25 3-13-15,-19 11 4 16,-10 14-22-16,-8 14 0 16,4 10 0-16,2 0 0 15,12 16 0-15,11 3 0 16,12 2 0-16,12 1-47 16,9-2-164-16,7-6-396 15,9-5-612-15</inkml:trace>
  <inkml:trace contextRef="#ctx0" brushRef="#br0" timeOffset="131758.9">19477 6601 1605 0,'0'0'1040'0,"0"0"-883"16,0 0-111-16,0 0 36 16,0 0 16-16,-29 98 32 15,41-66-43-15,17-6-29 16,9-8-7-16,9-8 9 15,2-10 0-15,2-1 15 16,-4-23-3-16,-7-8-17 16,-10-7-7-16,-11-1-15 15,-12 2-1-15,-7 2-8 16,-2 3-2-16,-20 10-7 16,-8 7-7-16,-3 11-8 15,0 5-9-15,-6 7-3 0,6 23 3 16,0 8 8-16,8 6-8 15,10 5 7-15,15-2-5 16,0 0 1-16,22-7-2 16,16-8 7-16,5-10 0 15,10-10-1-15,0-11-8 16,1-1-4-16,1-17 1 16,-1-16-35-16,-3-6-27 15,-9-5 16-15,-6-1 31 16,-14 3 18-16,-5 8 10 15,-9 7 0-15,-4 10 6 0,-4 9 23 16,3 8 5 0,1 0-34-16,5 2-1 0,9 20-1 15,9 6 2-15,10 8 24 16,5 0 3-16,3 2 5 16,-3-4-17-16,-3-3-9 15,-9-6-6-15,-5-2 0 16,-5-5-28-16,-7-6-114 15,1-11-215-15,-5-1-329 16,-5 0-462-16</inkml:trace>
  <inkml:trace contextRef="#ctx0" brushRef="#br0" timeOffset="131951.78">20450 6492 1839 0,'0'0'696'0,"0"0"-610"15,0 0 20-15,0 0 103 16,-56 103-33-16,41-62-84 16,-1 2-49-16,-2-3-17 15,0-2-14-15,-5-2-6 16,0-4-6-16,-8-1-149 16,8-9-308-16,5-10-546 0</inkml:trace>
  <inkml:trace contextRef="#ctx0" brushRef="#br0" timeOffset="132414.01">20956 6448 1367 0,'0'0'1219'15,"0"0"-909"-15,0 0-46 16,0 0-55-16,0 0-98 15,0 0-70-15,-134 24-28 16,105 19-1-16,0 5 21 16,5 0-1-16,6 2-19 15,9-6-5-15,9-6-7 16,2-8-1-16,27-11-1 16,15-11 1-16,10-8 7 15,8-11 5-15,3-17-10 16,-3-10 5-16,-6-7 4 0,-10-2-5 15,-12 1-5-15,-10 8 8 16,-10 10-8-16,-7 7 5 16,-5 15 39-16,-2 6-5 15,0 0-40-15,0 23-24 16,-2 9 24-16,-7 6 0 16,2 2 12-16,2 2 3 15,5-6-6-15,0-4-8 16,0-7 5-16,0-10-5 15,0-5-1-15,7-7-29 16,3-3-94-16,7-25-117 16,1-9-383-16,-3-10-1303 0</inkml:trace>
  <inkml:trace contextRef="#ctx0" brushRef="#br0" timeOffset="132584.54">21355 6047 2428 0,'0'0'622'0,"0"0"-544"15,0 0 65-15,0 0-69 16,0 0-59-16,0 0-15 0,0 0-266 16,-101 13-252-1,105 13-470-15</inkml:trace>
  <inkml:trace contextRef="#ctx0" brushRef="#br0" timeOffset="132775.82">21316 6414 2046 0,'0'0'877'0,"0"0"-738"15,0 0-13-15,0 0 6 16,118 0-47-16,-70-5-51 15,0-1-23-15,-3 1-11 16,-7 1-53-16,-3-5-164 16,-8 2-277-16,-12-3-219 0</inkml:trace>
  <inkml:trace contextRef="#ctx0" brushRef="#br0" timeOffset="133288.72">21606 6206 1739 0,'0'0'617'16,"0"0"-493"-16,0 0 132 15,0 0-78-15,0 0-81 16,0 0 17-16,-120 132 22 16,100-67-22-16,7 4-69 15,11 0-20-15,2-5-16 16,15-8-9-16,22-12-1 16,15-11 0-16,4-15 0 15,6-14 0-15,-4-4 0 16,-5-15 1-16,-6-14 6 15,-11-9 3-15,-7-5-7 0,-9-3 4 16,-9 4-5 0,-7 4-1-16,-4 8 0 0,0 8 0 15,-4 9 1-15,-13 10-1 16,-6 3 0-16,-6 1-14 16,-4 20 4-16,-3 8 9 15,0 4 1-15,8-1 0 16,3-3-7-16,11 0 6 15,5-8-5-15,5-2 6 16,4-2 0-16,0-8 0 16,0-4 0-16,15-2 1 15,10-3 23-15,10 0 12 16,6-3-2-16,1-5-7 0,-2-3-9 16,-5 7-6-1,0 4-11-15,-9 0-1 0,1 0-1 16,-3 10-5-16,5 2 5 15,2-2-19-15,9-2-35 16,3-6-89-16,10-2-141 16,-8-19-313-16,-14-1-601 0</inkml:trace>
  <inkml:trace contextRef="#ctx0" brushRef="#br0" timeOffset="133498.18">22147 6342 2239 0,'0'0'627'0,"0"0"-532"16,0 0 109-16,0 0-16 16,0 0-78-16,150 12-64 15,-99-12-31-15,0 0-15 16,-4 0-55-16,3 0-150 15,-13 0-343-15,-12-10-529 0</inkml:trace>
  <inkml:trace contextRef="#ctx0" brushRef="#br0" timeOffset="133905.6">22391 6056 2008 0,'0'0'523'15,"0"0"-356"-15,0 0 33 16,0 0-110-16,0 0 121 16,-30 136-15-16,19-72-72 15,1 2-47-15,0 3-35 16,4-3-23-16,1-6-11 16,5-8-8-16,0-6 0 15,0-10-6-15,7-8-16 16,7-10-20-16,5-8-2 15,4-10 10-15,6 0 13 16,6-12 13-16,3-14-8 0,-1-7-16 16,0 0 14-1,-11 3 17-15,-6 5 1 0,-9 11 0 16,-6 8 24-16,-5 6 28 16,0 0-41-16,0 6-11 15,-7 13 0-15,-4 7 8 16,0 4 4-16,2 0-6 15,2-2-6-15,5-4-12 16,2-6-159-16,0-5-334 16,9-12-322-16</inkml:trace>
  <inkml:trace contextRef="#ctx0" brushRef="#br0" timeOffset="134047.24">22939 6029 2148 0,'0'0'330'16,"0"0"-244"-16,0 0-69 16,0 0-17-16,-141 75-127 15,117-20-347-15,4-3-588 0</inkml:trace>
  <inkml:trace contextRef="#ctx0" brushRef="#br0" timeOffset="134300.92">22780 6635 848 0,'0'0'255'0,"0"0"13"16,0 0 46-16,0 0-115 16,0 0-50-16,0 0-15 0,0 0-8 15,127-10-11-15,-114-16-21 16,-5-4-26-16,-8-3 41 16,0 4 7-16,-10 6 11 15,-15 7-25-15,-3 13-42 16,-6 3-32-16,-1 12-16 15,-1 14 2-15,9 5-8 16,8 0-6-16,9-1-1 16,10-3-43-16,8-8-153 15,44-13-170-15,0-6-228 16,-3 0-1092-16</inkml:trace>
  <inkml:trace contextRef="#ctx0" brushRef="#br0" timeOffset="134606.26">23170 6457 1302 0,'0'0'698'0,"0"0"-586"16,0 0 57-16,0 0 8 15,0 0-67-15,-88 114-72 16,76-88-24-16,5-6-8 16,7-3-4-16,0-10-2 15,0-7 1-15,9 0 22 16,11-16 21-16,3-12 21 15,1-8 23-15,2-2 28 16,0 4 11-16,-2 4 4 16,-7 10 5-16,-6 8-16 0,-4 10-8 15,-7 2-47-15,0 6-64 16,0 17-1-16,3 9 9 16,1 11 0-16,3 3-9 15,13 24-82-15,0-12-243 16,-5-8-454-16</inkml:trace>
  <inkml:trace contextRef="#ctx0" brushRef="#br0" timeOffset="134971.32">20717 7279 1465 0,'0'0'738'0,"0"0"-564"16,0 0 36-16,0 0 72 15,0 0 5-15,163 9-102 0,-84-9-87 16,4 0-62-16,0 0-20 16,-10 0-16-16,8 0-146 15,-23 0-207-15,-16-2-475 0</inkml:trace>
  <inkml:trace contextRef="#ctx0" brushRef="#br0" timeOffset="136125.35">21096 7060 1305 0,'0'0'941'16,"0"0"-664"-16,0 0 86 15,0 0-88-15,0 0-170 16,0 0-77-16,-100 125-11 0,86-61 20 15,5 4-7-15,5 1-12 16,4-2-11-16,0-4-1 16,18-7 2-16,11-15-8 15,9-10-62-15,8-19 4 16,8-12 7-16,6-12 36 16,0-26 15-16,-4-12 1 15,-10-3 0-15,-8-1 0 16,-13 6 5-16,-13 10-5 15,-8 7 28-15,-4 12 13 16,0 7 17-16,0 8-17 16,-10 4-36-16,-5 0-6 0,-3 16-7 15,1 7 6 1,-4 4-5-16,2 1 6 0,5 0 0 16,1-6 0-16,3-4 0 15,6-3 0-15,0-6 1 16,4-3-1-16,0 0 0 15,0 1 0-15,8 1-1 16,15-2 1-16,4 3 1 16,8-2 7-16,5-1-2 15,5-2-6-15,-3-3-1 16,3-1 1-16,-3 0 0 16,0-5-1-16,1-9-5 15,-5-7-1-15,-1-1-1 16,-3-4 2-16,-7-4 5 15,-5-4-5-15,-7-6-2 0,-5-4 8 16,-7-2 0-16,-3 2 1 16,0 4 0-16,0 5 31 15,-11 7 4-15,1 5 6 16,1 4 24-16,0 3 1 16,2 2-11-16,3 4-2 15,1 4-17-15,1 0-8 16,0 4-11-16,2 2-8 15,-2 0-8-15,2 0-1 16,0 0 0-16,0 0-1 16,0 0 0-16,0 0 0 15,0 0 0-15,0-2 1 16,0 2-1-16,0 0 1 0,0 0-1 16,0 0 0-1,0 0 0-15,0 0 7 0,0 0-6 16,0 0-1-16,0 0 0 15,0 0 1-15,0 0 0 16,0 0-1-16,0 0 0 16,0 0-6-16,0 0-5 15,0 14-4-15,0 15 8 16,0 9 5-16,0 9 1 16,0 9 1-16,-2 2 0 15,0 3 1-15,-3-6 0 16,-2-4 0-16,-2-7 0 0,3-3 0 15,-1-9 4 1,0-8-5-16,3-7 0 0,1-8 0 16,1-8 1-16,2-1 14 15,0 0 10-15,0-15-11 16,0-10-7-16,14-4-7 16,6-2 0-16,6 4-1 15,3 2 1-15,3 9-2 16,1 6 1-16,-2 6-1 15,0 4-7-15,-4 0 3 16,-4 13-1-16,-6 8-2 16,-7 3 3-16,-5 2 6 15,-5 1 0-15,0-2 0 0,0-3 6 16,-7-1 2 0,-12-5-2-16,-5-4 3 0,-4-2-2 15,-3-6 5-15,-2-4-12 16,4 0-85-16,0-14-140 15,12-11-337-15,5-5-598 0</inkml:trace>
  <inkml:trace contextRef="#ctx0" brushRef="#br0" timeOffset="136705.6">22442 6890 2205 0,'0'0'685'16,"0"0"-417"-16,0 0-62 0,0 0-134 16,0 0-7-16,-71 144 17 15,42-72-20-15,4 7-20 16,7-3-27-16,7-9-8 16,7-13-7-16,4-11-6 15,0-11-18-15,0-11-8 16,0-11-7-16,2-10 20 15,11 0 19-15,7-10 5 16,3-13 3-16,0-1-8 16,2 2 0-16,-7 4 1 15,-2 6 0-15,-5 7-1 16,-4 5 0-16,-2 0-9 16,5 0-1-16,0 12 8 15,2 1 1-15,7-1 1 16,4-4 0-16,4-3 8 0,7-5-1 15,-3 0 1-15,0-13-2 16,-6-5 3-16,-7-3 6 16,-9-6 22-16,-7-3 20 15,-2 0 2-15,0 0 8 16,-14 8-19-16,-3 7 6 16,-6 14-27-16,-8 1-26 15,-7 18-1-15,-4 18-6 16,-1 8 6-16,3 8 0 15,11 3 5-15,10-3-5 16,8-4 0-16,11-9 0 16,0-7 0-16,0-9 0 0,11-7 0 15,6-6-16-15,10-8-89 16,38-2-148-16,-5-18-414 16,0-4-1113-16</inkml:trace>
  <inkml:trace contextRef="#ctx0" brushRef="#br0" timeOffset="165917.76">17377 4253 1540 0,'0'0'1128'0,"0"0"-547"15,0 0-316-15,0 0 40 0,-131-30-107 16,102 30-119-16,-3 25-79 16,-1 22 0-16,-13 34 0 15,-7 31 0-15,1 26 0 16,12-7 0-16,19-28 0 15,17-32 0-15,4-27 0 16,18 0 0-16,20-8 0 16,20-7 0-16,13-24 0 15,16-9 0-15,7-39 0 16,-1-18 0-16,-2-19 0 16,-13-10 0-16,-18-4 0 15,-21 5 0-15,-24 4 0 16,-15 12 0-16,-15 12 0 15,-26 11 0-15,-12 12 0 16,-9 9 0-16,-4 12 0 0,7 7-219 16,8 10-376-16,17 0-346 15,14 8-989-15</inkml:trace>
  <inkml:trace contextRef="#ctx0" brushRef="#br0" timeOffset="166057.72">17231 4435 682 0,'0'0'1084'0,"0"0"-580"16,0 0-24-16,19 125-26 15,10-74-133-15,4 10-41 16,6-1-122-16,3-1-95 16,-2-3-38-16,0-6-25 0,-2-5-16 15,11 4-155 1,-9-12-337-16,-11-12-482 0</inkml:trace>
  <inkml:trace contextRef="#ctx0" brushRef="#br0" timeOffset="166318.89">18030 4315 2212 0,'0'0'813'0,"0"0"-563"15,0 0 48-15,-130 40-127 16,95 6-77-16,4 14-31 15,8 11-19-15,9 6-5 0,9 0 0 16,5-3-17-16,0-6-13 16,11-10-9-16,11-12 0 15,3-9-52-15,8-17-128 16,32-18-156-16,-5-2-167 16,-4-6-287-16</inkml:trace>
  <inkml:trace contextRef="#ctx0" brushRef="#br0" timeOffset="166485.29">18077 4768 1964 0,'0'0'730'15,"0"0"-517"-15,0 0 6 16,0 0-116-16,0 0-16 0,0 0 3 16,118 29-47-1,-64-29-43-15,1 0-10 0,21-13-240 16,-16-5-380-16,-14-1-550 0</inkml:trace>
  <inkml:trace contextRef="#ctx0" brushRef="#br0" timeOffset="166673.98">18395 4596 1192 0,'0'0'1167'16,"0"0"-789"-16,0 0 80 15,0 0-222-15,0 0-134 16,0 0-58-16,0 0 1 0,-94 138-14 15,88-81-14-15,2-1-11 16,2-2-6-16,2-4-38 16,0-9-156-16,22-4-256 15,7-13-206-15,2-14-457 0</inkml:trace>
  <inkml:trace contextRef="#ctx0" brushRef="#br0" timeOffset="167168.75">18413 4255 1260 0,'0'0'914'0,"0"0"-406"15,0 0-250-15,0 0 30 16,0 0-110-16,0 0-90 15,0 0-49-15,-20 20-4 16,34 0 107-16,3 4-10 16,3 2-28-16,1-2-29 15,0-2-32-15,-2-2-11 16,-1-3-32-16,-5-4 0 16,-2-2 0-16,-4-6 0 15,-3-3 0-15,-1 0 0 16,-3-2 0-16,0 0 0 0,0 0 0 15,0 0 0 1,0 0 0-16,0 0 0 0,0 0 0 16,0 0 0-1,0 0 0-15,0 0 0 0,0 0 0 16,0 0 0-16,0 0 0 16,0 0 0-16,0 0 0 15,0 0 0-15,0 0 0 16,0 0 0-16,0 0 0 15,0 0 0-15,0 0 0 16,0 0 0-16,0 0 0 16,0 0 0-16,0 0-59 15,2-2-307-15,6-5-666 0</inkml:trace>
  <inkml:trace contextRef="#ctx0" brushRef="#br0" timeOffset="167685.35">18473 4367 745 0,'0'0'1190'16,"0"0"-542"-16,0 0-327 15,0 0 13-15,0 0-75 16,0 0-73-16,0 0-53 16,-12-6-52-16,29 6-25 15,8 0 2-15,10 0-10 0,7 0-11 16,5 0-37-16,5 2 0 15,1 6 0-15,0-1 0 16,-4-1 0-16,-4-5-20 16,-8-1-62-16,-3 0-118 15,-12-9-152-15,-8-8-340 16,-12 0-610-16</inkml:trace>
  <inkml:trace contextRef="#ctx0" brushRef="#br0" timeOffset="167980.72">18540 4173 1008 0,'0'0'1342'0,"0"0"-788"0,0 0-304 16,0 0 6-16,0 0-129 15,0 0-40-15,0 0 23 16,27 108-8-16,-1-60-24 15,4 8-12-15,-4 7-17 16,-2 3-28-16,-3 2-6 16,-3 0-9-16,-5-2-6 15,-4-6 0-15,-2-8 0 16,0-9 0-16,-3-11-1 16,-2-12-33-16,-2-8-58 15,0-8-107-15,4-8-91 16,3-18-274-16,3-6-712 0</inkml:trace>
  <inkml:trace contextRef="#ctx0" brushRef="#br0" timeOffset="168286.95">19093 4098 1600 0,'0'0'1165'16,"0"0"-811"-16,0 0-63 16,0 0-110-16,0 0-110 15,0 0 74-15,0 150-44 16,0-85-47-16,4 1-29 15,6 4-17-15,-2-3-8 16,1-5 0-16,2-6-105 16,11 0-165-16,-3-16-322 15,-4-13-393-15</inkml:trace>
  <inkml:trace contextRef="#ctx0" brushRef="#br0" timeOffset="168530.64">19292 3971 2119 0,'0'0'804'15,"0"0"-613"-15,0 0-14 16,0 0-41-16,0 0 80 16,127 174-30-16,-88-90-90 15,-10 22-40-15,-16-9-14 16,-13 0-18-16,0 2-17 15,-19-20-7-15,-12 5 0 16,-12-11-96-16,-37 5-147 16,8-19-328-16,1-18-485 0</inkml:trace>
  <inkml:trace contextRef="#ctx0" brushRef="#br0" timeOffset="169029.77">18077 4672 1136 0,'0'0'590'16,"0"0"-341"-16,0 0 131 16,0 0-41-16,0 0-33 15,0 0-42-15,0 0-43 16,16 108-3-16,21-90-52 0,10-2-38 16,4-6-29-16,5-2-99 15,2-6 0-15,-7-2 0 16,-2 0 0-16,-7 0 0 15,-8-10 0-15,-8-5 0 16,6-20-101-16,-10 5-266 16,-9-4-554-16</inkml:trace>
  <inkml:trace contextRef="#ctx0" brushRef="#br0" timeOffset="169864.43">18415 4171 1721 0,'0'0'830'0,"0"0"-488"16,0 0 30-16,0 0-133 16,0 0-125-16,0 0-69 15,0 0 12-15,-62 92 95 16,42-40-29-16,0 11-22 15,-2 7-101-15,1 4 0 16,2 4 0-16,-1 0 0 16,1 1 0-16,4-5 0 15,2-4 0-15,0-8 0 0,6-4 0 16,3-10 0 0,4-8 0-16,0-6 0 0,0-10 0 15,15-5 0-15,3-7 0 16,9-8 0-16,6-4 0 15,9-3 0-15,5-15 0 16,4-6 0-16,-2 1 0 16,-5-2 0-16,-5 5 0 15,-6 2 0-15,-6 4 0 16,-7 4 0-16,-9 2 0 16,-4 3 0-16,-5 2 0 15,-2 3 0-15,0 0 0 16,0 0 0-16,0 0 0 15,-9 0 0-15,-11 8 0 16,-3 1 0-16,-3 2 0 0,-1-1 0 16,1-1 0-16,1-6 0 15,0-3 0-15,1 0 0 16,-1 0 0-16,3-14 0 16,0-6 0-16,1-8 0 15,4-6 0-15,1-10 0 16,3-11 0-16,7-11 0 15,3-10 0-15,3-2 0 16,0 0 0-16,3 7 0 16,8 10 0-16,-3 6 0 15,4 7 0-15,-1 6 0 16,-3 0 0-16,2 4 0 16,-1 2 0-16,-3 5 0 15,-4 9 0-15,-1 8 0 16,-1 10 0-16,0 4 0 0,0 0 0 15,0 11 0-15,-1 15 0 16,-10 14 0-16,-3 12 0 16,-1 12 0-16,-3 12 0 15,-1 24 0-15,5-7 0 16,1 3 0-16,6-4 0 16,7-21 0-16,0 1 0 15,0-16 0-15,0-14-38 16,13-15-149-16,0-8-181 15,-5-15-409-15</inkml:trace>
  <inkml:trace contextRef="#ctx0" brushRef="#br0" timeOffset="170416.55">19820 4626 540 0,'0'0'1636'15,"0"0"-1012"-15,0 0-430 16,0 0 58-16,0 0 10 15,115 2-63-15,-66-2-119 16,-5-2-59-16,-7 2-21 16,-4 0-53-16,-8 6-292 15,-17 2-576-15</inkml:trace>
  <inkml:trace contextRef="#ctx0" brushRef="#br0" timeOffset="170551.51">19911 4853 1927 0,'0'0'741'0,"0"0"-623"0,0 0 96 16,0 0-122-16,202-19-92 15,-115 12-139-15,-4-4-530 0</inkml:trace>
  <inkml:trace contextRef="#ctx0" brushRef="#br0" timeOffset="170938.03">20514 4346 1950 0,'0'0'695'16,"0"0"-347"-16,0 0-26 0,0 0-124 15,0 0-78 1,0 0-53-16,147-51-28 0,-99 48-22 16,0 3-17-16,-3 0 0 15,-3 0-100-15,0 0-179 16,-11 6-336-16,-15 1-268 0</inkml:trace>
  <inkml:trace contextRef="#ctx0" brushRef="#br0" timeOffset="171134.43">20732 4307 1347 0,'0'0'648'0,"0"0"-363"16,0 0 37-16,0 0-149 15,0 0-15-15,0 0 32 16,-19 128-5-16,19-70-54 16,0 5-59-16,9 4-36 0,-3 2-18 15,1-2-9-15,-2-8-9 16,1-4 0-16,1-11-108 15,13-4-169-15,-3-13-319 16,2-16-270-16</inkml:trace>
  <inkml:trace contextRef="#ctx0" brushRef="#br0" timeOffset="171989.28">21183 4186 1952 0,'0'0'739'0,"0"0"-614"16,0 0 20-16,0 0-78 15,0 0-40-15,0 0-27 16,-123 160-2-16,88-103-183 15,4-7-425-15</inkml:trace>
  <inkml:trace contextRef="#ctx0" brushRef="#br0" timeOffset="172568.95">21633 4242 1280 0,'0'0'933'0,"0"0"-469"16,0 0-97-16,0 0-56 16,-116-13-122-16,81 20-82 15,-6 22-34-15,-3 11 10 16,-6 14-14-16,0 13-15 15,-2 10-26-15,3 6-13 16,9 4-7-16,9-1-7 16,16-7 5-16,9-8-6 15,6-13-6-15,21-12-8 0,19-14 1 16,9-16 4 0,11-14 9-16,5-2 15 0,1-24 2 15,1-17 22-15,-5-6-6 16,-4-12-14-16,-8-5-5 15,-12-7-13-15,-15-10 11 16,-13-1-12-16,-10-1 0 16,-10 8-8-16,-20 18-19 15,-15 17-45-15,-3 18-87 16,-21 22-159-16,13 11-285 16,11 10-241-16</inkml:trace>
  <inkml:trace contextRef="#ctx0" brushRef="#br0" timeOffset="172724.31">21395 4660 1220 0,'0'0'644'0,"0"0"-156"16,0 0 16-16,93 146-180 15,-57-99-68-15,-1-3-115 16,-2-5-88-16,1 0-31 16,-1-5-16-16,2-4-6 15,13 0-103-15,-8-7-254 16,-7-8-452-16</inkml:trace>
  <inkml:trace contextRef="#ctx0" brushRef="#br0" timeOffset="172984.91">22045 4434 745 0,'0'0'1671'16,"0"0"-1146"-16,0 0-245 15,0 0-36-15,0 0-153 16,-133 72-35-16,106-11 28 16,2 14-20-16,5 3-2 15,5 3-38-15,5-5-14 16,10-6-4-16,0-14-6 16,0-11-22-16,20-12-59 15,5-15-36-15,11-12-68 16,26-12-99-16,-6-18-334 15,-4-6-460-15</inkml:trace>
  <inkml:trace contextRef="#ctx0" brushRef="#br0" timeOffset="173161.56">22114 4823 1785 0,'0'0'593'16,"0"0"-430"-16,0 0 10 15,0 0-58-15,0 0 15 16,0 0-48-16,0 0-36 15,83 45-22-15,-56-45-24 16,2 0-3-16,-3-5-121 16,12-30-215-16,-7 4-363 15,-8 2-646-15</inkml:trace>
  <inkml:trace contextRef="#ctx0" brushRef="#br0" timeOffset="173285.84">22319 4711 553 0,'0'0'1091'0,"0"0"-614"15,0 0-255-15,0 0 73 16,-118 71-66-16,105-33-74 15,5 1-91-15,8 3-43 16,0-2-21-16,0-2-6 16,26 0-193-16,2-13-320 15,-3-10-502-15</inkml:trace>
  <inkml:trace contextRef="#ctx0" brushRef="#br0" timeOffset="173559.31">22440 4393 2295 0,'0'0'675'0,"0"0"-504"16,0 0-66-16,0 0-4 16,0 0 73-16,59 155-34 15,-39-89-43-15,-4 6-31 16,-7 2-37-16,-9-2-13 15,0-6-4-15,0-7-6 16,-9-9-6-16,-9-12 2 16,0-10-2-16,-2-10-24 15,-2-8-75-15,-2-10-117 16,4 0-256-16,6-4-363 0</inkml:trace>
  <inkml:trace contextRef="#ctx0" brushRef="#br0" timeOffset="173709.46">22716 4768 337 0,'0'0'1808'16,"0"0"-1325"-16,0 0-206 15,133-11-40-15,-72 11-131 16,1-3-73-16,-6 0-33 16,6-12-102-16,-18 1-207 15,-15-4-551-15</inkml:trace>
  <inkml:trace contextRef="#ctx0" brushRef="#br0" timeOffset="173882.32">22981 4516 947 0,'0'0'941'16,"0"0"-572"-16,0 0-93 16,0 0 76-16,-38 144-67 15,38-90-127-15,0 2-105 16,0-2-33-16,0-5-20 15,7 1-129-15,11-12-232 16,-5-14-401-16</inkml:trace>
  <inkml:trace contextRef="#ctx0" brushRef="#br0" timeOffset="174115.99">23406 4284 1793 0,'0'0'843'16,"0"0"-659"-16,0 0 36 15,0 0 66-15,0 0-83 16,125 35-69-16,-73-31-50 16,-1-4-48-16,-5 0-23 15,-6 0-13-15,-9 0-110 16,-8-6-208-16,-9-4-340 15,-12-1-178-15</inkml:trace>
  <inkml:trace contextRef="#ctx0" brushRef="#br0" timeOffset="174245.99">23651 4321 1149 0,'0'0'480'0,"0"0"-156"16,0 0 41-16,-56 135-77 16,44-77-106-16,5 4-104 15,3 0-49-15,1 0-29 16,3 14-28-16,0-16-245 15,0-14-436-15</inkml:trace>
  <inkml:trace contextRef="#ctx0" brushRef="#br0" timeOffset="174645.63">24146 4127 2116 0,'0'0'734'16,"0"0"-469"-16,0 0 33 16,0 0-159-16,0 0-77 15,0 0 26-15,-129 151-13 16,102-83-28-16,2 9-16 16,8-1-10-16,5-3-12 15,8-9-9-15,4-8 0 16,0-12-16-16,4-14-1 15,17-12-1-15,6-10 5 16,4-8 13-16,6-4 7 0,9-23 3 16,-2-4-2-1,0-7-7-15,-1-6 0 0,-6-6 0 16,-5-6 0-16,-12-8 0 16,-11-7-1-16,-9-2 0 15,-7 4-17-15,-26 15-52 16,-12 16-60-16,-6 22-53 15,-3 16-110-15,1 10-186 16,17 15-234-16,14 2-467 0</inkml:trace>
  <inkml:trace contextRef="#ctx0" brushRef="#br0" timeOffset="174782.63">24039 4351 1081 0,'0'0'630'0,"0"0"-160"16,0 0-113-16,47 128-10 0,-29-85-51 15,1-1-64-15,0 0-100 16,1-2-76-16,-3-2-37 15,4-5-11-15,3-2-8 16,5-5-75-16,28-6-177 16,-7-5-339-16,-1-14-1085 0</inkml:trace>
  <inkml:trace contextRef="#ctx0" brushRef="#br0" timeOffset="175322.91">24694 4373 436 0,'0'0'1816'0,"0"0"-1136"16,0 0-300-16,0 0-46 15,0 0-154-15,0 0-109 16,0 0-49-16,-118 62-1 15,80-9-3-15,5 5-3 16,4 5-7-16,6 0-8 16,13-3 0-16,8-6-15 0,2-8-66 15,8-11-66 1,21-11-79-16,27-20-114 0,-5-4-376 16,-6 0-521-16</inkml:trace>
  <inkml:trace contextRef="#ctx0" brushRef="#br0" timeOffset="175487.36">24690 4684 1007 0,'0'0'1084'0,"0"0"-611"15,0 0-292-15,0 0 25 16,0 0-31-16,0 0 5 16,0 0-85-16,129 0-62 15,-94 0-33-15,-3-8-55 0,3-15-237 16,-8-2-428-1,-7 1-1061-15</inkml:trace>
  <inkml:trace contextRef="#ctx0" brushRef="#br0" timeOffset="175662.36">24873 4482 110 0,'0'0'1757'0,"0"0"-1267"16,0 0-241-16,0 0 15 15,0 0-77-15,0 0-33 16,-96 129-16-16,89-79-63 15,4 0-44-15,3-1-17 16,0-5-14-16,0-6-93 16,21-3-160-16,4-14-119 15,1-9-407-15</inkml:trace>
  <inkml:trace contextRef="#ctx0" brushRef="#br0" timeOffset="175951.21">25091 4409 535 0,'0'0'1745'0,"0"0"-1190"16,0 0-322-16,0 0-82 16,0 0-65-16,0 0 83 15,0 0 0-15,44 147-23 16,-30-97-50-16,-3 4-36 0,-7 0-27 15,-4-2-11 1,0-2-8-16,0-6-5 0,-11-6-8 16,-7-4 9-16,-7-5-10 15,-3-9 0-15,-6-4-35 16,-1-6-110-16,-14-10-172 16,8 0-365-16,8 0-608 0</inkml:trace>
  <inkml:trace contextRef="#ctx0" brushRef="#br0" timeOffset="176337.35">24536 4001 1640 0,'0'0'984'0,"0"0"-755"0,0 0-98 16,0 0-89-16,0 0-42 16,-46 150-18-16,23-94-367 15,-1-8-934-15</inkml:trace>
  <inkml:trace contextRef="#ctx0" brushRef="#br0" timeOffset="-108978.25">17279 5403 1652 0,'0'0'390'0,"0"0"-195"16,0 0 66-16,0 0-25 15,0 0-89-15,0 0-76 16,58-9-41-16,-22 5-10 16,11 0-7-16,15 0 5 0,34-5 10 15,51 0 11 1,49 4-15-16,26 2-10 0,1 3-1 15,-13 0 2-15,-38 0 26 16,-35 3-31-16,-31-2 62 16,-35 0-43-16,-13 2-16 15,2-3 3-15,0 2 4 16,-4-2-7-16,-18 0 1 16,-14 0-5-16,-11 0-8 15,-4 0 13-15,-4 0 1 16,2-5 0-16,-3-2-2 15,0-3-11-15,1 2-2 16,-5 0-7-16,-3 2-219 16,-19 0-889-16</inkml:trace>
  <inkml:trace contextRef="#ctx0" brushRef="#br0" timeOffset="-80337.55">23261 11683 147 0,'0'0'794'16,"0"0"-27"-16,0 0-416 16,0 0 24-16,0 0-41 15,0 0-49-15,-35-25-68 16,30 25-57-16,1-2-26 16,2 2-35-16,0 0-17 15,2 0-22-15,0-2-30 16,0 2-12-16,0 0-10 15,0 0-7-15,0 0 8 16,0 0-3-16,0 0-5 0,0 0 5 16,15-1-6-1,14-2 7-15,12 1 5 0,7-2 2 16,1 3-1-16,-2 1-5 16,-4 0-7-16,-8 0 0 15,-6 0-1-15,-4 0 0 16,-6 0 0-16,-3 3-1 15,-5-1-38-15,-2-2-79 16,-4 2-64-16,-5 2-59 16,0 2-115-16,-16-2-512 0</inkml:trace>
  <inkml:trace contextRef="#ctx0" brushRef="#br0" timeOffset="-80133.13">23177 11826 1917 0,'0'0'487'16,"0"0"-274"-16,0 0 70 16,0 0-127-16,0 0-81 15,152-42-53-15,-106 42-16 16,28 0-6-16,-11 0-218 15,-15 3-470-15</inkml:trace>
  <inkml:trace contextRef="#ctx0" brushRef="#br0" timeOffset="-1809.78">13400 9919 113 0,'0'0'2109'0,"0"0"-1618"16,0 0-228-16,0 0 43 16,0 0-76-16,0 0-45 0,-20-68-31 15,15 68-74-15,3 0-47 16,-4 0-18-16,-5 0-5 15,-7 11-2-15,-7 10-8 16,-6 12 0-16,-3 8 0 16,3 9 0-16,6 3 1 15,12 4-1-15,7-6 1 16,6-1-1-16,0-6 1 16,15-5 0-16,12-9 5 15,8-6-5-15,6-4 0 16,6-10 8-16,3-6-7 15,5-4 8-15,-3-2-1 16,-2-22-1-16,-6-8 2 16,-5-6-1-16,-8-4-1 0,-12-2-7 15,-3-5 8 1,-13 1-7-16,-3 0 8 0,-5-2-10 16,-22 4 0-16,-9 2 0 15,-8 5-11-15,-7 12-4 16,2 4-4-16,2 11 8 15,7 9-2-15,9 3-7 16,6 0-1-16,12 0 3 16,4 0 6-16,4 0-4 15,5 0-5-15,0-3-30 16,0 0-422-16,0-6-557 0</inkml:trace>
  <inkml:trace contextRef="#ctx0" brushRef="#br0" timeOffset="9306.67">14699 9742 1124 0,'0'0'1211'0,"0"0"-713"15,0 0-171-15,0 0-35 16,0 0-71-16,-29-63-68 15,20 59-95-15,-2 0-35 16,-4 4-17-16,1 0-5 0,-4 0-1 16,-9 22-5-16,-2 11-3 15,1 15-2-15,1 6-13 16,5 5 11-16,6 4 12 16,9-6-1-16,7 0 0 15,0-7 0-15,12-4 1 16,14-7 0-16,12-7 2 15,11-10 4-15,11-13 4 16,2-9-1-16,5-1-3 16,-7-26 0-16,-5-7 0 0,-9-8 2 15,-10-4-2 1,-14-4 1-16,-13-6-1 0,-9-4 2 16,-7 0-1-16,-26 2 1 15,-14 5-8-15,-5 9-2 16,-3 14-16-16,2 8-4 15,5 12-17-15,11 4 10 16,8 5 7-16,8 1 1 16,11-3-9-16,5 3-5 15,5 0-41-15,0 0-577 16,0 0-553-16</inkml:trace>
  <inkml:trace contextRef="#ctx0" brushRef="#br0" timeOffset="18887.75">15996 9591 1776 0,'0'0'718'0,"0"0"-488"16,0 0 105-16,0 0-42 16,0 0-101-16,-18-9-73 15,16 9-44-15,2 0-21 16,-2 0-11-16,0 6-13 16,-1 15 2-16,-2 9 22 15,-1 10 4-15,-5 10-13 16,-5 4-3-16,-2 5-42 15,0-1 0-15,3-7 0 16,1-2 0-16,5-11 0 16,1-6 0-16,4-8 0 15,-2-4 0-15,4-8 0 16,0-1 0-16,2-5 0 16,0-5 0-16,0-1 0 15,0 0 0-15,0 0 0 0,0 0 0 16,0 0 0-16,0 0 0 15,0 0-134-15,18-1-217 16,-3-10-652-16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2:43:34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1464,'21'-33'0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1-29T16:57:39.5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14069 7800 426 0,'0'0'215'0,"0"0"-73"16,0 0 28-16,0 0-22 0,0 0-21 16,0-24-34-16,0 22-5 15,0 2 4-15,0 0-7 16,0 0-13-16,0 0-31 15,0 0-32-15,0 0-9 16,0 0-36-16,8 6-126 16,4 7-34-16,3 0-217 0</inkml:trace>
  <inkml:trace contextRef="#ctx0" brushRef="#br0" timeOffset="969.45">14044 7994 649 0,'0'0'279'15,"0"0"-60"-15,0 0-6 16,0 0-33-16,0 0-27 16,0 0-30-16,0 0-51 15,-13-37-45-15,11 37-19 16,-4 0-8-16,2 0 0 15,0 6 1-15,0-2 6 16,-1 0 12-16,1-4 9 0,1 1 4 16,3-1 10-16,0 0 19 15,0 0 29-15,0 0 25 16,0 0-11-16,0-1-45 16,0-3-31-16,0 0-10 15,-1 2-1-15,1 2-16 16,-6 0-1-16,4 0-9 15,-4 0-6-15,-1 6 13 16,3 2 1-16,-3-1 0 16,2-1 0-16,3-1 1 15,2-4 0-15,0-1 1 16,0 0 0-16,0 0 11 16,0 0 11-16,5-12 57 0,10-7-29 15,4-9-26-15,-2-4-6 16,3-1 2-16,-7 4 8 15,-1 6-7-15,-8 11 9 16,-4 9 1-16,0 3-32 16,0 5-8-16,-11 21-10 15,-5 4 18-15,-2 5 0 16,3-2 0-16,3-4 0 16,4-5 0-16,1-10 1 15,5-5-1-15,2-6 1 16,0-3 6-16,0 0 13 15,2-17 11-15,9-6-18 16,3-7 1-16,-1-3-7 16,-1 3-6-16,-6 8 7 15,-2 7-7-15,-1 8 0 0,-3 5-1 16,0 2-8-16,0 0-10 16,0 12 0-16,0 7 11 15,-5 0 4-15,1 3-7 16,4 1-110-16,0 3-117 15,9-3-269-15,4-8-333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Engineering Fundamentals - An Introduction to Engineering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/>
              <a:t>©2011 Cengage Learning Engineering. All Rights Reserved. 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A633749-6353-4824-94F5-2306CA13CC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9206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16764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49998" y="583811"/>
            <a:ext cx="867454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6972" cy="1295400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14600"/>
            <a:ext cx="7848600" cy="364367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1009" y="6321136"/>
            <a:ext cx="1161826" cy="365125"/>
          </a:xfrm>
        </p:spPr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49998" y="228600"/>
            <a:ext cx="8636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Fundamentals</a:t>
            </a:r>
            <a:r>
              <a:rPr lang="en-US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Logic Design, Enhanced Seventh Edition			           Roth/Kinney/John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685800" y="6341918"/>
            <a:ext cx="777697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1"/>
                </a:solidFill>
              </a:rPr>
              <a:t>© 2021 Cengage®. May not be scanned, copied or duplicated, or posted to a publicly accessible website, in whole or in part.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2014 Cengage Learning Engineering.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93121" y="6248400"/>
            <a:ext cx="1161826" cy="365125"/>
          </a:xfrm>
        </p:spPr>
        <p:txBody>
          <a:bodyPr/>
          <a:lstStyle/>
          <a:p>
            <a:pPr>
              <a:defRPr/>
            </a:pPr>
            <a:fld id="{E00E4866-B08E-48F7-AB9A-999B998519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3385" y="1373253"/>
            <a:ext cx="8229599" cy="1453297"/>
          </a:xfrm>
        </p:spPr>
        <p:txBody>
          <a:bodyPr vert="horz" anchor="ctr">
            <a:normAutofit/>
          </a:bodyPr>
          <a:lstStyle>
            <a:lvl1pPr algn="l">
              <a:defRPr sz="3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0"/>
            <a:ext cx="8267700" cy="3048000"/>
          </a:xfrm>
        </p:spPr>
        <p:txBody>
          <a:bodyPr vert="horz"/>
          <a:lstStyle>
            <a:lvl1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249998" y="228600"/>
            <a:ext cx="8636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Fundamentals</a:t>
            </a:r>
            <a:r>
              <a:rPr lang="en-US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Logic Design, 7</a:t>
            </a:r>
            <a:r>
              <a:rPr lang="en-US" sz="1200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</a:t>
            </a:r>
            <a:r>
              <a:rPr lang="en-US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edition					Roth/Kinney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2400" y="6248400"/>
            <a:ext cx="1161826" cy="365125"/>
          </a:xfrm>
        </p:spPr>
        <p:txBody>
          <a:bodyPr/>
          <a:lstStyle/>
          <a:p>
            <a:pPr>
              <a:defRPr/>
            </a:pPr>
            <a:fld id="{6CF2B64B-D533-4D11-BEAF-64879B3271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A81A81-69CC-4B61-9DAD-22D007F12F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 anchor="t"/>
          <a:lstStyle>
            <a:lvl1pPr algn="l">
              <a:spcBef>
                <a:spcPts val="0"/>
              </a:spcBef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161826" cy="365125"/>
          </a:xfrm>
        </p:spPr>
        <p:txBody>
          <a:bodyPr/>
          <a:lstStyle/>
          <a:p>
            <a:pPr>
              <a:defRPr/>
            </a:pPr>
            <a:fld id="{3AB3C744-5926-4D44-9840-116E84E524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0611092-5CFF-4C1B-A322-4AF5B78C5C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49998" y="228600"/>
            <a:ext cx="8636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Fundamentals</a:t>
            </a:r>
            <a:r>
              <a:rPr lang="en-US" sz="1200" b="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Logic Design, 7</a:t>
            </a:r>
            <a:r>
              <a:rPr lang="en-US" sz="1200" b="0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</a:t>
            </a:r>
            <a:r>
              <a:rPr lang="en-US" sz="1200" b="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edition					Roth/Kinney</a:t>
            </a:r>
            <a:endParaRPr lang="en-US" sz="1200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3" r:id="rId1"/>
    <p:sldLayoutId id="2147484493" r:id="rId2"/>
    <p:sldLayoutId id="2147484484" r:id="rId3"/>
    <p:sldLayoutId id="2147484486" r:id="rId4"/>
    <p:sldLayoutId id="2147484492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customXml" Target="../ink/ink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514" y="552480"/>
            <a:ext cx="8538972" cy="990600"/>
          </a:xfrm>
        </p:spPr>
        <p:txBody>
          <a:bodyPr>
            <a:normAutofit/>
          </a:bodyPr>
          <a:lstStyle/>
          <a:p>
            <a:r>
              <a:rPr lang="en-US" spc="-10" dirty="0"/>
              <a:t>Design counter </a:t>
            </a:r>
            <a:r>
              <a:rPr lang="en-US" spc="-5" dirty="0"/>
              <a:t>using T</a:t>
            </a:r>
            <a:r>
              <a:rPr lang="en-US" spc="-95" dirty="0"/>
              <a:t> </a:t>
            </a:r>
            <a:r>
              <a:rPr lang="en-US" spc="-10" dirty="0"/>
              <a:t>flip-flops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9EE7F-529F-4E8F-8022-EE55EC4C2EEF}"/>
              </a:ext>
            </a:extLst>
          </p:cNvPr>
          <p:cNvSpPr txBox="1"/>
          <p:nvPr/>
        </p:nvSpPr>
        <p:spPr>
          <a:xfrm>
            <a:off x="533400" y="1524000"/>
            <a:ext cx="6864380" cy="1915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lang="en-US" sz="18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Design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a </a:t>
            </a:r>
            <a:r>
              <a:rPr lang="en-US" sz="18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three-bit counter consisting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of </a:t>
            </a:r>
            <a:r>
              <a:rPr lang="en-US" sz="18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three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T </a:t>
            </a:r>
            <a:r>
              <a:rPr lang="en-US" sz="18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flip-flops </a:t>
            </a:r>
          </a:p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lang="en-US" sz="18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that can count in binary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form from 0 </a:t>
            </a:r>
            <a:r>
              <a:rPr lang="en-US" sz="18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to</a:t>
            </a:r>
            <a:r>
              <a:rPr lang="en-US" sz="1800" spc="1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7</a:t>
            </a:r>
          </a:p>
          <a:p>
            <a:pPr marL="12700" marR="5080">
              <a:lnSpc>
                <a:spcPts val="2590"/>
              </a:lnSpc>
              <a:spcBef>
                <a:spcPts val="425"/>
              </a:spcBef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lang="en-US" sz="18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State diagram: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Trebuchet MS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973CC386-A909-4C44-BF1A-CE6064A63F5C}"/>
              </a:ext>
            </a:extLst>
          </p:cNvPr>
          <p:cNvSpPr/>
          <p:nvPr/>
        </p:nvSpPr>
        <p:spPr>
          <a:xfrm>
            <a:off x="1809750" y="2483404"/>
            <a:ext cx="5524500" cy="4018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EC910F-7565-3DC0-F626-08D3AF789AE6}"/>
                  </a:ext>
                </a:extLst>
              </p14:cNvPr>
              <p14:cNvContentPartPr/>
              <p14:nvPr/>
            </p14:nvContentPartPr>
            <p14:xfrm>
              <a:off x="783000" y="2064240"/>
              <a:ext cx="8282880" cy="4170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EC910F-7565-3DC0-F626-08D3AF789A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3640" y="2054880"/>
                <a:ext cx="8301600" cy="418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289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514" y="552480"/>
            <a:ext cx="8538972" cy="990600"/>
          </a:xfrm>
        </p:spPr>
        <p:txBody>
          <a:bodyPr>
            <a:normAutofit/>
          </a:bodyPr>
          <a:lstStyle/>
          <a:p>
            <a:r>
              <a:rPr lang="en-US" spc="-10" dirty="0"/>
              <a:t>Design counter </a:t>
            </a:r>
            <a:r>
              <a:rPr lang="en-US" spc="-5" dirty="0"/>
              <a:t>using T</a:t>
            </a:r>
            <a:r>
              <a:rPr lang="en-US" spc="-95" dirty="0"/>
              <a:t> </a:t>
            </a:r>
            <a:r>
              <a:rPr lang="en-US" spc="-10" dirty="0"/>
              <a:t>flip-flops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0D1662-51E3-47E8-8824-16C4786DAEEF}"/>
              </a:ext>
            </a:extLst>
          </p:cNvPr>
          <p:cNvSpPr txBox="1"/>
          <p:nvPr/>
        </p:nvSpPr>
        <p:spPr>
          <a:xfrm>
            <a:off x="457200" y="17526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State</a:t>
            </a:r>
            <a:r>
              <a:rPr lang="en-US" sz="1800" b="1" spc="-13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 </a:t>
            </a:r>
            <a:r>
              <a:rPr lang="en-US" sz="1800" b="1" spc="-5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Table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Trebuchet MS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6E0152B-34B9-4BDF-A7B0-2AF436E1E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758387"/>
              </p:ext>
            </p:extLst>
          </p:nvPr>
        </p:nvGraphicFramePr>
        <p:xfrm>
          <a:off x="482259" y="2319178"/>
          <a:ext cx="5486398" cy="40066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69163">
                <a:tc gridSpan="3">
                  <a:txBody>
                    <a:bodyPr/>
                    <a:lstStyle/>
                    <a:p>
                      <a:pPr marL="281940" marR="131445" indent="-1435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Present  state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575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Trebuchet MS"/>
                          <a:cs typeface="Trebuchet MS"/>
                        </a:rPr>
                        <a:t>Next</a:t>
                      </a:r>
                      <a:r>
                        <a:rPr sz="1800" b="1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state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58140" marR="201295" indent="-1466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Fli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p-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Flop  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Inputs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A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B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C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1600" dirty="0">
                        <a:latin typeface="FreeSans"/>
                        <a:cs typeface="FreeSan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1600" dirty="0">
                        <a:latin typeface="FreeSans"/>
                        <a:cs typeface="FreeSan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1600" dirty="0">
                        <a:latin typeface="FreeSans"/>
                        <a:cs typeface="FreeSan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8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575" spc="-120" baseline="-21164" dirty="0">
                          <a:latin typeface="Trebuchet MS"/>
                          <a:cs typeface="Trebuchet MS"/>
                        </a:rPr>
                        <a:t>A</a:t>
                      </a:r>
                      <a:endParaRPr sz="1575" baseline="-21164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575" baseline="-21164" dirty="0">
                          <a:latin typeface="Trebuchet MS"/>
                          <a:cs typeface="Trebuchet MS"/>
                        </a:rPr>
                        <a:t>B</a:t>
                      </a:r>
                      <a:endParaRPr sz="1575" baseline="-21164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575" baseline="-21164" dirty="0">
                          <a:latin typeface="Trebuchet MS"/>
                          <a:cs typeface="Trebuchet MS"/>
                        </a:rPr>
                        <a:t>C</a:t>
                      </a:r>
                      <a:endParaRPr sz="1575" baseline="-21164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R="12192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R="12192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R="12192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R="12192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R="12192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R="12192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R="12192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R="12192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EB98EF7-A32B-41EA-A9EB-854879C2A8EF}"/>
              </a:ext>
            </a:extLst>
          </p:cNvPr>
          <p:cNvGraphicFramePr>
            <a:graphicFrameLocks noGrp="1"/>
          </p:cNvGraphicFramePr>
          <p:nvPr/>
        </p:nvGraphicFramePr>
        <p:xfrm>
          <a:off x="6653276" y="2804795"/>
          <a:ext cx="2082800" cy="181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latin typeface="Trebuchet MS"/>
                          <a:cs typeface="Trebuchet MS"/>
                        </a:rPr>
                        <a:t>Q(t)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latin typeface="Trebuchet MS"/>
                          <a:cs typeface="Trebuchet MS"/>
                        </a:rPr>
                        <a:t>Q(t+1)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ED9D194-504B-4096-A541-CFDAECCAE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048000"/>
            <a:ext cx="843262" cy="2966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C4DBF7-3AC5-4EBC-BC2E-A6DBF4255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397" y="3045509"/>
            <a:ext cx="843262" cy="2966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FAD533-3E4D-4D97-A3B8-1D678C030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394" y="3036881"/>
            <a:ext cx="843262" cy="2966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B84A057-4D48-4C50-BF94-82B513D96DFB}"/>
              </a:ext>
            </a:extLst>
          </p:cNvPr>
          <p:cNvSpPr txBox="1"/>
          <p:nvPr/>
        </p:nvSpPr>
        <p:spPr>
          <a:xfrm>
            <a:off x="1951415" y="3000559"/>
            <a:ext cx="435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2BF908-6BF6-4303-B5D7-950093914109}"/>
              </a:ext>
            </a:extLst>
          </p:cNvPr>
          <p:cNvSpPr txBox="1"/>
          <p:nvPr/>
        </p:nvSpPr>
        <p:spPr>
          <a:xfrm>
            <a:off x="2879787" y="2991284"/>
            <a:ext cx="435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30000" dirty="0"/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1A8501-476E-4C69-9632-9CB2EE42A5DA}"/>
              </a:ext>
            </a:extLst>
          </p:cNvPr>
          <p:cNvSpPr txBox="1"/>
          <p:nvPr/>
        </p:nvSpPr>
        <p:spPr>
          <a:xfrm>
            <a:off x="3922524" y="2991284"/>
            <a:ext cx="47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30000" dirty="0"/>
              <a:t>+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56B42B-41D1-C5B8-DC43-CAECE3E7C4CE}"/>
                  </a:ext>
                </a:extLst>
              </p14:cNvPr>
              <p14:cNvContentPartPr/>
              <p14:nvPr/>
            </p14:nvContentPartPr>
            <p14:xfrm>
              <a:off x="1991880" y="1116720"/>
              <a:ext cx="7067520" cy="3141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56B42B-41D1-C5B8-DC43-CAECE3E7C4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2520" y="1107360"/>
                <a:ext cx="7086240" cy="315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529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514" y="552480"/>
            <a:ext cx="8538972" cy="990600"/>
          </a:xfrm>
        </p:spPr>
        <p:txBody>
          <a:bodyPr>
            <a:normAutofit/>
          </a:bodyPr>
          <a:lstStyle/>
          <a:p>
            <a:r>
              <a:rPr lang="en-US" spc="-10" dirty="0"/>
              <a:t>Design counter </a:t>
            </a:r>
            <a:r>
              <a:rPr lang="en-US" spc="-5" dirty="0"/>
              <a:t>using T</a:t>
            </a:r>
            <a:r>
              <a:rPr lang="en-US" spc="-95" dirty="0"/>
              <a:t> </a:t>
            </a:r>
            <a:r>
              <a:rPr lang="en-US" spc="-10" dirty="0"/>
              <a:t>flip-flops</a:t>
            </a:r>
            <a:endParaRPr lang="en-US"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6ADFC1C8-B430-4CA9-82DC-7B44003E0EEA}"/>
              </a:ext>
            </a:extLst>
          </p:cNvPr>
          <p:cNvSpPr txBox="1"/>
          <p:nvPr/>
        </p:nvSpPr>
        <p:spPr>
          <a:xfrm>
            <a:off x="7758810" y="1293367"/>
            <a:ext cx="202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rebuchet MS"/>
                <a:cs typeface="Trebuchet MS"/>
              </a:rPr>
              <a:t>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D841D86B-45F9-47EA-8247-2BBC5ED0E6F2}"/>
              </a:ext>
            </a:extLst>
          </p:cNvPr>
          <p:cNvSpPr txBox="1"/>
          <p:nvPr/>
        </p:nvSpPr>
        <p:spPr>
          <a:xfrm>
            <a:off x="7906639" y="1470152"/>
            <a:ext cx="1454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rebuchet MS"/>
                <a:cs typeface="Trebuchet MS"/>
              </a:rPr>
              <a:t>A</a:t>
            </a:r>
            <a:endParaRPr sz="1600">
              <a:latin typeface="Trebuchet MS"/>
              <a:cs typeface="Trebuchet MS"/>
            </a:endParaRPr>
          </a:p>
        </p:txBody>
      </p:sp>
      <p:graphicFrame>
        <p:nvGraphicFramePr>
          <p:cNvPr id="22" name="object 9">
            <a:extLst>
              <a:ext uri="{FF2B5EF4-FFF2-40B4-BE49-F238E27FC236}">
                <a16:creationId xmlns:a16="http://schemas.microsoft.com/office/drawing/2014/main" id="{E7D0BA7F-C41A-443C-A9B3-E1A0F856A870}"/>
              </a:ext>
            </a:extLst>
          </p:cNvPr>
          <p:cNvGraphicFramePr>
            <a:graphicFrameLocks noGrp="1"/>
          </p:cNvGraphicFramePr>
          <p:nvPr/>
        </p:nvGraphicFramePr>
        <p:xfrm>
          <a:off x="6972300" y="2080260"/>
          <a:ext cx="1865628" cy="9220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5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object 10">
            <a:extLst>
              <a:ext uri="{FF2B5EF4-FFF2-40B4-BE49-F238E27FC236}">
                <a16:creationId xmlns:a16="http://schemas.microsoft.com/office/drawing/2014/main" id="{850C03EB-A093-45DD-8F98-FF0BFABB96CD}"/>
              </a:ext>
            </a:extLst>
          </p:cNvPr>
          <p:cNvSpPr/>
          <p:nvPr/>
        </p:nvSpPr>
        <p:spPr>
          <a:xfrm>
            <a:off x="6520433" y="1639061"/>
            <a:ext cx="462280" cy="451484"/>
          </a:xfrm>
          <a:custGeom>
            <a:avLst/>
            <a:gdLst/>
            <a:ahLst/>
            <a:cxnLst/>
            <a:rect l="l" t="t" r="r" b="b"/>
            <a:pathLst>
              <a:path w="462279" h="451485">
                <a:moveTo>
                  <a:pt x="0" y="0"/>
                </a:moveTo>
                <a:lnTo>
                  <a:pt x="461772" y="451103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1">
            <a:extLst>
              <a:ext uri="{FF2B5EF4-FFF2-40B4-BE49-F238E27FC236}">
                <a16:creationId xmlns:a16="http://schemas.microsoft.com/office/drawing/2014/main" id="{E1730FAA-FF40-47E0-846D-CFE5E1ED2DCC}"/>
              </a:ext>
            </a:extLst>
          </p:cNvPr>
          <p:cNvSpPr txBox="1"/>
          <p:nvPr/>
        </p:nvSpPr>
        <p:spPr>
          <a:xfrm>
            <a:off x="6758431" y="1559763"/>
            <a:ext cx="3086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i="1" spc="-5" dirty="0">
                <a:latin typeface="Arial"/>
                <a:cs typeface="Arial"/>
              </a:rPr>
              <a:t>A</a:t>
            </a:r>
            <a:r>
              <a:rPr sz="1600" i="1" spc="-5" dirty="0">
                <a:latin typeface="Arial"/>
                <a:cs typeface="Arial"/>
              </a:rPr>
              <a:t>B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AA81923F-D8A7-404A-ABCB-48BD0AE96AA3}"/>
              </a:ext>
            </a:extLst>
          </p:cNvPr>
          <p:cNvSpPr txBox="1"/>
          <p:nvPr/>
        </p:nvSpPr>
        <p:spPr>
          <a:xfrm>
            <a:off x="6514592" y="1785873"/>
            <a:ext cx="1606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i="1" spc="-5" dirty="0">
                <a:latin typeface="Arial"/>
                <a:cs typeface="Arial"/>
              </a:rPr>
              <a:t>C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6" name="object 13">
            <a:extLst>
              <a:ext uri="{FF2B5EF4-FFF2-40B4-BE49-F238E27FC236}">
                <a16:creationId xmlns:a16="http://schemas.microsoft.com/office/drawing/2014/main" id="{005F6E9A-89E9-4F1D-AD1F-C71CDB964439}"/>
              </a:ext>
            </a:extLst>
          </p:cNvPr>
          <p:cNvSpPr txBox="1"/>
          <p:nvPr/>
        </p:nvSpPr>
        <p:spPr>
          <a:xfrm>
            <a:off x="7108063" y="1818512"/>
            <a:ext cx="1651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8155" algn="l"/>
                <a:tab pos="945515" algn="l"/>
                <a:tab pos="1412240" algn="l"/>
              </a:tabLst>
            </a:pPr>
            <a:r>
              <a:rPr sz="1600" spc="-5" dirty="0">
                <a:latin typeface="Arial"/>
                <a:cs typeface="Arial"/>
              </a:rPr>
              <a:t>00	01	</a:t>
            </a:r>
            <a:r>
              <a:rPr sz="1600" spc="-125" dirty="0">
                <a:latin typeface="Arial"/>
                <a:cs typeface="Arial"/>
              </a:rPr>
              <a:t>1</a:t>
            </a:r>
            <a:r>
              <a:rPr sz="1600" spc="-5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D2820CC3-EA81-41C6-8970-D78553637C1A}"/>
              </a:ext>
            </a:extLst>
          </p:cNvPr>
          <p:cNvSpPr txBox="1"/>
          <p:nvPr/>
        </p:nvSpPr>
        <p:spPr>
          <a:xfrm>
            <a:off x="6740397" y="2197988"/>
            <a:ext cx="149225" cy="725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28" name="object 15">
            <a:extLst>
              <a:ext uri="{FF2B5EF4-FFF2-40B4-BE49-F238E27FC236}">
                <a16:creationId xmlns:a16="http://schemas.microsoft.com/office/drawing/2014/main" id="{17C00485-EED8-4859-93B4-EDB7D472E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657285"/>
              </p:ext>
            </p:extLst>
          </p:nvPr>
        </p:nvGraphicFramePr>
        <p:xfrm>
          <a:off x="6982332" y="3885137"/>
          <a:ext cx="1863724" cy="922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object 16">
            <a:extLst>
              <a:ext uri="{FF2B5EF4-FFF2-40B4-BE49-F238E27FC236}">
                <a16:creationId xmlns:a16="http://schemas.microsoft.com/office/drawing/2014/main" id="{1BE7F193-5EB5-474A-8870-16DCFBD2520E}"/>
              </a:ext>
            </a:extLst>
          </p:cNvPr>
          <p:cNvSpPr/>
          <p:nvPr/>
        </p:nvSpPr>
        <p:spPr>
          <a:xfrm>
            <a:off x="6531989" y="3443939"/>
            <a:ext cx="460375" cy="451484"/>
          </a:xfrm>
          <a:custGeom>
            <a:avLst/>
            <a:gdLst/>
            <a:ahLst/>
            <a:cxnLst/>
            <a:rect l="l" t="t" r="r" b="b"/>
            <a:pathLst>
              <a:path w="460375" h="451485">
                <a:moveTo>
                  <a:pt x="0" y="0"/>
                </a:moveTo>
                <a:lnTo>
                  <a:pt x="460248" y="451104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7">
            <a:extLst>
              <a:ext uri="{FF2B5EF4-FFF2-40B4-BE49-F238E27FC236}">
                <a16:creationId xmlns:a16="http://schemas.microsoft.com/office/drawing/2014/main" id="{4B25E0CF-A3E5-4A62-BFA9-03EF961EE4EE}"/>
              </a:ext>
            </a:extLst>
          </p:cNvPr>
          <p:cNvSpPr txBox="1"/>
          <p:nvPr/>
        </p:nvSpPr>
        <p:spPr>
          <a:xfrm>
            <a:off x="6769352" y="3365580"/>
            <a:ext cx="3079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i="1" spc="-5" dirty="0">
                <a:latin typeface="Arial"/>
                <a:cs typeface="Arial"/>
              </a:rPr>
              <a:t>A</a:t>
            </a:r>
            <a:r>
              <a:rPr sz="1600" i="1" spc="-5" dirty="0">
                <a:latin typeface="Arial"/>
                <a:cs typeface="Arial"/>
              </a:rPr>
              <a:t>B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1" name="object 18">
            <a:extLst>
              <a:ext uri="{FF2B5EF4-FFF2-40B4-BE49-F238E27FC236}">
                <a16:creationId xmlns:a16="http://schemas.microsoft.com/office/drawing/2014/main" id="{AFD9097B-E418-4E76-8D61-4F85BCA564A0}"/>
              </a:ext>
            </a:extLst>
          </p:cNvPr>
          <p:cNvSpPr txBox="1"/>
          <p:nvPr/>
        </p:nvSpPr>
        <p:spPr>
          <a:xfrm>
            <a:off x="6525512" y="3591386"/>
            <a:ext cx="1606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i="1" spc="-5" dirty="0">
                <a:latin typeface="Arial"/>
                <a:cs typeface="Arial"/>
              </a:rPr>
              <a:t>C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2" name="object 19">
            <a:extLst>
              <a:ext uri="{FF2B5EF4-FFF2-40B4-BE49-F238E27FC236}">
                <a16:creationId xmlns:a16="http://schemas.microsoft.com/office/drawing/2014/main" id="{98F8783E-05EB-4081-9373-666B73D3001A}"/>
              </a:ext>
            </a:extLst>
          </p:cNvPr>
          <p:cNvSpPr txBox="1"/>
          <p:nvPr/>
        </p:nvSpPr>
        <p:spPr>
          <a:xfrm>
            <a:off x="7118729" y="3623770"/>
            <a:ext cx="1651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8155" algn="l"/>
                <a:tab pos="945515" algn="l"/>
                <a:tab pos="1412240" algn="l"/>
              </a:tabLst>
            </a:pPr>
            <a:r>
              <a:rPr sz="1600" spc="-5" dirty="0">
                <a:latin typeface="Arial"/>
                <a:cs typeface="Arial"/>
              </a:rPr>
              <a:t>00	01	</a:t>
            </a:r>
            <a:r>
              <a:rPr sz="1600" spc="-125" dirty="0">
                <a:latin typeface="Arial"/>
                <a:cs typeface="Arial"/>
              </a:rPr>
              <a:t>1</a:t>
            </a:r>
            <a:r>
              <a:rPr sz="1600" spc="-5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20">
            <a:extLst>
              <a:ext uri="{FF2B5EF4-FFF2-40B4-BE49-F238E27FC236}">
                <a16:creationId xmlns:a16="http://schemas.microsoft.com/office/drawing/2014/main" id="{3CB1AACC-C4F9-4E10-B63D-26017F012EB8}"/>
              </a:ext>
            </a:extLst>
          </p:cNvPr>
          <p:cNvSpPr txBox="1"/>
          <p:nvPr/>
        </p:nvSpPr>
        <p:spPr>
          <a:xfrm>
            <a:off x="6751064" y="4003246"/>
            <a:ext cx="149225" cy="725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34" name="object 21">
            <a:extLst>
              <a:ext uri="{FF2B5EF4-FFF2-40B4-BE49-F238E27FC236}">
                <a16:creationId xmlns:a16="http://schemas.microsoft.com/office/drawing/2014/main" id="{E91C8B43-DA29-4F5B-BCEF-6AB4F36AA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46941"/>
              </p:ext>
            </p:extLst>
          </p:nvPr>
        </p:nvGraphicFramePr>
        <p:xfrm>
          <a:off x="6972300" y="5508373"/>
          <a:ext cx="1863724" cy="9235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1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object 22">
            <a:extLst>
              <a:ext uri="{FF2B5EF4-FFF2-40B4-BE49-F238E27FC236}">
                <a16:creationId xmlns:a16="http://schemas.microsoft.com/office/drawing/2014/main" id="{73F816BD-45DC-4DBF-8DFB-A14A747C18EF}"/>
              </a:ext>
            </a:extLst>
          </p:cNvPr>
          <p:cNvSpPr/>
          <p:nvPr/>
        </p:nvSpPr>
        <p:spPr>
          <a:xfrm>
            <a:off x="6521957" y="5068698"/>
            <a:ext cx="460375" cy="449580"/>
          </a:xfrm>
          <a:custGeom>
            <a:avLst/>
            <a:gdLst/>
            <a:ahLst/>
            <a:cxnLst/>
            <a:rect l="l" t="t" r="r" b="b"/>
            <a:pathLst>
              <a:path w="460375" h="449579">
                <a:moveTo>
                  <a:pt x="0" y="0"/>
                </a:moveTo>
                <a:lnTo>
                  <a:pt x="460248" y="44958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23">
            <a:extLst>
              <a:ext uri="{FF2B5EF4-FFF2-40B4-BE49-F238E27FC236}">
                <a16:creationId xmlns:a16="http://schemas.microsoft.com/office/drawing/2014/main" id="{39EDFA52-BFE8-451F-89F3-6E42E13F4476}"/>
              </a:ext>
            </a:extLst>
          </p:cNvPr>
          <p:cNvSpPr txBox="1"/>
          <p:nvPr/>
        </p:nvSpPr>
        <p:spPr>
          <a:xfrm>
            <a:off x="6769351" y="4988214"/>
            <a:ext cx="3079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i="1" spc="-5" dirty="0">
                <a:latin typeface="Arial"/>
                <a:cs typeface="Arial"/>
              </a:rPr>
              <a:t>A</a:t>
            </a:r>
            <a:r>
              <a:rPr sz="1600" i="1" spc="-5" dirty="0">
                <a:latin typeface="Arial"/>
                <a:cs typeface="Arial"/>
              </a:rPr>
              <a:t>B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7" name="object 24">
            <a:extLst>
              <a:ext uri="{FF2B5EF4-FFF2-40B4-BE49-F238E27FC236}">
                <a16:creationId xmlns:a16="http://schemas.microsoft.com/office/drawing/2014/main" id="{B6B13A1F-67BB-4A9E-8F36-895D05930AD5}"/>
              </a:ext>
            </a:extLst>
          </p:cNvPr>
          <p:cNvSpPr txBox="1"/>
          <p:nvPr/>
        </p:nvSpPr>
        <p:spPr>
          <a:xfrm>
            <a:off x="6514591" y="5215561"/>
            <a:ext cx="1606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i="1" spc="-5" dirty="0">
                <a:latin typeface="Arial"/>
                <a:cs typeface="Arial"/>
              </a:rPr>
              <a:t>C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8" name="object 25">
            <a:extLst>
              <a:ext uri="{FF2B5EF4-FFF2-40B4-BE49-F238E27FC236}">
                <a16:creationId xmlns:a16="http://schemas.microsoft.com/office/drawing/2014/main" id="{B646B561-4EB1-42F8-8404-7B37DE1384C4}"/>
              </a:ext>
            </a:extLst>
          </p:cNvPr>
          <p:cNvSpPr txBox="1"/>
          <p:nvPr/>
        </p:nvSpPr>
        <p:spPr>
          <a:xfrm>
            <a:off x="7107682" y="5248175"/>
            <a:ext cx="1651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8155" algn="l"/>
                <a:tab pos="945515" algn="l"/>
                <a:tab pos="1412240" algn="l"/>
              </a:tabLst>
            </a:pPr>
            <a:r>
              <a:rPr sz="1600" spc="-5" dirty="0">
                <a:latin typeface="Arial"/>
                <a:cs typeface="Arial"/>
              </a:rPr>
              <a:t>00	01	</a:t>
            </a:r>
            <a:r>
              <a:rPr sz="1600" spc="-125" dirty="0">
                <a:latin typeface="Arial"/>
                <a:cs typeface="Arial"/>
              </a:rPr>
              <a:t>1</a:t>
            </a:r>
            <a:r>
              <a:rPr sz="1600" spc="-5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26">
            <a:extLst>
              <a:ext uri="{FF2B5EF4-FFF2-40B4-BE49-F238E27FC236}">
                <a16:creationId xmlns:a16="http://schemas.microsoft.com/office/drawing/2014/main" id="{F9B53F2A-C43F-497D-98E8-4CB2D232288B}"/>
              </a:ext>
            </a:extLst>
          </p:cNvPr>
          <p:cNvSpPr txBox="1"/>
          <p:nvPr/>
        </p:nvSpPr>
        <p:spPr>
          <a:xfrm>
            <a:off x="6751066" y="5627651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27">
            <a:extLst>
              <a:ext uri="{FF2B5EF4-FFF2-40B4-BE49-F238E27FC236}">
                <a16:creationId xmlns:a16="http://schemas.microsoft.com/office/drawing/2014/main" id="{0C144F49-55C4-4CB5-955A-DF8632406B56}"/>
              </a:ext>
            </a:extLst>
          </p:cNvPr>
          <p:cNvSpPr txBox="1"/>
          <p:nvPr/>
        </p:nvSpPr>
        <p:spPr>
          <a:xfrm>
            <a:off x="6740144" y="6084241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28">
            <a:extLst>
              <a:ext uri="{FF2B5EF4-FFF2-40B4-BE49-F238E27FC236}">
                <a16:creationId xmlns:a16="http://schemas.microsoft.com/office/drawing/2014/main" id="{BD0B1662-D42E-458F-AA92-707875ADA2B3}"/>
              </a:ext>
            </a:extLst>
          </p:cNvPr>
          <p:cNvSpPr txBox="1"/>
          <p:nvPr/>
        </p:nvSpPr>
        <p:spPr>
          <a:xfrm>
            <a:off x="7752078" y="3109547"/>
            <a:ext cx="202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rebuchet MS"/>
                <a:cs typeface="Trebuchet MS"/>
              </a:rPr>
              <a:t>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2" name="object 29">
            <a:extLst>
              <a:ext uri="{FF2B5EF4-FFF2-40B4-BE49-F238E27FC236}">
                <a16:creationId xmlns:a16="http://schemas.microsoft.com/office/drawing/2014/main" id="{25409A56-EFAE-4E5B-8169-55F2D5C0FD42}"/>
              </a:ext>
            </a:extLst>
          </p:cNvPr>
          <p:cNvSpPr txBox="1"/>
          <p:nvPr/>
        </p:nvSpPr>
        <p:spPr>
          <a:xfrm>
            <a:off x="7928862" y="3286332"/>
            <a:ext cx="140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rebuchet MS"/>
                <a:cs typeface="Trebuchet MS"/>
              </a:rPr>
              <a:t>B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3" name="object 30">
            <a:extLst>
              <a:ext uri="{FF2B5EF4-FFF2-40B4-BE49-F238E27FC236}">
                <a16:creationId xmlns:a16="http://schemas.microsoft.com/office/drawing/2014/main" id="{D17B1783-20F6-40D1-B489-3CB6A370F5EB}"/>
              </a:ext>
            </a:extLst>
          </p:cNvPr>
          <p:cNvSpPr txBox="1"/>
          <p:nvPr/>
        </p:nvSpPr>
        <p:spPr>
          <a:xfrm>
            <a:off x="6083807" y="5542612"/>
            <a:ext cx="374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rebuchet MS"/>
                <a:cs typeface="Trebuchet MS"/>
              </a:rPr>
              <a:t>T</a:t>
            </a:r>
            <a:r>
              <a:rPr sz="2400" spc="-7" baseline="-20833" dirty="0">
                <a:latin typeface="Trebuchet MS"/>
                <a:cs typeface="Trebuchet MS"/>
              </a:rPr>
              <a:t>C</a:t>
            </a:r>
            <a:endParaRPr sz="2400" baseline="-20833">
              <a:latin typeface="Trebuchet MS"/>
              <a:cs typeface="Trebuchet MS"/>
            </a:endParaRPr>
          </a:p>
        </p:txBody>
      </p:sp>
      <p:graphicFrame>
        <p:nvGraphicFramePr>
          <p:cNvPr id="86" name="object 6">
            <a:extLst>
              <a:ext uri="{FF2B5EF4-FFF2-40B4-BE49-F238E27FC236}">
                <a16:creationId xmlns:a16="http://schemas.microsoft.com/office/drawing/2014/main" id="{9F4F2FF5-F8EB-490E-808E-203CDD615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520109"/>
              </p:ext>
            </p:extLst>
          </p:nvPr>
        </p:nvGraphicFramePr>
        <p:xfrm>
          <a:off x="471044" y="1881791"/>
          <a:ext cx="5486398" cy="40066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69163">
                <a:tc gridSpan="3">
                  <a:txBody>
                    <a:bodyPr/>
                    <a:lstStyle/>
                    <a:p>
                      <a:pPr marL="281940" marR="131445" indent="-1435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Present  state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575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Trebuchet MS"/>
                          <a:cs typeface="Trebuchet MS"/>
                        </a:rPr>
                        <a:t>Next</a:t>
                      </a:r>
                      <a:r>
                        <a:rPr sz="1800" b="1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state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58140" marR="201295" indent="-1466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Fli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p-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Flop  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Inputs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A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B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C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1600" dirty="0">
                        <a:latin typeface="FreeSans"/>
                        <a:cs typeface="FreeSan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1600" dirty="0">
                        <a:latin typeface="FreeSans"/>
                        <a:cs typeface="FreeSan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1600" dirty="0">
                        <a:latin typeface="FreeSans"/>
                        <a:cs typeface="FreeSan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8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575" spc="-120" baseline="-21164" dirty="0">
                          <a:latin typeface="Trebuchet MS"/>
                          <a:cs typeface="Trebuchet MS"/>
                        </a:rPr>
                        <a:t>A</a:t>
                      </a:r>
                      <a:endParaRPr sz="1575" baseline="-21164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575" baseline="-21164" dirty="0">
                          <a:latin typeface="Trebuchet MS"/>
                          <a:cs typeface="Trebuchet MS"/>
                        </a:rPr>
                        <a:t>B</a:t>
                      </a:r>
                      <a:endParaRPr sz="1575" baseline="-21164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575" baseline="-21164" dirty="0">
                          <a:latin typeface="Trebuchet MS"/>
                          <a:cs typeface="Trebuchet MS"/>
                        </a:rPr>
                        <a:t>C</a:t>
                      </a:r>
                      <a:endParaRPr sz="1575" baseline="-21164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R="12192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R="12192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R="12192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R="12192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R="12192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R="12192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R="12192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R="12192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87" name="Picture 86">
            <a:extLst>
              <a:ext uri="{FF2B5EF4-FFF2-40B4-BE49-F238E27FC236}">
                <a16:creationId xmlns:a16="http://schemas.microsoft.com/office/drawing/2014/main" id="{B9B6EA1E-5327-4EC2-815F-374D31515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185" y="2610613"/>
            <a:ext cx="843262" cy="296688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A339B05C-976B-4A1F-ACC4-D33B78BAC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182" y="2608122"/>
            <a:ext cx="843262" cy="296688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8C25281B-997D-48DF-82FE-955290AA8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179" y="2599494"/>
            <a:ext cx="843262" cy="296688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6C3827EB-78F5-4E40-8AC8-64CD85DAB275}"/>
              </a:ext>
            </a:extLst>
          </p:cNvPr>
          <p:cNvSpPr txBox="1"/>
          <p:nvPr/>
        </p:nvSpPr>
        <p:spPr>
          <a:xfrm>
            <a:off x="1940200" y="2563172"/>
            <a:ext cx="435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+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1C8F6FC-338A-44D4-BBC6-1DA8E19A4A41}"/>
              </a:ext>
            </a:extLst>
          </p:cNvPr>
          <p:cNvSpPr txBox="1"/>
          <p:nvPr/>
        </p:nvSpPr>
        <p:spPr>
          <a:xfrm>
            <a:off x="2868572" y="2553897"/>
            <a:ext cx="435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30000" dirty="0"/>
              <a:t>+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CB14811-9873-4348-AD17-C2B6FBC6E5F4}"/>
              </a:ext>
            </a:extLst>
          </p:cNvPr>
          <p:cNvSpPr txBox="1"/>
          <p:nvPr/>
        </p:nvSpPr>
        <p:spPr>
          <a:xfrm>
            <a:off x="3911309" y="2553897"/>
            <a:ext cx="47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300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75756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10" y="546115"/>
            <a:ext cx="8538972" cy="990600"/>
          </a:xfrm>
        </p:spPr>
        <p:txBody>
          <a:bodyPr>
            <a:normAutofit/>
          </a:bodyPr>
          <a:lstStyle/>
          <a:p>
            <a:r>
              <a:rPr lang="en-US" spc="-10" dirty="0"/>
              <a:t>Design counter </a:t>
            </a:r>
            <a:r>
              <a:rPr lang="en-US" spc="-5" dirty="0"/>
              <a:t>using T</a:t>
            </a:r>
            <a:r>
              <a:rPr lang="en-US" spc="-95" dirty="0"/>
              <a:t> </a:t>
            </a:r>
            <a:r>
              <a:rPr lang="en-US" spc="-10" dirty="0"/>
              <a:t>flip-flops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1E8AC4-EB03-4E2A-BC6A-DF9B0759CA2B}"/>
              </a:ext>
            </a:extLst>
          </p:cNvPr>
          <p:cNvSpPr txBox="1"/>
          <p:nvPr/>
        </p:nvSpPr>
        <p:spPr>
          <a:xfrm>
            <a:off x="589875" y="1583010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89EE2A-E502-472C-ACF9-54E1B61A0447}"/>
              </a:ext>
            </a:extLst>
          </p:cNvPr>
          <p:cNvSpPr txBox="1"/>
          <p:nvPr/>
        </p:nvSpPr>
        <p:spPr>
          <a:xfrm>
            <a:off x="457200" y="378047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Logic</a:t>
            </a:r>
            <a:r>
              <a:rPr lang="en-US" sz="1800" b="1" spc="-6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 </a:t>
            </a:r>
            <a:r>
              <a:rPr lang="en-US" sz="1800" b="1" spc="-1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diagram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Trebuchet M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51B2BC8-A179-4540-9573-61520F2E6657}"/>
                  </a:ext>
                </a:extLst>
              </p14:cNvPr>
              <p14:cNvContentPartPr/>
              <p14:nvPr/>
            </p14:nvContentPartPr>
            <p14:xfrm>
              <a:off x="5343822" y="2175222"/>
              <a:ext cx="7920" cy="12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51B2BC8-A179-4540-9573-61520F2E66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34822" y="2166222"/>
                <a:ext cx="25560" cy="2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524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10" y="546115"/>
            <a:ext cx="8538972" cy="990600"/>
          </a:xfrm>
        </p:spPr>
        <p:txBody>
          <a:bodyPr>
            <a:normAutofit/>
          </a:bodyPr>
          <a:lstStyle/>
          <a:p>
            <a:r>
              <a:rPr lang="en-US" spc="-10" dirty="0"/>
              <a:t>3. Implement the circuit in Simulink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1E8AC4-EB03-4E2A-BC6A-DF9B0759CA2B}"/>
              </a:ext>
            </a:extLst>
          </p:cNvPr>
          <p:cNvSpPr txBox="1"/>
          <p:nvPr/>
        </p:nvSpPr>
        <p:spPr>
          <a:xfrm>
            <a:off x="609600" y="1600200"/>
            <a:ext cx="7010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1. Create the T flip flop. Use ‘D flip flop’, ‘in’, ‘out’ create the T flip flop and make it as a subsystem.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31C2EA-ECF9-4CAF-8C64-E6966E2BB9D6}"/>
              </a:ext>
            </a:extLst>
          </p:cNvPr>
          <p:cNvSpPr txBox="1"/>
          <p:nvPr/>
        </p:nvSpPr>
        <p:spPr>
          <a:xfrm>
            <a:off x="609600" y="3726562"/>
            <a:ext cx="7010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2. Use the subsystem create the 0-7 counter in a new workspace. 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For clock signal, use              and use the default period 2.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Use scope to observe the output Q of three flip flops. Time duration of the waveform is set as 40.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217A2C-15B4-4221-9FEE-CED7A34FA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4800600"/>
            <a:ext cx="914400" cy="6795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D6789A-675A-4768-A916-BF2EF2CC4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25" y="2394169"/>
            <a:ext cx="2899276" cy="11824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EF416E-8C9A-431A-9B16-CA3E98421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2590800"/>
            <a:ext cx="3073113" cy="890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EB6495F-F9DE-C775-0FD0-520490E3C988}"/>
                  </a:ext>
                </a:extLst>
              </p14:cNvPr>
              <p14:cNvContentPartPr/>
              <p14:nvPr/>
            </p14:nvContentPartPr>
            <p14:xfrm>
              <a:off x="5025240" y="2798640"/>
              <a:ext cx="52560" cy="85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EB6495F-F9DE-C775-0FD0-520490E3C98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15880" y="2789280"/>
                <a:ext cx="71280" cy="10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556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4361</TotalTime>
  <Words>287</Words>
  <Application>Microsoft Office PowerPoint</Application>
  <PresentationFormat>On-screen Show (4:3)</PresentationFormat>
  <Paragraphs>132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FreeSans</vt:lpstr>
      <vt:lpstr>Arial</vt:lpstr>
      <vt:lpstr>Candara</vt:lpstr>
      <vt:lpstr>Symbol</vt:lpstr>
      <vt:lpstr>Times New Roman</vt:lpstr>
      <vt:lpstr>Trebuchet MS</vt:lpstr>
      <vt:lpstr>Verdana</vt:lpstr>
      <vt:lpstr>Waveform</vt:lpstr>
      <vt:lpstr>Design counter using T flip-flops</vt:lpstr>
      <vt:lpstr>Design counter using T flip-flops</vt:lpstr>
      <vt:lpstr>Design counter using T flip-flops</vt:lpstr>
      <vt:lpstr>Design counter using T flip-flops</vt:lpstr>
      <vt:lpstr>3. Implement the circuit in Simulink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 FUNDAMENTALS</dc:title>
  <dc:creator>hammj</dc:creator>
  <cp:lastModifiedBy>Xing, Yuan</cp:lastModifiedBy>
  <cp:revision>399</cp:revision>
  <dcterms:created xsi:type="dcterms:W3CDTF">2010-06-02T16:10:54Z</dcterms:created>
  <dcterms:modified xsi:type="dcterms:W3CDTF">2023-04-11T16:10:11Z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248315395</vt:i4>
  </property>
  <property fmtid="{D5CDD505-2E9C-101B-9397-08002B2CF9AE}" pid="3" name="_NewReviewCycle">
    <vt:lpwstr/>
  </property>
  <property fmtid="{D5CDD505-2E9C-101B-9397-08002B2CF9AE}" pid="4" name="_EmailSubject">
    <vt:lpwstr>Lecture Note PowerPoints for Cengage Learning textbooks.</vt:lpwstr>
  </property>
  <property fmtid="{D5CDD505-2E9C-101B-9397-08002B2CF9AE}" pid="5" name="_AuthorEmail">
    <vt:lpwstr>mona.zeftel@cengage.com</vt:lpwstr>
  </property>
  <property fmtid="{D5CDD505-2E9C-101B-9397-08002B2CF9AE}" pid="6" name="_AuthorEmailDisplayName">
    <vt:lpwstr>Zeftel, Mona D</vt:lpwstr>
  </property>
  <property fmtid="{D5CDD505-2E9C-101B-9397-08002B2CF9AE}" pid="7" name="_PreviousAdHocReviewCycleID">
    <vt:i4>-1176233783</vt:i4>
  </property>
</Properties>
</file>