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14"/>
  </p:notesMasterIdLst>
  <p:handoutMasterIdLst>
    <p:handoutMasterId r:id="rId15"/>
  </p:handoutMasterIdLst>
  <p:sldIdLst>
    <p:sldId id="515" r:id="rId2"/>
    <p:sldId id="566" r:id="rId3"/>
    <p:sldId id="698" r:id="rId4"/>
    <p:sldId id="699" r:id="rId5"/>
    <p:sldId id="700" r:id="rId6"/>
    <p:sldId id="554" r:id="rId7"/>
    <p:sldId id="568" r:id="rId8"/>
    <p:sldId id="697" r:id="rId9"/>
    <p:sldId id="569" r:id="rId10"/>
    <p:sldId id="570" r:id="rId11"/>
    <p:sldId id="571" r:id="rId12"/>
    <p:sldId id="57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1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Xing" userId="8e574f13-7ac2-4b6b-bb29-c1f083e32c22" providerId="ADAL" clId="{E144B8D3-4AE7-48DA-9B4B-634E8029A8A5}"/>
    <pc:docChg chg="modSld">
      <pc:chgData name="Yuan Xing" userId="8e574f13-7ac2-4b6b-bb29-c1f083e32c22" providerId="ADAL" clId="{E144B8D3-4AE7-48DA-9B4B-634E8029A8A5}" dt="2020-11-19T17:05:39.441" v="7" actId="20577"/>
      <pc:docMkLst>
        <pc:docMk/>
      </pc:docMkLst>
      <pc:sldChg chg="modSp mod">
        <pc:chgData name="Yuan Xing" userId="8e574f13-7ac2-4b6b-bb29-c1f083e32c22" providerId="ADAL" clId="{E144B8D3-4AE7-48DA-9B4B-634E8029A8A5}" dt="2020-11-19T17:05:39.441" v="7" actId="20577"/>
        <pc:sldMkLst>
          <pc:docMk/>
          <pc:sldMk cId="3760629674" sldId="515"/>
        </pc:sldMkLst>
        <pc:spChg chg="mod">
          <ac:chgData name="Yuan Xing" userId="8e574f13-7ac2-4b6b-bb29-c1f083e32c22" providerId="ADAL" clId="{E144B8D3-4AE7-48DA-9B4B-634E8029A8A5}" dt="2020-11-19T17:05:39.441" v="7" actId="20577"/>
          <ac:spMkLst>
            <pc:docMk/>
            <pc:sldMk cId="3760629674" sldId="515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3T20:18:05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2944 8401 398 0,'0'0'1969'0,"0"0"-1603"16,0 0-148-16,0 0 46 15,0 0-77-15,0 0-76 0,0 0-48 16,0 0-21-16,0 0-15 15,0 2-15-15,0 9-4 16,-8 11-8-16,-8 18 0 16,-15 34 7-16,-25 36 11 15,-20 29 3-15,-13 9 3 16,12-24 1-16,15-31-11 16,24-31-5-16,4-8-8 15,-2 5 7-15,1-3-8 16,3-1 6-16,10-16-5 15,9-17-1-15,6-11 0 16,6-8 0-16,1-3 11 16,0-17 7-16,8-38 6 0,24-44-24 15,25-40-6 1,16-15-3-16,11 1 8 0,0 17-7 16,-20 36 8-16,-13 19 0 15,-10 22 1-15,-13 13 0 16,4 2 1-16,-3 3 5 15,-6 7-5-15,-9 14 17 16,-9 15 11-16,1 5-10 16,-5 10-20-16,5 44-27 15,4 48 19-15,4 43 8 16,4 13 1-16,0-5 0 16,-4-39 1-16,0-36-2 15,-3-19 6-15,-2-6-5 16,3 4 0-16,0 0 0 15,2-1 7-15,-4-11-8 0,-3-16 0 16,-3-10 0-16,-1-8-24 16,-1-11-73-16,8-31-46 15,-2-15-17-15,-1-10-626 0</inkml:trace>
  <inkml:trace contextRef="#ctx0" brushRef="#br0" timeOffset="177.52">2557 9057 2244 0,'0'0'709'0,"0"0"-624"0,0 0-16 16,0 0 30-16,0 0-44 16,101 11-11-16,-40-11-23 15,29 0-21-15,-15 0-234 16,-17-7-1151-16</inkml:trace>
  <inkml:trace contextRef="#ctx0" brushRef="#br0" timeOffset="7330.87">9508 5631 1768 0,'0'0'1004'15,"0"0"-705"-15,0 0-55 16,0 0 6-16,0 0-103 15,0 0-73-15,-28 15-65 16,-1 25-9-16,-13 21 0 16,-12 13 1-16,-2 12 12 0,-4 8-7 15,5 1 2 1,7-5-8-16,6-5 6 0,7-9-5 16,11-14-1-16,9-13-11 15,10-14-94-15,5-16-88 16,12-14-72-16,49-23-6 15,0-18-88-15,1-9-673 0</inkml:trace>
  <inkml:trace contextRef="#ctx0" brushRef="#br0" timeOffset="7931.09">10135 5843 2395 0,'0'0'561'0,"-91"0"-501"16,31 20 0-16,-6 14 54 15,7 14-30-15,11 14-41 16,17 8-32-16,17 5-3 16,14-1-7-16,42-4 5 15,49-12-5-15,45-28 13 16,14-30 2-16,-17-8 11 0,-40-26 2 15,-44-2 8 1,-16-2 13-16,-5-12 26 0,-7-12-10 16,-11-12-12-16,-10 1-4 15,-18 6-32-15,-19 7-9 16,-6 9-8-16,-6 15-1 16,6 11-6-16,6 11-53 15,19 14-146-15,9 3-298 16,9 10-500-16</inkml:trace>
  <inkml:trace contextRef="#ctx0" brushRef="#br0" timeOffset="8247.2">11121 5845 2006 0,'0'0'493'15,"0"0"-379"-15,-124-10 72 16,70 20-15-16,4 24-53 15,9 14-58-15,13 14-33 16,18 6-21-16,10 5-5 16,48 1-1-16,40-7 9 15,43-27 3-15,16-24 8 16,-21-16 20-16,-35-31 47 16,-43-5 3-16,-16-6-11 15,-4-12-10-15,-8-13 0 16,-10-6-6-16,-10-1-33 15,-28 7-19-15,-16 13-11 16,-15 11 0-16,-3 16-8 0,5 11-11 16,14 8-77-1,29 8-128-15,14 0-292 0,4 0-531 0</inkml:trace>
  <inkml:trace contextRef="#ctx0" brushRef="#br0" timeOffset="8444.65">12269 5609 2643 0,'0'0'721'0,"0"0"-539"15,0 0-41-15,0 0-105 16,-89 124-15-16,36-54 16 16,-5 12-8-16,6 8-14 0,6 4-8 15,3 18-7 1,12-15-48-16,5 21-205 0,6-23-471 15,13-39-1269-15</inkml:trace>
  <inkml:trace contextRef="#ctx0" brushRef="#br0" timeOffset="9265.7">13112 5708 2074 0,'0'0'801'0,"0"0"-610"16,0 0-8-16,0 0-95 16,0 0-69-16,-60 121 29 0,18-47 80 15,-3 8-28-15,-1 1-44 16,0-6-34-16,6-2-11 15,4-7-4-15,5-6-7 16,9-2 0-16,9-3-133 16,14 3-165-16,21-14-413 15,9-18-444-15</inkml:trace>
  <inkml:trace contextRef="#ctx0" brushRef="#br0" timeOffset="9472.1">14217 5919 2629 0,'0'0'650'0,"0"0"-548"16,0 0-74-16,0 0-1 16,-110 155 83-16,63-71-34 15,3 10-40-15,7-1-25 16,12-3-10-16,7-5-1 15,9-4-10-15,7-7-112 16,2 2-138-16,11-17-410 16,5-23-604-16</inkml:trace>
  <inkml:trace contextRef="#ctx0" brushRef="#br0" timeOffset="10064.2">15058 5952 2264 0,'0'0'512'16,"0"0"-341"-16,-108-41 10 16,47 41-13-16,-5 16-80 15,-2 34-40-15,2 19-19 16,11 13-13-16,21 6-15 16,20-2 7-16,14-6-8 15,47-4 0-15,47-17 0 16,36-27 7-16,13-24 4 15,-19-9-1-15,-37-33 1 0,-40 1-2 16,-16-10 6-16,-3-12-3 16,-7-14 3-16,-12-9 0 15,-9 6 31-15,-26 6 11 16,-17 10-25-16,-7 13-22 16,-7 11-10-16,3 10 0 15,7 8-29-15,15 10-128 16,25 4-138-16,7 0-536 15,18 0-810-15</inkml:trace>
  <inkml:trace contextRef="#ctx0" brushRef="#br0" timeOffset="10260.65">16220 5893 667 0,'0'0'2258'0,"0"0"-1715"16,0 0-369-16,0 0-47 15,0 0-98-15,0 0-22 16,-68 125-4-16,36-49 3 16,1 11 0-16,5 4-6 15,7 18 0-15,9 24-118 16,6-21-206-16,4-21-654 0</inkml:trace>
  <inkml:trace contextRef="#ctx0" brushRef="#br0" timeOffset="11552.67">17320 6189 2340 0,'0'0'487'0,"0"0"-428"0,0 0 2 16,0 0 2-16,0 0-39 16,0 0-17-16,0 1-7 15,23-1-23-15,-2-4-291 16,8-12-548-16</inkml:trace>
  <inkml:trace contextRef="#ctx0" brushRef="#br0" timeOffset="11710.25">18372 6278 2645 0,'0'0'608'0,"0"0"-524"16,0 0 63-16,0 0-87 0,-51-114-60 15,78 84-56-15,14 6-258 16,13-1-702-16</inkml:trace>
  <inkml:trace contextRef="#ctx0" brushRef="#br0" timeOffset="11853.52">18906 6198 2284 0,'0'0'686'0,"0"0"-577"16,0 0 188-16,0 0-50 15,0 0-136-15,0 0-108 16,0 0-3-16,59-16-151 16,-6-2-420-16,7-7-895 0</inkml:trace>
  <inkml:trace contextRef="#ctx0" brushRef="#br0" timeOffset="21032.14">8980 5423 1555 0,'0'0'510'16,"0"0"-409"-16,0 0 9 15,0 0 29-15,0 0-19 16,0 0-31-16,0-17-11 15,3 17 13-15,-1-3 0 16,3 0-10-16,9-2-14 16,8-3-12-16,7 1-11 15,14-5-11-15,15 2-2 16,21-2-7-16,24 1-3 16,22 3 9-16,5 2 11 15,-10 3 11-15,-14-2-9 0,-13 5 2 16,-16 0-13-1,-14 0-5-15,-11 0-3 0,-2 0 0 16,10 0-3-16,26 0-9 16,26 3 0-16,21-1 6 15,4-2 6-15,-15 0 3 16,-28 0 0-16,-29 1-3 16,-14 5-2-16,-6 2-11 15,7 3-2-15,6 1-8 16,5 2 5-16,2-3 1 15,16-3-6-15,24-8 12 16,29 0 1-16,8-11-8 0,-24-3-6 16,-31 6 6-16,-37 6-6 15,-15 2 1-15,0 0 1 16,1 0-1-16,0 0 0 16,-2 0 0-16,4 0 1 15,5 0-1-15,22 0 9 16,29-4 1-16,-3 0 2 15,-7 2-1-15,-14 2-4 16,-21 0-7-16,2 0-1 16,2 4 0-16,-9 6-6 15,-4 0 6-15,-1-1-1 16,3-2 1-16,6-4 1 16,11-3 0-16,10 0 0 15,0 0 1-15,1 0 3 0,-10 0-4 16,-10 0-1-16,-15 0 1 15,-12 0 5-15,-7 0-6 16,-8 0 0-16,-3 0 0 16,-2 0 0-16,3 0 0 15,-3 0 1-15,2 0-1 16,-3 0-19-16,-2 0-76 16,0 0-157-16,-7 11-361 15,-10-3-558-15</inkml:trace>
  <inkml:trace contextRef="#ctx0" brushRef="#br0" timeOffset="21447.38">13024 5049 1938 0,'0'0'756'15,"0"0"-457"-15,0 0-13 16,0 0-71-16,0 0-129 16,0 0-79-16,0 0-1 15,79 24-6-15,-24 6 33 16,23 8 6-16,25 6 9 0,-5-1 2 15,-13-6-11-15,-17-4-12 16,-24-10-20-16,-2 4-1 16,-4 3-5-16,-13-6 0 15,-12-2 0-15,-10 0-1 16,-3-2 1-16,-7 4-1 16,-20 1 6-16,-10 4-5 15,-15 4 10-15,-10-1-11 16,-8-1-42-16,-34 4-171 15,18-11-407-15,9-13-744 0</inkml:trace>
  <inkml:trace contextRef="#ctx0" brushRef="#br0" timeOffset="25262.93">12936 6824 1015 0,'0'0'357'15,"0"0"-105"-15,0 0 16 16,0 0 23-16,0 0-22 15,0 0-20-15,-19-82 2 16,19 75-34-16,-2 3-50 16,2 2-48-16,-1 2-28 15,1 0-34-15,0 0-30 0,0 0-25 16,0 0-2 0,0 0-8-16,0 0-5 0,3 0-4 15,11 0 10-15,13 0 7 16,6 2 0-16,13 1 6 15,6-3-5-15,6 1 7 16,2-1-7-16,5 2 0 16,-1 3 8-16,2-2-8 15,-3 1 11-15,1 0-3 16,2 0 2-16,0-4-1 16,1 2 7-16,6-2 2 15,-2 0 4-15,4 0-1 16,-4 0 5-16,1 0-9 15,-4 0-17-15,-6 0 0 16,0 3 5-16,-4 3 0 0,5 0 0 16,1-1 3-16,3 0 2 15,9-1-2-15,0 0 3 16,3-3-3-16,-5 2 0 16,-2 0-8-16,-7 0 6 15,-5-2-5-15,-3 1 7 16,1-2 6-16,2 0 7 15,5 0 7-15,7 0-1 16,3-7 4-16,-1-3-23 16,-4 1 0-16,-6 0-2 15,-11 3 8-15,-10-2-3 16,-9 1 2-16,-9 3-2 16,-8 1 0-16,-2 0-12 15,-3 1 0-15,3 2 0 16,-1-2 0-16,1 2 0 0,0 0 0 15,-4 0 0-15,-4 0 0 16,-4 0 0-16,-3 0 0 16,0 0 0-16,0 0 0 15,0 0-29-15,-37 0-113 16,-1 0-173-16,-6 0-513 0</inkml:trace>
  <inkml:trace contextRef="#ctx0" brushRef="#br0" timeOffset="26062.97">12626 6844 1335 0,'0'0'595'16,"0"0"-376"-16,0 0-11 16,0 0-37-16,0 0-31 0,0 0 4 15,0 0 51-15,126-9-7 16,-52 3-23-16,31 1-36 16,33 2-36-16,17 3-30 15,4 0-27-15,1 14-5 16,-3 3 7-16,12-1-2 15,7-3 1-15,2 1-7 16,0 0 8-16,-8-1-17 16,-3 4 3-16,-3-7-2 15,-4 1 8-15,1-1-3 16,-8-2 5-16,-3 2 17 16,-8-2-49-16,-12 0 0 0,-8-2 0 15,-8 0 0 1,-15 0 0-16,-20 0 0 0,-19-4 0 15,-19 2 0-15,-14-2 0 16,-5 0 0-16,-5-2 0 16,-5 1 0-16,-7-1 0 15,-5 0 0-15,0 0 0 16,0 0 0-16,0 0 0 16,0 0 0-16,0 0 0 15,-6 3 0-15,-9 1 0 16,-23 6-125-16,2 1-332 15,-3-6-450-15</inkml:trace>
  <inkml:trace contextRef="#ctx0" brushRef="#br0" timeOffset="28330.08">16112 7145 1515 0,'0'0'545'16,"0"0"-272"-16,0 0 64 15,0 0-82-15,0 0-74 16,0 0-28-16,0 0-11 15,-10-19-35-15,10 19-41 16,0 0-30-16,-2 13-36 16,2 11-11-16,0 13-1 0,0 13 12 15,0 7 1-15,0 4 0 16,0-7 5-16,0 3-4 16,0-7-2-16,5-2 1 15,3-7-1-15,3-6-147 16,0-10-181-16,-1-11-311 15,-4-11-281-15</inkml:trace>
  <inkml:trace contextRef="#ctx0" brushRef="#br0" timeOffset="28632.31">15885 7483 1927 0,'0'0'711'0,"0"0"-573"16,0 0 14-16,0 0-68 16,0 0-63-16,0 0-20 15,0 0 15-15,36 78 19 16,-16-39 28-16,1 0-17 16,-4 3-20-16,0-3-11 15,0-2 1-15,-3-6 1 16,-3-7-2-16,1-5-2 15,-4-8 13-15,3-5 11 16,0-6 6-16,9 0 5 16,6-14 14-16,12-18-29 15,5-13-33-15,13-62-111 0,-10 12-475 16,-11 1-1846-16</inkml:trace>
  <inkml:trace contextRef="#ctx0" brushRef="#br0" timeOffset="31846.27">15878 8216 1455 0,'0'0'598'0,"0"0"-460"15,0 0-105-15,0 0-12 16,0 0 13-16,0 0 35 15,1 108-23-15,16-82-10 0,8-4-1 16,5-11 29-16,2-8 40 16,1-3 1-16,0-13 17 15,-7-18-16-15,-6-8 18 16,-11-2-2-16,-9 0-22 16,0 6-25-16,-22 7-20 15,-4 15-30-15,-7 11-25 16,0 2-6-16,1 10-7 15,7 12-58-15,12 11-177 16,8-8-250-16,5-5-247 0</inkml:trace>
  <inkml:trace contextRef="#ctx0" brushRef="#br0" timeOffset="32165.86">16380 8150 2094 0,'0'0'485'0,"0"0"-443"16,0 0-24-16,0 0 0 16,0 0-8-16,-28 129-2 15,28-98-8-15,0-5 1 16,3-10 0-16,10-8-1 16,7-8 0-16,6-8 19 15,5-20 2-15,-2-6-12 16,0-3 24-16,-10 5 7 15,-2 11 20-15,-12 7 55 0,-3 9-9 16,-2 5-85 0,0 5-21-16,0 17-24 0,0 7 14 15,-2 5 10-15,2 2 0 16,0-3 0-16,0-7-16 16,14-9-78-16,22-17-98 15,-5 0-179-15,0-16-879 0</inkml:trace>
  <inkml:trace contextRef="#ctx0" brushRef="#br0" timeOffset="32332.4">16780 8211 1073 0,'0'0'1103'0,"0"0"-858"15,0 0-175-15,0 0-6 0,0 0-3 16,102 3-39-16,-68-3-22 15,8 0-12-15,-9 0-184 16,-5-8-415-16</inkml:trace>
  <inkml:trace contextRef="#ctx0" brushRef="#br0" timeOffset="32745.98">16971 8043 1657 0,'0'0'631'0,"0"0"-424"16,0 0-80-16,0 0-61 15,0 0-24-15,0 0 8 16,-65 134-20-16,62-86-16 0,3-3-8 16,0-10-6-16,3-4 6 15,8-11-5-15,7-12 0 16,-1-8 8-16,9 0 8 16,0-24-17-16,4-6-2 15,-4-4-10-15,-4 1-9 16,-4 7-3-16,-8 9 9 15,-6 4 14-15,-1 12 0 16,-3 1-18-16,0 0-20 16,0 11 17-16,0 13 11 15,-10 11 10-15,-4 8 0 16,-5 16 1-16,-9 25 24 16,-8 30 40-16,1-2-2 0,9-11 2 15,9-13-9 1,15-26-29-16,2 2-13 0,0 0-11 15,0-9 5-15,6-15 5 16,5-12-4-16,-4-14-8 16,5-12-21-16,13-21-65 15,-4-20-181-15,1-9-546 0</inkml:trace>
  <inkml:trace contextRef="#ctx0" brushRef="#br0" timeOffset="33001.75">17133 8111 1776 0,'0'0'537'0,"0"0"-404"16,0 0-32-16,97 0-4 16,-68 24-24-16,-2 8-25 15,-11 9-10-15,-8 2-3 16,-8 3-8-16,0 1 31 15,-10-4 20-15,-12-2-13 16,-2-6-24-16,-3-4-23 16,-1-5-9-16,5-7-9 15,8-2-141-15,7-6-221 16,8-11-496-16</inkml:trace>
  <inkml:trace contextRef="#ctx0" brushRef="#br0" timeOffset="33330.68">17504 8113 1923 0,'0'0'721'0,"0"0"-509"16,0 0-120-16,0 0-77 15,0 0 3-15,0 0 9 16,-37 147-16-16,37-100-11 16,0-7 6-16,10-7-5 15,7-13 0-15,2-14 5 16,3-6 17-16,-3-9 10 15,-1-16-6-15,-2-1-10 16,-5 4-2-16,-4 8 0 16,-6 9 27-16,2 5-42 0,-3 0-2 15,0 10-28-15,2 11 21 16,2 4 8-16,-1 1-1 16,1-3 2-16,1-2-1 15,1-10 2-15,-2-5-1 16,-3-6 1-16,5 0-1 15,9-20-6-15,3-8-235 16,2-5-537-16</inkml:trace>
  <inkml:trace contextRef="#ctx0" brushRef="#br0" timeOffset="33549.51">17717 8235 952 0,'0'0'1246'16,"0"0"-962"-16,0 0-113 16,0 0 132-16,0 0-29 15,101 4-124-15,-60-4-83 16,2 0-37-16,-2 0-19 16,-8 0-11-16,-2-4-39 15,-6-10-183-15,-9 1-328 16,-9-8-583-16</inkml:trace>
  <inkml:trace contextRef="#ctx0" brushRef="#br0" timeOffset="33713.47">17972 8051 1330 0,'0'0'926'16,"0"0"-736"-16,0 0-124 0,0 0-23 16,0 0 117-1,-18 118-5-15,12-66-61 0,-4 5-53 16,8-2-28-16,2-1-13 15,1 5-24-15,16-15-240 16,2-14-410-16</inkml:trace>
  <inkml:trace contextRef="#ctx0" brushRef="#br0" timeOffset="33859.1">18269 8245 1174 0,'0'0'1288'0,"0"0"-1003"0,0 0-141 15,0 0-16-15,100-59-93 16,-73 56-35-16,-8 3-133 16,-9 0-389-16,-10 6-726 15</inkml:trace>
  <inkml:trace contextRef="#ctx0" brushRef="#br0" timeOffset="33995.71">18241 8400 1575 0,'0'0'693'0,"0"0"-539"15,0 0 62-15,0 0 114 16,89 1-122-16,-38-10-138 16,32-10-70-16,-11 2-144 15,-10-1-584-15</inkml:trace>
  <inkml:trace contextRef="#ctx0" brushRef="#br0" timeOffset="34150.36">18810 8037 2277 0,'0'0'637'0,"0"0"-511"0,0 0-48 16,0 0-24-16,6 106 85 15,-2-43-49-15,-1 5-59 16,-3 4-17-16,-4 30-14 16,-10-20-118-16,0-17-484 0</inkml:trace>
  <inkml:trace contextRef="#ctx0" brushRef="#br0" timeOffset="41149.17">9322 6635 1923 0,'0'0'601'0,"0"0"-359"15,0 0-48-15,0 0-24 16,0 0-77-16,0-11-63 15,0 27-30-15,0 13-25 16,-1 16 25-16,1 9 9 16,-2 5-3-16,1 6 0 15,0-3-5-15,1-3-1 16,-3-5-109-16,-2 3-167 0,0-13-235 16,-5-12-241-16</inkml:trace>
  <inkml:trace contextRef="#ctx0" brushRef="#br0" timeOffset="41378.61">9095 6968 2090 0,'0'0'670'0,"0"0"-599"16,0 0-71-16,0 0-28 15,0 0 22-15,25 152 5 16,-11-92 1-16,2-2 1 15,4-13 0-15,0-13 0 16,1-12 1-16,3-17 4 16,7-3 10-16,9-21 28 0,11-29-35 15,33-54-9-15,-11 8-275 16,-11 5-540-16</inkml:trace>
  <inkml:trace contextRef="#ctx0" brushRef="#br0" timeOffset="41734.6">10178 6539 325 0,'0'0'1704'16,"0"0"-1335"-16,0 0-220 16,0 0-79-16,0 0-70 15,0 0-8-15,0 107 8 16,0-44 23-16,0 12 12 15,-2 1-16-15,-1-2-10 16,3-6-9-16,0-8-13 0,-2-4-173 16,0-17-302-16,-8-18-334 15</inkml:trace>
  <inkml:trace contextRef="#ctx0" brushRef="#br0" timeOffset="41961.34">10003 6949 1071 0,'0'0'1130'0,"0"0"-920"16,0 0-177-16,0 0-21 15,0 0 13-15,29 134 17 16,-17-85-17-16,2 1-4 16,1-10-20-16,-1-7 10 15,3-12-10-15,2-12 1 16,3-9 14-16,9 0 17 0,5-29-20 15,35-39-13-15,-5 4-183 16,-7-2-438-16</inkml:trace>
  <inkml:trace contextRef="#ctx0" brushRef="#br0" timeOffset="42199.7">11045 6528 1350 0,'0'0'887'0,"0"0"-644"15,0 0-192-15,0 0-51 16,0 0 0-16,-5 119 1 16,-2-52 10-16,-1 3-4 15,1 2-6-15,1-4 8 16,-1-4-9-16,-4 4-144 15,3-18-334-15,2-16-376 0</inkml:trace>
  <inkml:trace contextRef="#ctx0" brushRef="#br0" timeOffset="42433.07">10841 6813 1423 0,'0'0'493'15,"0"0"-428"-15,-10 104 40 16,5-45 22-16,5 9-28 16,0-3-32-16,7-11-39 15,8-13-3-15,6-16 52 16,5-16 50-16,4-9 68 16,7-21 16-16,2-16-118 15,2-6-93-15,4-5-14 16,-10 9-450-16,-14 11-767 0</inkml:trace>
  <inkml:trace contextRef="#ctx0" brushRef="#br0" timeOffset="43094.78">9409 7746 1527 0,'0'0'513'15,"0"0"-398"-15,0 0 10 0,-115 6-1 16,73 24-37-16,-5 13-40 16,0 10-5-16,3 7 7 15,6 2-12-15,10-1-20 16,12-9-17-16,12-10 0 15,4-11-14-15,17-14 8 16,19-11 6-16,8-6 0 16,11-15 70-16,5-21 6 15,-1-7-16-15,-8-8-14 16,-5-8-7-16,-14-2 17 16,-12 2 5-16,-10 1-15 15,-10 6-5-15,0 12-16 16,-10 9-25-16,-9 11 0 15,-3 10-30-15,-4 10-124 16,4 2-143-16,5 12-403 0</inkml:trace>
  <inkml:trace contextRef="#ctx0" brushRef="#br0" timeOffset="43698.13">10243 7729 1407 0,'0'0'738'0,"0"0"-525"15,0 0-131-15,0 0-42 16,0 0-5-16,-85 104-11 16,69-55-6-16,4 4-17 15,5-2 6-15,7-4-6 16,0-7 6-16,3-12-7 15,13-8-6-15,6-8-1 16,2-10 7-16,2-2 9 16,3-6 43-16,2-19 21 15,-5-5-1-15,-2-5 16 16,-10-6 6-16,-3-3-1 0,-10-1 4 16,-1 0-28-16,-5 8-32 15,-15 6-37-15,-3 10 0 16,-3 12-66-16,-7 9-103 15,4 0-167-15,8 9-461 0</inkml:trace>
  <inkml:trace contextRef="#ctx0" brushRef="#br0" timeOffset="44095.18">10963 7788 504 0,'0'0'1255'0,"0"0"-986"16,0 0-154-16,0 0 36 15,-103 107-55-15,84-58-47 16,9 5-30-16,3 1-10 15,7-9-7-15,0-7-2 16,17-14 0-16,7-9 0 16,4-9 9-16,6-7 24 15,1-3 50-15,0-19 4 16,-2-4 2-16,-3-5 7 16,-4 0-13-16,-8 0-12 0,-8-5-6 15,-9 1-18-15,-1 0-13 16,-3 3-26-16,-16 10-8 15,-3 8-20-15,-16 14-137 16,9 0-161-16,2 0-476 0</inkml:trace>
  <inkml:trace contextRef="#ctx0" brushRef="#br0" timeOffset="52903.75">3810 8961 2386 0,'0'0'844'16,"0"0"-681"-16,0 0 38 16,0 0 8-16,0 0-73 15,0 0-71-15,9 6-40 16,-9-6-25-16,0 0-10 16,0 6-137-16,0 0-307 15,-4 2-547-15</inkml:trace>
  <inkml:trace contextRef="#ctx0" brushRef="#br0" timeOffset="53049.37">3701 9416 1681 0,'0'0'784'16,"0"0"-593"-16,0 0-21 16,0 0-18-16,0 0-113 15,0 0-39-15,0 0-327 16,59-56-550-16</inkml:trace>
  <inkml:trace contextRef="#ctx0" brushRef="#br0" timeOffset="54157.93">5415 9117 2085 0,'0'0'503'0,"0"0"-357"0,0 0 105 16,0 0-5-16,0 0-106 15,0 0-89-15,0 0-51 16,-20-37-23-16,12 72 5 16,-6 17 18-16,0 2 1 15,-3 8 1-15,-1-1-2 16,0-6-35-16,8-5-132 16,5-7-140-16,3-13-199 15,2-15-256-15</inkml:trace>
  <inkml:trace contextRef="#ctx0" brushRef="#br0" timeOffset="54332.18">5481 8663 2369 0,'0'0'500'0,"0"0"-439"15,0 0-53-15,0 0-8 16,0 0-226-16,0 0-119 15,0 0-167-15,22 146-76 16,-22-86-341-16</inkml:trace>
  <inkml:trace contextRef="#ctx0" brushRef="#br0" timeOffset="54877.71">5521 9136 1060 0,'0'0'408'0,"0"0"-219"15,0 0 24-15,0 0 9 16,0 0-62-16,0 0-74 0,0 0-23 15,-19 114-20-15,17-92-14 16,-2-2-14-16,3-4-7 16,-1-4 2-16,2-4-9 15,0-3 6-15,0-5-5 16,0 0 10-16,0-2 9 16,15-23 63-16,11-13-21 15,11-10-36-15,7-5-20 16,4-3-6-16,0 8 5 15,-10 11 0-15,-8 12 5 16,-11 11-1-16,-9 10 2 16,-6 4-12-16,1 0-13 15,0 23 1-15,-3 6 12 0,4 10 10 16,-2 4-8-16,-4 7 7 16,0-5 1-16,0 0-9 15,0-8 5-15,1-6-5 16,6-12-1-16,4-12 0 15,9-7 0-15,11-11 9 16,7-24 11-16,10-16-13 16,-4-5-1-16,-1 0 2 15,-11 6 28-15,-9 9 31 16,-11 18 73-16,-6 8 28 16,-5 12-47-16,-1 3-70 15,0 0-51-15,0 14-38 16,0 13 16-16,-5 12 22 15,-2 4 6-15,0 2-5 16,3-3 8-16,0-4-8 0,4-8-1 16,0-7-163-16,20-23-148 15,7 0-231-15,1-25-387 0</inkml:trace>
  <inkml:trace contextRef="#ctx0" brushRef="#br0" timeOffset="55022.33">6302 8569 1497 0,'0'0'1237'16,"0"0"-965"-16,0 0-184 0,0 0-45 15,0 0-43 1,0 0-171-16,0 0-214 0,-15 66-269 16,15-36-634-16</inkml:trace>
  <inkml:trace contextRef="#ctx0" brushRef="#br0" timeOffset="55179.91">6297 8993 1551 0,'0'0'582'0,"0"0"-480"15,0 0 148-15,0 0 82 16,101 0-103-16,-56-1-133 16,1-6-69-16,-2 3-27 15,-1 4-48-15,1-6-227 16,-10 2-301-16,-9-6-305 0</inkml:trace>
  <inkml:trace contextRef="#ctx0" brushRef="#br0" timeOffset="55877.57">6627 8672 1491 0,'0'0'574'0,"0"0"-337"16,0 0-20-16,0 0-116 15,0 0-70-15,-75 120 4 16,48-47 24-16,6 12-13 15,4-1-29-15,12-1-12 16,5-2-5-16,15-13-1 16,18-12-1-16,10-18-10 15,11-19 12-15,5-19 9 16,1-12 9-16,-2-30-4 16,-8-17-4-16,-7-9-1 15,-15-7 6-15,-12 3-14 0,-10 10 1 16,-6 17 8-16,-6 14 8 15,-11 17-8-15,-10 14-4 16,0 1-5-16,-5 24-1 16,2 6 0-16,6-2-4 15,10 1-4-15,9-5-4 16,5-8-5-16,4-5-9 16,14-7 11-16,-1-5 15 15,5 0 0-15,-6 0 6 16,0 0-6-16,-6 0 0 15,-5 1-5-15,0 12-1 16,0 5 5-16,4 4 0 16,1 1 1-16,6 0 1 0,9-6 7 15,6-4-7-15,13-13 12 16,8 0 26-16,8-22 13 16,4-18-7-16,11-33-9 15,7-44-5-15,-1-56-5 16,-14 8-10-16,-26 29-10 15,-25 47 5-15,-16 54 2 16,0 2 109-16,-1 8 48 16,-9 5-23-16,-4 18-63 15,-4 2-67-15,-5 29-17 16,-13 41-12-16,-6 42 10 16,-5 32-11-16,1 10 13 0,10-24 0 15,10-31 0-15,11-40 0 16,5-5 1-16,4 7-1 15,4-1 0-15,2 0-1 16,10-16-12-16,22-13-2 16,27-17-66-16,51-14-114 15,-9-19-339-15,2-13-600 0</inkml:trace>
  <inkml:trace contextRef="#ctx0" brushRef="#br0" timeOffset="56477.9">8997 8787 2004 0,'0'0'622'0,"0"0"-423"16,0 0 82-16,0 0-79 15,-99-72-96-15,71 72-68 16,-3 26-32-16,4 9-6 15,6 5-11-15,10 4-1 16,11-7 3-16,0-3 2 16,21-4 7-16,10-2 9 0,0-2 0 15,3 0-9-15,-6 1 7 16,-6-1-7-16,-4-1 0 16,-7 0 0-16,-11-1 0 15,0-1 0-15,0-1 7 16,-24 0 4-16,-7-3 1 15,-15-1-12-15,-9-4-12 16,-32-6-208-16,10-6-400 16,17-2-675-16</inkml:trace>
  <inkml:trace contextRef="#ctx0" brushRef="#br0" timeOffset="56635.48">9033 9018 595 0,'0'0'1441'0,"0"0"-878"15,125-68-271-15,-59 46-86 16,4 7-125-16,-3 10-55 16,-3 5-26-16,-7 0 0 15,-7 11-129-15,-6 1-234 16,-13-1-418-16,-13-11-1012 0</inkml:trace>
  <inkml:trace contextRef="#ctx0" brushRef="#br0" timeOffset="57131.18">9499 8775 573 0,'0'0'1180'0,"0"0"-811"16,0 0-76-16,0 0-69 0,-106 20-125 15,72 23-28 1,1 12 11-16,7 8-44 0,11 1-19 16,15-1-13-16,0-4-6 15,29-10 0-15,18-10 7 16,12-15 7-16,11-18 22 15,5-6 26-15,3-16 9 16,-3-22-43-16,-11-10-8 16,-11-6-10-16,-19-3 7 15,-16 5-8-15,-15 10 4 16,-3 11 8-16,-17 16-12 16,-14 15-9-16,-11 0 0 15,-8 29 0-15,-4 10 0 16,3 7 1-16,10 4-1 0,15-2-9 15,14-7-2-15,12-11-7 16,5-10 6-16,24-17-4 16,9-3 16-16,7-15 8 15,6-21 4-15,-5-4-5 16,-3 0 5-16,-14 5 0 16,-8 12-1-16,-11 11 53 15,-7 7 26-15,-3 5-66 16,0 8-24-16,0 20-20 15,0 9 15-15,0 6 4 16,6 2 1-16,16-3-1 16,12-9-6-16,7-10 1 15,9-11-68-15,25-12-179 16,-13-12-256-16,-7-16-293 0</inkml:trace>
  <inkml:trace contextRef="#ctx0" brushRef="#br0" timeOffset="57321.51">10227 8835 1480 0,'0'0'690'0,"0"0"-551"15,0 0-124-15,0 0 112 16,0 0 103-16,98 44-42 16,-53-38-93-16,2-3-63 15,-2-3-32-15,-7 0-75 16,-5-13-247-16,-9-30-231 0,-7 6-25 15,-7-3-515-15</inkml:trace>
  <inkml:trace contextRef="#ctx0" brushRef="#br0" timeOffset="57794.23">10557 8592 1287 0,'0'0'653'15,"0"0"-311"-15,0 0-150 16,0 0-114-16,-120 74 14 16,76-7 72-16,0 11-19 15,2 5-26-15,10 4-68 16,9-5-22-16,9-6-23 15,9-9-6-15,5-10 5 16,5-15-5-16,19-14-2 16,9-17-4-16,11-11 6 15,11-10 11-15,7-28-11 16,3-12-22-16,-2-6-16 16,-8 2-33-16,-11 6 14 0,-13 11 42 15,-13 15 15-15,-12 14 30 16,-6 8-6-16,0 0-24 15,0 22-14-15,-3 9 14 16,3-1-1-16,0-1 1 16,21-4 0-16,9-13 0 15,8-12 39-15,3-2 56 16,-1-24 1-16,-6-10-4 16,-7-7-30-16,-13 1-5 15,-12 6 0-15,-2 7-22 16,-19 12-14-16,-14 14-21 15,-11 3-6-15,-8 22 6 0,1 17 0 16,3 10 0-16,12 5 0 16,15 2-1-16,14-2-5 15,7-6 6-15,9-6 7 16,18-8 5-16,12-8-10 16,12-7-2-16,45-10-9 15,-9-2-209-15,-8-7-516 0</inkml:trace>
  <inkml:trace contextRef="#ctx0" brushRef="#br0" timeOffset="62295.44">2562 10812 2174 0,'0'0'655'0,"0"0"-431"0,0 0 37 15,0 0-87-15,0 0-104 16,0 0-68-16,0 118 10 15,0 3-9-15,-7 3 31 16,-2-16 4-16,-2-30-13 16,2-19-24-16,-2 7-1 15,1 6 0-15,1 5-10 16,4-12-91-16,5-12-112 16,0-31-266-16,5-18-114 15,8-7-63-15</inkml:trace>
  <inkml:trace contextRef="#ctx0" brushRef="#br0" timeOffset="62777.64">2657 10650 2169 0,'0'0'655'0,"0"0"-529"16,0 0-56-16,86-28-15 15,-35 28-8-15,8 17-14 16,-4 20-12-16,-10 11-14 15,-14 8 2-15,-13 4-3 16,-14-1-4-16,-4-3 16 16,-15-7 1-16,-18-2 8 15,-13-10 21-15,-9-6 4 16,-4-14-13-16,1-6-3 16,8-9-13-16,10-2-8 0,12 0-5 15,16 0 11-15,7-2 29 16,5-1-36-16,7 3-14 15,21 0-15-15,29 0 8 16,7 0 6-16,12 19-1 16,6 7 1-16,-14 8 1 15,2 8-1-15,-12 6 0 16,-16 3-5-16,-18 2-1 16,-11-5 6-16,-13 1 0 15,0-7 1-15,-15-4 5 16,-18-3 26-16,-11-9 47 15,-28 4 21-15,1-12-28 16,-7-4-34-16,4-9-13 16,21-2-16-16,3-3 1 15,12 0-9-15,14 0 2 0,9-12-2 16,10-4-51-16,19-27-117 16,15 3-198-16,10-5-596 0</inkml:trace>
  <inkml:trace contextRef="#ctx0" brushRef="#br0" timeOffset="62920.28">3880 11101 2417 0,'0'0'590'0,"0"0"-469"16,0 0-89-1,0 0-32-15,0 0-117 0,0 0-688 0</inkml:trace>
  <inkml:trace contextRef="#ctx0" brushRef="#br0" timeOffset="63060.88">3746 11472 2002 0,'0'0'655'16,"0"0"-319"-16,0 0 118 16,0 0-204-16,0 0-127 15,0 0-81-15,0 0-42 16,-17 0-109-16,3 0-556 0</inkml:trace>
  <inkml:trace contextRef="#ctx0" brushRef="#br0" timeOffset="63663.88">5729 10701 1307 0,'0'0'1013'15,"0"0"-455"-15,0 0-347 16,0 0-49-16,0 0-95 15,0 0-56-15,-61 164 131 16,35-74 3-16,-1 2-47 16,-1-12-49-16,-3 2-23 15,3-8-20-15,3-7-6 16,10-9 0-16,6-6-54 16,9-10-144-16,19-16-175 0,15-12-363 15,4-14-456-15</inkml:trace>
  <inkml:trace contextRef="#ctx0" brushRef="#br0" timeOffset="64527.09">7281 10916 2016 0,'0'0'657'0,"0"0"-354"0,0 0-120 16,0 0-116-16,0 0-37 16,-65 141 51-16,36-73-38 15,-2 4-14-15,3-4-16 16,1-5-11-16,6-12-1 16,3-7-1-16,5-13 0 15,10-11-2-15,3-14-76 16,0-6 2-16,10-20 46 15,21-22 9-15,10-18-55 16,9-13 4-16,0-1 32 16,-4 5 14-16,-13 12 26 15,-13 15 0-15,-8 16 78 16,-8 9 63-16,-4 15-8 0,0 2-87 16,0 6-46-16,3 21-17 15,4 4 17-15,10 6-1 16,10-1 2-16,11-8-1 15,7-5 2-15,10-14-1 16,1-9-1-16,1 0 1 16,-7-15-1-16,-8-12 1 15,-14 1 5-15,-11-2 3 16,-12-3 2-16,-5 5-2 16,-3 1-8-16,-18 5 8 15,-5 7 2-15,-8 12-11 16,-6 1-1-16,-7 15 0 15,-4 22 1-15,-1 7 1 0,7 9 0 16,13 1-1-16,21-7-3 16,11-1-4-16,21-10 5 15,23-7 1-15,25-9-7 16,34-12-52-16,27-8-161 16,-16-13-289-16,-19-8-748 0</inkml:trace>
  <inkml:trace contextRef="#ctx0" brushRef="#br0" timeOffset="65245.68">8225 10949 1949 0,'0'0'629'0,"0"0"-398"16,-90-6-41-16,42 18-39 15,0 22-54-15,3 10-37 16,8 5-27-16,14 4-32 16,14-1 0-16,9-8-1 15,18-7-6-15,19-12-4 16,11-8 0-16,7-16 2 16,4-1-8-16,0-12-5 15,-5-16-6-15,-6-6 9 16,-9 0 6-16,-10 3 2 15,-12 3 10-15,-8 11 0 16,-6 9 29-16,-3 7 28 0,0 1-57 16,0 1-2-16,4 16-22 15,6 5 17-15,8 0 7 16,9-7 0-16,12-5 0 16,8-10 1-16,4 0 7 15,-3-8 1-15,-6-14 0 16,-9-6-2-16,-11-1 4 15,-11-1-1-15,-9 2 2 16,-2 5 1-16,-12 7 17 16,-12 7-13-16,-11 9-17 15,-11 7-9-15,-4 22 7 0,-7 13 1 16,8 10 0 0,8 3-5-16,15 2 5 0,16-8-13 15,10-5 7-15,20-10 1 16,15-11 4-16,13-13 2 15,9-10 0-15,3-6 1 16,3-24 0-16,-1-9 7 16,-2-4-2-16,-9-5-6 15,-7 1-7-15,-10 7-4 16,-13 8 4-16,-7 14 7 16,-9 10 1-16,-5 8 20 15,0 8-21-15,-2 20-6 16,-9 13 6-16,2 2 12 15,5 4-6-15,4-4-6 16,0-4 0-16,0-8-9 0,13-8-94 16,23-23-127-1,-4 0-153-15,2-17-691 0</inkml:trace>
  <inkml:trace contextRef="#ctx0" brushRef="#br0" timeOffset="65360.01">9292 10614 2078 0,'0'0'543'16,"0"0"-425"-16,0 0-105 16,0 0-13-16,0 0-289 15,-85 42-406-15</inkml:trace>
  <inkml:trace contextRef="#ctx0" brushRef="#br0" timeOffset="65810.34">9166 11081 1114 0,'0'0'525'0,"0"0"-264"15,0 0 27-15,0 126-136 16,14-94-54-16,3-3-33 16,5-8-23-16,4-5-17 15,3-11-5-15,1-5-1 16,4-5 2-16,-3-22-3 16,-3-14-11-16,-4-2 2 15,-9-9-8-15,-7 6 1 16,-4 5-1-16,-4 15 0 15,0 11 0-15,0 15-1 0,-2 0-7 16,-3 23-2 0,0 8 8-16,5 6 0 0,0-3 1 15,10-4 0-15,15-7 0 16,7-12 6-16,5-9 31 16,3-2 71-16,-1-16 32 15,-6-12-29-15,-3-6-44 16,-12-3-26-16,-11 4-25 15,-7 2 4-15,0 13 11 16,-20 8 7-16,-8 10-38 16,0 5-2-16,-3 25 1 15,2 8-8-15,5 10 8 16,9 2-8-16,9 2 9 16,6-3-2-16,7-8-4 15,21-6 0-15,13-12-43 0,51-17-126 16,-9-6-199-16,-1-2-734 15</inkml:trace>
  <inkml:trace contextRef="#ctx0" brushRef="#br0" timeOffset="66193.73">10613 10453 2043 0,'0'0'536'0,"0"0"-405"0,0 0-37 15,-47 147 110 1,19-23-25-16,0 37-32 0,-3 5-29 16,8-30-38-16,11-40-26 15,5-40-23-15,2-12-31 16,1 3 0-16,1-3 1 16,1-4-1-16,2-21 0 15,0-19-1-15,-2-3 1 16,-1-41-30-16,-1-16-74 15,-6-11-77-15,-9 1-56 16,-5 11 83-16,-10 20 102 16,-4 19 49-16,1 20 3 15,4 0 26-15,4 28 20 16,10 8 18-16,7 6-17 16,9 0-10-16,3-3-13 15,0-6-5-15,10-6-5 16,2-7-4-16,11-11-10 0,0-3-34 15,-6-6-450-15</inkml:trace>
  <inkml:trace contextRef="#ctx0" brushRef="#br0" timeOffset="67160.73">2908 12733 1525 0,'0'0'795'0,"0"0"-506"15,0 0-37-15,-99-53-14 16,59 48-75-16,-8 5-58 16,-7 6-62-16,-5 28-16 15,-3 13-10-15,0 10 1 16,6 11-17-16,14 4-1 15,14 2-1-15,14-6-11 16,11-5-3-16,4-6 8 16,21-13 7-16,15-11 1 15,29-10 0-15,39-12 8 16,35-11 2-16,17 0-11 16,0-1-16-16,-14-18-210 15,-48 4-391-15,-19-6-1255 0</inkml:trace>
  <inkml:trace contextRef="#ctx0" brushRef="#br0" timeOffset="67329.89">4087 12775 2691 0,'0'0'583'0,"0"0"-489"16,0 0-56-16,0 0-38 0,0 0-74 15,0 0-629-15,0 0-495 16</inkml:trace>
  <inkml:trace contextRef="#ctx0" brushRef="#br0" timeOffset="67477.12">3955 13148 1820 0,'0'0'945'0,"0"0"-589"16,0 0-18-16,0 0-129 15,0 0-133-15,0 0-70 16,0 0-6-16,-61-42-192 16,47 42-542-16</inkml:trace>
  <inkml:trace contextRef="#ctx0" brushRef="#br0" timeOffset="68443.92">5678 12615 1592 0,'0'0'629'0,"0"0"-155"16,0 0-130-16,0 0-21 16,0 0-72-16,0 0-80 15,-12-18-78-15,9 18-62 16,-1 12-31-16,-2 18-28 16,-5 14 28-16,-1 13 4 15,-5 8 14-15,0 3-7 0,1-1-1 16,-1-7-9-16,2-4 0 15,-1-8 0-15,5-7 0 16,0-8 5-16,3-6-6 16,2-10 2-16,1-7-1 15,3-2 0-15,1-6 0 16,1 0-1-16,0-2-14 16,0 0-36-16,0 0-35 15,1 0-49-15,13-4-53 16,17-15-162-16,-1 1-240 15,-3-1-284-15</inkml:trace>
  <inkml:trace contextRef="#ctx0" brushRef="#br0" timeOffset="68964.67">6256 12618 879 0,'0'0'1544'16,"0"0"-1162"-16,0 0-241 15,0 0-99-15,0 0 47 0,-37 138 135 16,17-78-99-16,-2 3-59 16,-2-1-21-16,3-3-19 15,1-9-13-15,5-8-11 16,4-8-1-16,4-6-1 15,7-8-72-15,5-5-179 16,13-7-291-16,2-6-283 0</inkml:trace>
  <inkml:trace contextRef="#ctx0" brushRef="#br0" timeOffset="69509.83">7614 12932 1491 0,'0'0'381'0,"0"0"-262"16,0 0 57-16,97 5-25 15,-59 1-21-15,-2 2-47 16,-7 0-28-16,-8-1 3 16,-8-2 23-16,-6-4 1 15,-5-1 66-15,-2 0 72 16,0 0-18-16,0 2-57 16,-2 2-44-16,-11 6-50 15,-11 4-35-15,-4 8-5 16,-6 7-10-16,6-3 5 15,3 3-6-15,9-6 0 16,9-4-8-16,7-3 1 16,0-4-10-16,14-1-25 0,22-6-66 15,49-5-84-15,-5-3-299 16,-2-16-409-16</inkml:trace>
  <inkml:trace contextRef="#ctx0" brushRef="#br0" timeOffset="69654">8236 12644 2061 0,'0'0'503'0,"0"0"-362"15,0 0-44-15,0 0-62 16,0 0-35-16,-86-63-211 0,81 112-302 16,1 1-43-1,3-4-854-15</inkml:trace>
  <inkml:trace contextRef="#ctx0" brushRef="#br0" timeOffset="69950.64">8235 13010 1607 0,'0'0'621'15,"0"0"-272"-15,0 0-87 16,0 0-102-16,-93-36-64 16,67 36-38-16,3 0-26 15,6 4-24-15,4 14-8 16,11 2-13-16,2 3 1 0,2-4 4 15,13 1 8 1,1-2 0-16,3-2 7 0,-6-4 1 16,-3 1-7-16,-5-2 1 15,-5-4 4-15,0 4 1 16,0-3 13-16,-1 0 25 16,-11 3 22-16,-7-5-4 15,0 0-27-15,-4 0-23 16,3-4-13-16,12-2-160 15,4 0-375-15,4 0-523 0</inkml:trace>
  <inkml:trace contextRef="#ctx0" brushRef="#br0" timeOffset="71144.89">9091 12948 84 0,'0'0'2019'0,"0"0"-1711"15,0 0-232-15,0 0 53 16,0 107 63-16,0-64-71 16,0 5-53-16,0 0-26 15,-3-3-7-15,-6-5-14 0,-3-9-6 16,-3-2-7-16,4-9-1 15,3-8-5-15,2-8 7 16,5-4-8-16,1-4 23 16,0-21-24-16,1-12-1 15,17-11-32-15,7-6-5 16,5 1 22-16,-1 11 8 16,-8 12 8-16,-3 12 1 15,-6 10 23-15,-2 7 0 16,5 1-23-16,10 0 1 15,6 1 5-15,8 5 1 16,9-6 5-16,-2 0 10 16,-4 0-7-16,-8-14 10 0,-12-4 19 15,-8-7 37 1,-9 0-7-16,-5-1-23 0,0-1-22 16,-15 9-17-16,-8 9-13 15,-9 9-18-15,-5 0 16 16,-2 29-4-16,-4 13 6 15,7 6 0-15,9 6-2 16,10 2-5-16,14-5-2 16,3-5 7-16,17-10-11 15,17-9-4-15,26-12-37 16,46-15-103-16,-10 0-97 16,-5-3-313-16</inkml:trace>
  <inkml:trace contextRef="#ctx0" brushRef="#br0" timeOffset="71809.89">9880 12908 1517 0,'0'0'539'0,"0"0"-300"15,-124 46 0-15,75-4-53 16,17 9-86-16,9-2-65 15,16 0-26-15,7-10-8 16,10-9 0-16,18-12-1 0,9-11 24 16,12-7 39-1,6-7 13-15,1-18-34 0,2-6-23 16,-7 0-8-16,-8 2-4 16,-9 3-1-16,-13 8 0 15,-9 7 5-15,-7 5 55 16,-3 4 6-16,-2 2-57 15,1 0-15-15,3 2-29 16,6 9 22-16,2 2 7 16,8 2 0-16,7-3 1 15,5-9 0-15,1-3 0 16,3 0 7-16,-6-8-1 16,-4-11-1-16,-6-2 3 15,-8-1 8-15,-8-3-7 16,-4 1 8-16,-3 5-3 0,-17 2-8 15,-6 9-7-15,-10 8-2 16,-2 0-8-16,-3 16 9 16,3 12 1-16,9 6 0 15,10 0-1-15,10 2-11 16,9-4 11-16,0-3-16 16,11-6 11-16,13-7-1 15,8-10 7-15,7-6 1 16,4 0 0-16,5-7-1 15,-1-12-8-15,3-3-28 16,-4 1 9-16,-7 5 8 16,-10 2-10-16,-10 13 16 0,-11 1 1 15,-7 0-14 1,-1 16 14-16,0 8 11 16,0 4 0-16,0 3 0 0,0-4-18 15,0-3-189-15,0-9-278 16,0-11-460-16</inkml:trace>
  <inkml:trace contextRef="#ctx0" brushRef="#br0" timeOffset="72294.57">10740 12658 1437 0,'0'0'297'15,"0"0"-230"-15,0 0-67 16,0 0-79-16,-37 141-219 15,37-85-276-15,0-2 306 0,1-1 268 16,6-10 108-16,1-6 129 16,1-9 6-16,1-4 0 15,3-9-53-15,5-6-3 16,3-4 6-16,6-5-39 16,-3 0-53-16,2-14-35 15,-7-5-30-15,-2-1-11 16,-6 3-6-16,-7 0 70 15,-4 6 72-15,0 5-30 16,-11 6-82-16,-12 0-49 16,-1 21 0-16,-2 9-1 15,4 1 1-15,7 6 0 16,8-7-6-16,7-4-3 16,4-9 8-16,16-9 1 15,6-8 6-15,3 0 9 0,2-16-6 16,-1-9 3-16,-5-1-1 15,-7 3 10-15,-9 2 49 16,-9 7 55-16,0 12 22 16,-7 2-100-16,-13 8-47 15,0 21-9-15,-1 8 3 16,5 8 0-16,7 0-4 16,9 3-112-16,25 7-129 15,10-15-227-15,5-14-179 0</inkml:trace>
  <inkml:trace contextRef="#ctx0" brushRef="#br0" timeOffset="72679.03">11779 12523 2008 0,'0'0'742'0,"0"0"-533"16,0 0-142-16,0 0 27 15,-55 202 68-15,24-69-14 16,5 9-31-16,6-21-25 16,8-34-23-16,7-34-39 15,3-10-12-15,-2 2-11 16,1-5-6-16,3-4 1 16,-3-16-1-16,3-17 1 0,-1-3 11 15,-4-18 10-15,-7-26-23 16,-6-10-77-16,-11-5-17 15,-7 0 2-15,-7 13 44 16,-3 21 26-16,-1 16 8 16,4 9 5-16,6 20-1 15,9 15 1-15,11 6-2 16,9 0 5-16,8-3 6 16,0-6 0-16,18-5 0 15,3-10 1-15,6-13-1 16,-3-4-348-16,-11 0-1676 0</inkml:trace>
  <inkml:trace contextRef="#ctx0" brushRef="#br0" timeOffset="73582.63">2755 14584 2352 0,'0'0'624'16,"0"0"-407"-16,0 0-50 16,0 0-92-16,0 0-74 0,-54 205 14 15,34-58 22-15,4-6-2 16,4-27-20-16,8-39-14 16,4-26 5-16,0 2-5 15,0 1-1-15,0-7-9 16,0-10-65-16,0-13-80 15,16-19-99-15,3-3-221 16,-2-6-127-16</inkml:trace>
  <inkml:trace contextRef="#ctx0" brushRef="#br0" timeOffset="73977.36">2837 14338 2350 0,'0'0'639'0,"0"0"-356"16,0 0-114-16,0 0-74 15,0 0-70-15,143 48 5 16,-14 9 62-16,23 16 5 16,-3-2-38-16,-32-6-11 15,-45-18-6-15,-30-10-32 16,-17 2-7-16,-8 2-2 15,-5 12-2-15,-9 5 1 16,-3-6 0-16,-25-1 6 16,-18 2 9-16,-21-4 17 15,-30 4-1-15,-24 2-5 0,3-11-11 16,26-13-9-16,24-14-6 16,23-6 9-16,-3 3-8 15,0-3 1-15,0 0-1 16,11-6 9-16,9-2-10 15,9-2-52-15,9-1-53 16,11 0-79-16,16-9-149 16,9-10-458-16</inkml:trace>
  <inkml:trace contextRef="#ctx0" brushRef="#br0" timeOffset="74167.42">4346 14702 1984 0,'0'0'1258'0,"0"0"-969"16,0 0-154-16,0 0-81 16,0 0-54-16,0 0-145 15,0 0-713-15,-44 6-519 0</inkml:trace>
  <inkml:trace contextRef="#ctx0" brushRef="#br0" timeOffset="74307.14">4223 15107 1128 0,'0'0'1842'0,"0"0"-1306"16,0 0-197-16,0 0-88 16,0 0-251-16,0 0 0 15,0 0 0-15,-74-55-60 16,74 55-264-16,0 0-774 0</inkml:trace>
  <inkml:trace contextRef="#ctx0" brushRef="#br0" timeOffset="74917.25">6064 14441 1788 0,'0'0'816'0,"0"0"-575"0,0 0-87 16,0 0 36-16,-67 157 36 16,33-91-44-16,1 2-62 15,0 1-56-15,2-1-41 16,7-10-13-16,4-3-10 16,5-10-28-16,11 0-160 15,4-16-264-15,0-11-276 0</inkml:trace>
  <inkml:trace contextRef="#ctx0" brushRef="#br0" timeOffset="75105.75">6602 14525 1945 0,'0'0'1057'0,"0"0"-722"15,0 0-112-15,0 0-121 16,-94 93-69-16,39-31-21 15,-3 10-12-15,3 9-1 16,7-1-39-16,5 19-172 16,13-23-308-16,14-16-350 0</inkml:trace>
  <inkml:trace contextRef="#ctx0" brushRef="#br0" timeOffset="75476.78">7056 14754 2133 0,'0'0'719'15,"-92"-32"-526"-15,35 24 21 0,-1 8-36 16,5 0-89-16,10 28-52 16,15 14-36-16,15 12-1 15,13 13-12-15,9-5 6 16,27-8-6-16,18-9-21 15,11-22 6-15,4-15 10 16,-3-8 16-16,-4-8 1 16,-12-20 9-16,-10-8-7 15,-11-10 32-15,-12-4 43 16,-10-4 16-16,-7-3-5 16,-12 0-13-16,-22 4-22 15,-15 17-29-15,-10 8-23 16,-8 21-1-16,1 7-2 0,10 0-22 15,14 17-109-15,37 20-190 16,5-6-369-16,23-1-338 0</inkml:trace>
  <inkml:trace contextRef="#ctx0" brushRef="#br0" timeOffset="75847.58">9091 14815 1945 0,'0'0'711'16,"0"0"-332"-16,0 0 108 16,0 0-281-16,0 0-104 15,0 0-89-15,0 0-11 0,-43 85-2 16,27-40 1-16,-1 1-1 15,-1-2-14-15,4-2-113 16,7 0-136-16,0-16-314 16,7-7-357-16</inkml:trace>
  <inkml:trace contextRef="#ctx0" brushRef="#br0" timeOffset="75998.17">9309 14327 1154 0,'0'0'1381'0,"0"0"-1159"16,0 0-163-16,0 0-59 0,-92 59-74 15,91-2-240 1,1 2-594-16</inkml:trace>
  <inkml:trace contextRef="#ctx0" brushRef="#br0" timeOffset="76311.89">9439 14807 1770 0,'0'0'804'0,"0"0"-419"16,0 0-61-16,-97-68-166 15,55 68-84-15,3 0-53 16,3 18-11-16,10 15-10 16,14 6-8-16,12 1-7 15,0-4-3-15,17-5 12 16,11 0 6-16,7-8 1 15,4-4 0-15,-3 1 1 0,-4-2-1 16,-9 1 1-16,-5-2-1 16,-12-5 0-16,-6 4-1 15,0-2 2-15,-9 3 10 16,-14-3 1-16,-9 1 2 16,-7 1-3-16,-6 1-4 15,-4-8-8-15,-15 4-47 16,11-7-204-16,11-4-490 0</inkml:trace>
  <inkml:trace contextRef="#ctx0" brushRef="#br0" timeOffset="77709.89">10764 14386 1714 0,'0'0'648'16,"0"0"-376"-16,0 0-18 15,0 0-59-15,0 0-94 16,0 0-81-16,-18-21-20 0,18 21-18 16,-1 0 3-16,-2 4 14 15,3 4 1-15,-2-6 0 16,2 1 1-16,0-1 7 15,0-2-1-15,0 0 29 16,0 0 21-16,0 0 15 16,0 0-6-16,0 0-6 15,0 2-29-15,-1 7-28 16,-3 10-3-16,-5 7 0 16,-3 16 1-16,-8 12 8 15,-3 11-3-15,-4 8 2 16,-2 1-2-16,0-7-6 15,4-10 6-15,5-10-6 0,5-13 2 16,7-14-1 0,2-8 5-16,5-7 3 0,1-5 6 15,0-5 9-15,0-23 3 16,7-12-27-16,10-16-30 16,14-9-44-16,6-1-23 15,1 8 17-15,1 12 15 16,-9 18 21-16,-12 12 26 15,-7 10 17-15,-8 6 0 16,1 0 0-16,1 0-1 16,3 2-10-16,9 12 12 15,4 4 9-15,6 4 8 16,4-4 1-16,2-6-6 16,6-2 0-16,0-10 6 15,0 0 12-15,-2-14 2 0,-6-10-6 16,-5 0 2-1,-8-7 13-15,-6 4-4 0,-10-1 7 16,-2 4-8-16,-2 4-8 16,-17 16-28-16,-12 4 0 15,-10 6-13-15,-7 28 1 16,-4 12 12-16,3 7 0 16,10 0-1-16,13-1-5 15,15-2-15-15,11-10-41 16,4-12-32-16,24-5-47 15,38-19-121-15,-7-4-314 16,3 0-509-16</inkml:trace>
  <inkml:trace contextRef="#ctx0" brushRef="#br0" timeOffset="78359.73">11586 14562 1847 0,'0'0'527'15,"-91"8"-398"-15,36 17 74 16,-4 17-66-16,13 7-64 16,14 7-53-16,16 0-15 0,16-2-5 15,9-12-2 1,21-9 2-16,13-21 0 0,8-12 6 15,5-2 9-15,0-24-7 16,-1-8-7-16,-4-5-1 16,-9 8 0-16,-10-3 0 15,-9 9 6-15,-10 3-4 16,-6 10 11-16,-3 11 65 16,-4 1-8-16,0 0-70 15,0 3-6-15,0 15-4 16,8 2 8-16,4-1-7 15,7-3-3-15,5-11-4 16,2-5 7-16,1 0 9 16,-3-10 0-16,-5-12 0 15,-4-1 1-15,-10 0 10 16,-5 6 5-16,0 4 35 16,-13 10-12-16,-13 3-19 0,-5 3-20 15,-5 24 0-15,1 2 11 16,5 10-10-16,11 0-1 15,12 0-1-15,7-10-10 16,11-6-28-16,19-11-7 16,10-12 20-16,9 0 16 15,5-23-19-15,2-2-38 16,-1 1 27-16,-7 2 28 16,-8 8 3-16,-13 9 7 15,-12 5 1-15,-9 0-20 0,-5 14 8 16,-1 13 13-16,0-1 0 15,0 2 0-15,0-6-70 16,13-4-161-16,-1-10-228 16,2-7-206-16</inkml:trace>
  <inkml:trace contextRef="#ctx0" brushRef="#br0" timeOffset="78502.47">12400 14404 1825 0,'0'0'575'0,"0"0"-337"16,0 0-117-16,0 0-121 16,0 0-6-16,0 0-163 0,0 0-179 15,-50 120-251-15,47-80-402 16</inkml:trace>
  <inkml:trace contextRef="#ctx0" brushRef="#br0" timeOffset="78792.66">12334 14668 212 0,'0'0'603'0,"0"0"-299"0,0 0-7 16,0 0-110-16,0 0-67 15,0 0-24-15,36 102-27 16,-16-102 9-16,4 0-10 16,-1-3-7-16,1-16-22 15,-5 1-11-15,-3 1 49 16,-8 1 15-16,-5 4 44 16,-3 3 1-16,0 5-37 15,-11 4-63-15,-5 0-26 16,-1 0-11-16,-5 14-1 15,3 13 0-15,-1-1 0 0,4 2-6 16,6 1 6-16,4-1 1 16,6-5-6-16,0-5 6 15,9-8 0-15,12-5 0 16,7-5 11-16,3 0-2 16,31-3-9-16,-9-9-133 15,-1-6-504-15</inkml:trace>
  <inkml:trace contextRef="#ctx0" brushRef="#br0" timeOffset="79192.66">13166 14204 2131 0,'0'0'562'0,"0"0"-378"16,0 0-54-16,-54 129 35 15,38-53-41-15,3 9-24 16,-1 0-52-16,2 4-18 16,1-9-10-16,4-12 2 15,-2-6-2-15,4-11-2 16,2-13-9-16,2-14-2 16,1-16-1-16,0-8-4 15,0-9 32-15,0-30-22 16,0-7-12-16,-7-8-27 0,-9 1 5 15,-5 14 16 1,-5 12-9-16,-4 17 1 0,-3 10 5 16,5 0 8-16,3 22 0 15,6 9 0-15,2 4-5 16,8-4 6-16,5 0-1 16,4-4 0-16,0-3 0 15,13-11 1-15,26-8-59 16,-3-5-206-16,0 0-631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3T20:18:05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2944 7284 398 0,'0'0'1969'0,"0"0"-1603"16,0 0-148-16,0 0 46 15,0 0-77-15,0 0-76 0,0 0-48 16,0 0-21-16,0 0-15 15,0 2-15-15,0 5-4 16,-8 8-8-16,-8 11 0 16,-15 24 7-16,-25 23 11 15,-20 20 3-15,-13 5 3 16,12-15 1-16,15-21-11 16,24-21-5-16,4-5-8 15,-2 4 7-15,1-3-8 16,3 0 6-16,10-11-5 15,9-12-1-15,6-6 0 16,6-6 0-16,1-2 11 16,0-12 7-16,8-24 6 0,24-30-24 15,25-27-6 1,16-10-3-16,11 1 8 0,0 12-7 16,-20 23 8-16,-13 13 0 15,-10 15 1-15,-13 8 0 16,4 2 1-16,-3 1 5 15,-6 6-5-15,-9 8 17 16,-9 11 11-16,1 3-10 16,-5 7-20-16,5 29-27 15,4 32 19-15,4 28 8 16,4 10 1-16,0-4 0 16,-4-26 1-16,0-24-2 15,-3-13 6-15,-2-4-5 16,3 3 0-16,0 0 0 15,2 0 7-15,-4-8-8 0,-3-11 0 16,-3-6 0-16,-1-6-24 16,-1-7-73-16,8-21-46 15,-2-9-17-15,-1-8-626 0</inkml:trace>
  <inkml:trace contextRef="#ctx0" brushRef="#br0" timeOffset="177.52">2557 7722 2244 0,'0'0'709'0,"0"0"-624"0,0 0-16 16,0 0 30-16,0 0-44 16,101 7-11-16,-40-7-23 15,29 0-21-15,-15 0-234 16,-17-5-1151-16</inkml:trace>
  <inkml:trace contextRef="#ctx0" brushRef="#br0" timeOffset="7330.87">9508 5437 1768 0,'0'0'1004'15,"0"0"-705"-15,0 0-55 16,0 0 6-16,0 0-103 15,0 0-73-15,-28 10-65 16,-1 17-9-16,-13 13 0 16,-12 10 1-16,-2 7 12 0,-4 6-7 15,5 0 2 1,7-3-8-16,6-3 6 0,7-6-5 16,11-10-1-16,9-8-11 15,10-10-94-15,5-10-88 16,12-10-72-16,49-15-6 15,0-12-88-15,1-6-673 0</inkml:trace>
  <inkml:trace contextRef="#ctx0" brushRef="#br0" timeOffset="7931.09">10135 5578 2395 0,'0'0'561'0,"-91"0"-501"16,31 14 0-16,-6 8 54 15,7 10-30-15,11 10-41 16,17 4-32-16,17 5-3 16,14-2-7-16,42-2 5 15,49-9-5-15,45-18 13 16,14-20 2-16,-17-5 11 0,-40-18 2 15,-44-1 8 1,-16-1 13-16,-5-8 26 0,-7-9-10 16,-11-7-12-16,-10 0-4 15,-18 4-32-15,-19 5-9 16,-6 6-8-16,-6 10-1 16,6 8-6-16,6 6-53 15,19 10-146-15,9 2-298 16,9 7-500-16</inkml:trace>
  <inkml:trace contextRef="#ctx0" brushRef="#br0" timeOffset="8247.2">11121 5580 2006 0,'0'0'493'15,"0"0"-379"-15,-124-7 72 16,70 14-15-16,4 15-53 15,9 10-58-15,13 10-33 16,18 3-21-16,10 4-5 16,48 0-1-16,40-4 9 15,43-18 3-15,16-17 8 16,-21-10 20-16,-35-20 47 16,-43-4 3-16,-16-4-11 15,-4-8-10-15,-8-9 0 16,-10-4-6-16,-10 0-33 15,-28 4-19-15,-16 9-11 16,-15 7 0-16,-3 11-8 0,5 8-11 16,14 4-77-1,29 6-128-15,14 0-292 0,4 0-531 0</inkml:trace>
  <inkml:trace contextRef="#ctx0" brushRef="#br0" timeOffset="8444.65">12269 5422 2643 0,'0'0'721'0,"0"0"-539"15,0 0-41-15,0 0-105 16,-89 83-15-16,36-36 16 16,-5 7-8-16,6 6-14 0,6 3-8 15,3 12-7 1,12-10-48-16,5 13-205 0,6-14-471 15,13-27-1269-15</inkml:trace>
  <inkml:trace contextRef="#ctx0" brushRef="#br0" timeOffset="9265.7">13112 5488 2074 0,'0'0'801'0,"0"0"-610"16,0 0-8-16,0 0-95 16,0 0-69-16,-60 81 29 0,18-32 80 15,-3 6-28-15,-1 0-44 16,0-3-34-16,6-2-11 15,4-5-4-15,5-3-7 16,9-2 0-16,9-2-133 16,14 2-165-16,21-10-413 15,9-11-444-15</inkml:trace>
  <inkml:trace contextRef="#ctx0" brushRef="#br0" timeOffset="9472.1">14217 5629 2629 0,'0'0'650'0,"0"0"-548"16,0 0-74-16,0 0-1 16,-110 103 83-16,63-46-34 15,3 5-40-15,7 0-25 16,12-2-10-16,7-3-1 15,9-3-10-15,7-5-112 16,2 2-138-16,11-12-410 16,5-15-604-16</inkml:trace>
  <inkml:trace contextRef="#ctx0" brushRef="#br0" timeOffset="10064.2">15058 5651 2264 0,'0'0'512'16,"0"0"-341"-16,-108-27 10 16,47 27-13-16,-5 10-80 15,-2 24-40-15,2 12-19 16,11 9-13-16,21 3-15 16,20 0 7-16,14-5-8 15,47-2 0-15,47-12 0 16,36-18 7-16,13-15 4 15,-19-7-1-15,-37-22 1 0,-40 1-2 16,-16-6 6-16,-3-9-3 16,-7-9 3-16,-12-6 0 15,-9 4 31-15,-26 4 11 16,-17 6-25-16,-7 10-22 16,-7 6-10-16,3 8 0 15,7 4-29-15,15 8-128 16,25 2-138-16,7 0-536 15,18 0-810-15</inkml:trace>
  <inkml:trace contextRef="#ctx0" brushRef="#br0" timeOffset="10260.65">16220 5612 667 0,'0'0'2258'0,"0"0"-1715"16,0 0-369-16,0 0-47 15,0 0-98-15,0 0-22 16,-68 83-4-16,36-32 3 16,1 7 0-16,5 3-6 15,7 11 0-15,9 17-118 16,6-14-206-16,4-15-654 0</inkml:trace>
  <inkml:trace contextRef="#ctx0" brushRef="#br0" timeOffset="11552.67">17320 5809 2340 0,'0'0'487'0,"0"0"-428"0,0 0 2 16,0 0 2-16,0 0-39 16,0 0-17-16,0 1-7 15,23-1-23-15,-2-3-291 16,8-7-548-16</inkml:trace>
  <inkml:trace contextRef="#ctx0" brushRef="#br0" timeOffset="11710.25">18372 5869 2645 0,'0'0'608'0,"0"0"-524"16,0 0 63-16,0 0-87 0,-51-76-60 15,78 56-56-15,14 4-258 16,13-1-702-16</inkml:trace>
  <inkml:trace contextRef="#ctx0" brushRef="#br0" timeOffset="11853.52">18906 5815 2284 0,'0'0'686'0,"0"0"-577"16,0 0 188-16,0 0-50 15,0 0-136-15,0 0-108 16,0 0-3-16,59-10-151 16,-6-2-420-16,7-5-895 0</inkml:trace>
  <inkml:trace contextRef="#ctx0" brushRef="#br0" timeOffset="21032.14">8980 5298 1555 0,'0'0'510'16,"0"0"-409"-16,0 0 9 15,0 0 29-15,0 0-19 16,0 0-31-16,0-11-11 15,3 11 13-15,-1-2 0 16,3 0-10-16,9-1-14 16,8-3-12-16,7 2-11 15,14-4-11-15,15 1-2 16,21-1-7-16,24 1-3 16,22 1 9-16,5 2 11 15,-10 2 11-15,-14-1-9 0,-13 3 2 16,-16 0-13-1,-14 0-5-15,-11 0-3 0,-2 0 0 16,10 0-3-16,26 0-9 16,26 2 0-16,21-1 6 15,4-1 6-15,-15 0 3 16,-28 0 0-16,-29 1-3 16,-14 3-2-16,-6 1-11 15,7 3-2-15,6 0-8 16,5 1 5-16,2-2 1 15,16-1-6-15,24-6 12 16,29 0 1-16,8-8-8 0,-24-1-6 16,-31 4 6-16,-37 3-6 15,-15 2 1-15,0 0 1 16,1 0-1-16,0 0 0 16,-2 0 0-16,4 0 1 15,5 0-1-15,22 0 9 16,29-2 1-16,-3-1 2 15,-7 2-1-15,-14 1-4 16,-21 0-7-16,2 0-1 16,2 2 0-16,-9 5-6 15,-4 0 6-15,-1-1-1 16,3-2 1-16,6-2 1 16,11-2 0-16,10 0 0 15,0 0 1-15,1 0 3 0,-10 0-4 16,-10 0-1-16,-15 0 1 15,-12 0 5-15,-7 0-6 16,-8 0 0-16,-3 0 0 16,-2 0 0-16,3 0 0 15,-3 0 1-15,2 0-1 16,-3 0-19-16,-2 0-76 16,0 0-157-16,-7 8-361 15,-10-3-558-15</inkml:trace>
  <inkml:trace contextRef="#ctx0" brushRef="#br0" timeOffset="21447.38">13024 5049 1938 0,'0'0'756'15,"0"0"-457"-15,0 0-13 16,0 0-71-16,0 0-129 16,0 0-79-16,0 0-1 15,79 16-6-15,-24 4 33 16,23 5 6-16,25 5 9 0,-5-2 2 15,-13-3-11-15,-17-3-12 16,-24-7-20-16,-2 3-1 16,-4 2-5-16,-13-4 0 15,-12-1 0-15,-10 0-1 16,-3-2 1-16,-7 3-1 16,-20 1 6-16,-10 2-5 15,-15 3 10-15,-10-1-11 16,-8 0-42-16,-34 2-171 15,18-7-407-15,9-8-744 0</inkml:trace>
  <inkml:trace contextRef="#ctx0" brushRef="#br0" timeOffset="25262.93">12936 6233 1015 0,'0'0'357'15,"0"0"-105"-15,0 0 16 16,0 0 23-16,0 0-22 15,0 0-20-15,-19-55 2 16,19 50-34-16,-2 3-50 16,2 0-48-16,-1 2-28 15,1 0-34-15,0 0-30 0,0 0-25 16,0 0-2 0,0 0-8-16,0 0-5 0,3 0-4 15,11 0 10-15,13 0 7 16,6 2 0-16,13 0 6 15,6-2-5-15,6 0 7 16,2 0-7-16,5 2 0 16,-1 1 8-16,2-1-8 15,-3 1 11-15,1-1-3 16,2 1 2-16,0-3-1 16,1 1 7-16,6-1 2 15,-2 0 4-15,4 0-1 16,-4 0 5-16,1 0-9 15,-4 0-17-15,-6 0 0 16,0 2 5-16,-4 2 0 0,5 0 0 16,1 0 3-16,3-1 2 15,9 0-2-15,0-1 3 16,3-1-3-16,-5 1 0 16,-2 0-8-16,-7 0 6 15,-5-1-5-15,-3 0 7 16,1-1 6-16,2 0 7 15,5 0 7-15,7 0-1 16,3-5 4-16,-1-1-23 16,-4 0 0-16,-6 0-2 15,-11 2 8-15,-10-2-3 16,-9 2 2-16,-9 1-2 16,-8 1 0-16,-2 0-12 15,-3 1 0-15,3 1 0 16,-1-2 0-16,1 2 0 0,0 0 0 15,-4 0 0-15,-4 0 0 16,-4 0 0-16,-3 0 0 16,0 0 0-16,0 0 0 15,0 0-29-15,-37 0-113 16,-1 0-173-16,-6 0-513 0</inkml:trace>
  <inkml:trace contextRef="#ctx0" brushRef="#br0" timeOffset="26062.97">12626 6246 1335 0,'0'0'595'16,"0"0"-376"-16,0 0-11 16,0 0-37-16,0 0-31 0,0 0 4 15,0 0 51-15,126-6-7 16,-52 2-23-16,31 1-36 16,33 1-36-16,17 2-30 15,4 0-27-15,1 9-5 16,-3 2 7-16,12 0-2 15,7-2 1-15,2 0-7 16,0 0 8-16,-8 0-17 16,-3 2 3-16,-3-4-2 15,-4 0 8-15,1 0-3 16,-8-2 5-16,-3 2 17 16,-8-2-49-16,-12 1 0 0,-8-2 0 15,-8 0 0 1,-15 0 0-16,-20 0 0 0,-19-3 0 15,-19 2 0-15,-14-2 0 16,-5 0 0-16,-5-1 0 16,-5 1 0-16,-7-1 0 15,-5 0 0-15,0 0 0 16,0 0 0-16,0 0 0 16,0 0 0-16,0 0 0 15,-6 2 0-15,-9 1 0 16,-23 3-125-16,2 2-332 15,-3-5-450-15</inkml:trace>
  <inkml:trace contextRef="#ctx0" brushRef="#br0" timeOffset="28330.08">16112 6447 1515 0,'0'0'545'16,"0"0"-272"-16,0 0 64 15,0 0-82-15,0 0-74 16,0 0-28-16,0 0-11 15,-10-13-35-15,10 13-41 16,0 0-30-16,-2 9-36 16,2 7-11-16,0 8-1 0,0 10 12 15,0 4 1-15,0 2 0 16,0-4 5-16,0 2-4 16,0-4-2-16,5-2 1 15,3-5-1-15,3-4-147 16,0-6-181-16,-1-8-311 15,-4-7-281-15</inkml:trace>
  <inkml:trace contextRef="#ctx0" brushRef="#br0" timeOffset="28632.31">15885 6672 1927 0,'0'0'711'0,"0"0"-573"16,0 0 14-16,0 0-68 16,0 0-63-16,0 0-20 15,0 0 15-15,36 52 19 16,-16-26 28-16,1 0-17 16,-4 2-20-16,0-2-11 15,0-1 1-15,-3-5 1 16,-3-4-2-16,1-3-2 15,-4-6 13-15,3-3 11 16,0-4 6-16,9 0 5 16,6-9 14-16,12-12-29 15,5-9-33-15,13-42-111 0,-10 9-475 16,-11 0-1846-16</inkml:trace>
  <inkml:trace contextRef="#ctx0" brushRef="#br0" timeOffset="31846.27">15878 7161 1455 0,'0'0'598'0,"0"0"-460"15,0 0-105-15,0 0-12 16,0 0 13-16,0 0 35 15,1 72-23-15,16-55-10 0,8-2-1 16,5-8 29-16,2-5 40 16,1-2 1-16,0-8 17 15,-7-13-16-15,-6-5 18 16,-11-1-2-16,-9-1-22 16,0 5-25-16,-22 4-20 15,-4 10-30-15,-7 8-25 16,0 1-6-16,1 7-7 15,7 7-58-15,12 9-177 16,8-7-250-16,5-2-247 0</inkml:trace>
  <inkml:trace contextRef="#ctx0" brushRef="#br0" timeOffset="32165.86">16380 7117 2094 0,'0'0'485'0,"0"0"-443"16,0 0-24-16,0 0 0 16,0 0-8-16,-28 86-2 15,28-65-8-15,0-4 1 16,3-6 0-16,10-6-1 16,7-5 0-16,6-5 19 15,5-14 2-15,-2-4-12 16,0-1 24-16,-10 2 7 15,-2 8 20-15,-12 5 55 0,-3 5-9 16,-2 4-85 0,0 4-21-16,0 11-24 0,0 4 14 15,-2 4 10-15,2 1 0 16,0-2 0-16,0-5-16 16,14-6-78-16,22-11-98 15,-5 0-179-15,0-10-879 0</inkml:trace>
  <inkml:trace contextRef="#ctx0" brushRef="#br0" timeOffset="32332.4">16780 7158 1073 0,'0'0'1103'0,"0"0"-858"15,0 0-175-15,0 0-6 0,0 0-3 16,102 2-39-16,-68-2-22 15,8 0-12-15,-9 0-184 16,-5-6-415-16</inkml:trace>
  <inkml:trace contextRef="#ctx0" brushRef="#br0" timeOffset="32745.98">16971 7045 1657 0,'0'0'631'0,"0"0"-424"16,0 0-80-16,0 0-61 15,0 0-24-15,0 0 8 16,-65 90-20-16,62-58-16 0,3-2-8 16,0-7-6-16,3-2 6 15,8-8-5-15,7-7 0 16,-1-6 8-16,9 0 8 16,0-16-17-16,4-4-2 15,-4-3-10-15,-4 1-9 16,-4 5-3-16,-8 5 9 15,-6 3 14-15,-1 9 0 16,-3 0-18-16,0 0-20 16,0 7 17-16,0 9 11 15,-10 8 10-15,-4 4 0 16,-5 12 1-16,-9 16 24 16,-8 20 40-16,1-2-2 0,9-6 2 15,9-10-9 1,15-16-29-16,2 0-13 0,0 1-11 15,0-6 5-15,6-11 5 16,5-7-4-16,-4-10-8 16,5-7-21-16,13-15-65 15,-4-13-181-15,1-6-546 0</inkml:trace>
  <inkml:trace contextRef="#ctx0" brushRef="#br0" timeOffset="33001.75">17133 7091 1776 0,'0'0'537'0,"0"0"-404"16,0 0-32-16,97 0-4 16,-68 16-24-16,-2 5-25 15,-11 7-10-15,-8 0-3 16,-8 3-8-16,0 0 31 15,-10-2 20-15,-12-2-13 16,-2-3-24-16,-3-4-23 16,-1-2-9-16,5-6-9 15,8 0-141-15,7-5-221 16,8-7-496-16</inkml:trace>
  <inkml:trace contextRef="#ctx0" brushRef="#br0" timeOffset="33330.68">17504 7092 1923 0,'0'0'721'0,"0"0"-509"16,0 0-120-16,0 0-77 15,0 0 3-15,0 0 9 16,-37 98-16-16,37-66-11 16,0-6 6-16,10-4-5 15,7-8 0-15,2-10 5 16,3-4 17-16,-3-6 10 15,-1-11-6-15,-2 0-10 16,-5 2-2-16,-4 6 0 16,-6 5 27-16,2 4-42 0,-3 0-2 15,0 7-28-15,2 7 21 16,2 3 8-16,-1 0-1 16,1-2 2-16,1-1-1 15,1-6 2-15,-2-4-1 16,-3-4 1-16,5 0-1 15,9-14-6-15,3-4-235 16,2-4-537-16</inkml:trace>
  <inkml:trace contextRef="#ctx0" brushRef="#br0" timeOffset="33549.51">17717 7174 952 0,'0'0'1246'16,"0"0"-962"-16,0 0-113 16,0 0 132-16,0 0-29 15,101 2-124-15,-60-2-83 16,2 0-37-16,-2 0-19 16,-8 0-11-16,-2-2-39 15,-6-8-183-15,-9 2-328 16,-9-7-583-16</inkml:trace>
  <inkml:trace contextRef="#ctx0" brushRef="#br0" timeOffset="33713.47">17972 7051 1330 0,'0'0'926'16,"0"0"-736"-16,0 0-124 0,0 0-23 16,0 0 117-1,-18 78-5-15,12-43-61 0,-4 3-53 16,8-1-28-16,2-1-13 15,1 3-24-15,16-9-240 16,2-10-410-16</inkml:trace>
  <inkml:trace contextRef="#ctx0" brushRef="#br0" timeOffset="33859.1">18269 7180 1174 0,'0'0'1288'0,"0"0"-1003"0,0 0-141 15,0 0-16-15,100-39-93 16,-73 37-35-16,-8 2-133 16,-9 0-389-16,-10 4-726 15</inkml:trace>
  <inkml:trace contextRef="#ctx0" brushRef="#br0" timeOffset="33995.71">18241 7284 1575 0,'0'0'693'0,"0"0"-539"15,0 0 62-15,0 0 114 16,89 0-122-16,-38-6-138 16,32-6-70-16,-11 0-144 15,-10 0-584-15</inkml:trace>
  <inkml:trace contextRef="#ctx0" brushRef="#br0" timeOffset="34150.36">18810 7041 2277 0,'0'0'637'0,"0"0"-511"0,0 0-48 16,0 0-24-16,6 71 85 15,-2-29-49-15,-1 4-59 16,-3 2-17-16,-4 20-14 16,-10-14-118-16,0-10-484 0</inkml:trace>
  <inkml:trace contextRef="#ctx0" brushRef="#br0" timeOffset="41149.17">9322 6107 1923 0,'0'0'601'0,"0"0"-359"15,0 0-48-15,0 0-24 16,0 0-77-16,0-8-63 15,0 19-30-15,0 8-25 16,-1 11 25-16,1 6 9 16,-2 4-3-16,1 3 0 15,0-2-5-15,1-1-1 16,-3-4-109-16,-2 2-167 0,0-9-235 16,-5-8-241-16</inkml:trace>
  <inkml:trace contextRef="#ctx0" brushRef="#br0" timeOffset="41378.61">9095 6329 2090 0,'0'0'670'0,"0"0"-599"16,0 0-71-16,0 0-28 15,0 0 22-15,25 101 5 16,-11-61 1-16,2-1 1 15,4-9 0-15,0-9 0 16,1-8 1-16,3-11 4 16,7-2 10-16,9-14 28 0,11-19-35 15,33-36-9-15,-11 5-275 16,-11 3-540-16</inkml:trace>
  <inkml:trace contextRef="#ctx0" brushRef="#br0" timeOffset="41734.6">10178 6043 325 0,'0'0'1704'16,"0"0"-1335"-16,0 0-220 16,0 0-79-16,0 0-70 15,0 0-8-15,0 71 8 16,0-29 23-16,0 8 12 15,-2 1-16-15,-1-2-10 16,3-4-9-16,0-5-13 0,-2-2-173 16,0-12-302-16,-8-12-334 15</inkml:trace>
  <inkml:trace contextRef="#ctx0" brushRef="#br0" timeOffset="41961.34">10003 6316 1071 0,'0'0'1130'0,"0"0"-920"16,0 0-177-16,0 0-21 15,0 0 13-15,29 89 17 16,-17-56-17-16,2 0-4 16,1-6-20-16,-1-5 10 15,3-8-10-15,2-8 1 16,3-6 14-16,9 0 17 0,5-19-20 15,35-27-13-15,-5 4-183 16,-7-2-438-16</inkml:trace>
  <inkml:trace contextRef="#ctx0" brushRef="#br0" timeOffset="42199.7">11045 6035 1350 0,'0'0'887'0,"0"0"-644"15,0 0-192-15,0 0-51 16,0 0 0-16,-5 80 1 16,-2-36 10-16,-1 3-4 15,1 1-6-15,1-3 8 16,-1-2-9-16,-4 2-144 15,3-11-334-15,2-12-376 0</inkml:trace>
  <inkml:trace contextRef="#ctx0" brushRef="#br0" timeOffset="42433.07">10841 6225 1423 0,'0'0'493'15,"0"0"-428"-15,-10 70 40 16,5-31 22-16,5 6-28 16,0-1-32-16,7-8-39 15,8-9-3-15,6-10 52 16,5-11 50-16,4-6 68 16,7-14 16-16,2-11-118 15,2-4-93-15,4-3-14 16,-10 6-450-16,-14 8-767 0</inkml:trace>
  <inkml:trace contextRef="#ctx0" brushRef="#br0" timeOffset="43094.78">9409 6847 1527 0,'0'0'513'15,"0"0"-398"-15,0 0 10 0,-115 4-1 16,73 16-37-16,-5 9-40 16,0 6-5-16,3 5 7 15,6 2-12-15,10-2-20 16,12-5-17-16,12-7 0 15,4-7-14-15,17-10 8 16,19-7 6-16,8-4 0 16,11-10 70-16,5-14 6 15,-1-5-16-15,-8-5-14 16,-5-5-7-16,-14-2 17 16,-12 2 5-16,-10 0-15 15,-10 5-5-15,0 7-16 16,-10 6-25-16,-9 8 0 15,-3 6-30-15,-4 7-124 16,4 2-143-16,5 7-403 0</inkml:trace>
  <inkml:trace contextRef="#ctx0" brushRef="#br0" timeOffset="43698.13">10243 6836 1407 0,'0'0'738'0,"0"0"-525"15,0 0-131-15,0 0-42 16,0 0-5-16,-85 69-11 16,69-36-6-16,4 2-17 15,5-1 6-15,7-2-6 16,0-6 6-16,3-7-7 15,13-6-6-15,6-5-1 16,2-6 7-16,2-2 9 16,3-4 43-16,2-13 21 15,-5-3-1-15,-2-3 16 16,-10-5 6-16,-3-1-1 0,-10-1 4 16,-1 0-28-16,-5 5-32 15,-15 5-37-15,-3 6 0 16,-3 8-66-16,-7 6-103 15,4 0-167-15,8 6-461 0</inkml:trace>
  <inkml:trace contextRef="#ctx0" brushRef="#br0" timeOffset="44095.18">10963 6875 504 0,'0'0'1255'0,"0"0"-986"16,0 0-154-16,0 0 36 15,-103 72-55-15,84-40-47 16,9 4-30-16,3 1-10 15,7-6-7-15,0-5-2 16,17-10 0-16,7-5 0 16,4-6 9-16,6-5 24 15,1-2 50-15,0-13 4 16,-2-2 2-16,-3-4 7 16,-4 0-13-16,-8 1-12 0,-8-4-6 15,-9 0-18-15,-1 1-13 16,-3 2-26-16,-16 6-8 15,-3 6-20-15,-16 9-137 16,9 0-161-16,2 0-476 0</inkml:trace>
  <inkml:trace contextRef="#ctx0" brushRef="#br0" timeOffset="52903.75">3810 7658 2386 0,'0'0'844'16,"0"0"-681"-16,0 0 38 16,0 0 8-16,0 0-73 15,0 0-71-15,9 4-40 16,-9-4-25-16,0 0-10 16,0 4-137-16,0 0-307 15,-4 1-547-15</inkml:trace>
  <inkml:trace contextRef="#ctx0" brushRef="#br0" timeOffset="53049.37">3701 7961 1681 0,'0'0'784'16,"0"0"-593"-16,0 0-21 16,0 0-18-16,0 0-113 15,0 0-39-15,0 0-327 16,59-37-550-16</inkml:trace>
  <inkml:trace contextRef="#ctx0" brushRef="#br0" timeOffset="54157.93">5415 7762 2085 0,'0'0'503'0,"0"0"-357"0,0 0 105 16,0 0-5-16,0 0-106 15,0 0-89-15,0 0-51 16,-20-25-23-16,12 48 5 16,-6 12 18-16,0 1 1 15,-3 5 1-15,-1 0-2 16,0-4-35-16,8-4-132 16,5-4-140-16,3-9-199 15,2-10-256-15</inkml:trace>
  <inkml:trace contextRef="#ctx0" brushRef="#br0" timeOffset="54332.18">5481 7459 2369 0,'0'0'500'0,"0"0"-439"15,0 0-53-15,0 0-8 16,0 0-226-16,0 0-119 15,0 0-167-15,22 97-76 16,-22-57-341-16</inkml:trace>
  <inkml:trace contextRef="#ctx0" brushRef="#br0" timeOffset="54877.71">5521 7774 1060 0,'0'0'408'0,"0"0"-219"15,0 0 24-15,0 0 9 16,0 0-62-16,0 0-74 0,0 0-23 15,-19 76-20-15,17-61-14 16,-2-2-14-16,3-2-7 16,-1-3 2-16,2-3-9 15,0-1 6-15,0-4-5 16,0 0 10-16,0-2 9 16,15-14 63-16,11-10-21 15,11-6-36-15,7-3-20 16,4-2-6-16,0 5 5 15,-10 7 0-15,-8 8 5 16,-11 8-1-16,-9 6 2 16,-6 3-12-16,1 0-13 15,0 16 1-15,-3 3 12 0,4 7 10 16,-2 3-8-16,-4 4 7 16,0-3 1-16,0 0-9 15,0-5 5-15,1-5-5 16,6-7-1-16,4-8 0 15,9-5 0-15,11-8 9 16,7-15 11-16,10-11-13 16,-4-3-1-16,-1-1 2 15,-11 5 28-15,-9 6 31 16,-11 11 73-16,-6 6 28 16,-5 8-47-16,-1 2-70 15,0 0-51-15,0 10-38 16,0 8 16-16,-5 8 22 15,-2 2 6-15,0 2-5 16,3-2 8-16,0-2-8 0,4-6-1 16,0-5-163-16,20-15-148 15,7 0-231-15,1-17-387 0</inkml:trace>
  <inkml:trace contextRef="#ctx0" brushRef="#br0" timeOffset="55022.33">6302 7396 1497 0,'0'0'1237'16,"0"0"-965"-16,0 0-184 0,0 0-45 15,0 0-43 1,0 0-171-16,0 0-214 0,-15 44-269 16,15-24-634-16</inkml:trace>
  <inkml:trace contextRef="#ctx0" brushRef="#br0" timeOffset="55179.91">6297 7679 1551 0,'0'0'582'0,"0"0"-480"15,0 0 148-15,0 0 82 16,101 0-103-16,-56-1-133 16,1-3-69-16,-2 1-27 15,-1 3-48-15,1-4-227 16,-10 1-301-16,-9-3-305 0</inkml:trace>
  <inkml:trace contextRef="#ctx0" brushRef="#br0" timeOffset="55877.57">6627 7465 1491 0,'0'0'574'0,"0"0"-337"16,0 0-20-16,0 0-116 15,0 0-70-15,-75 80 4 16,48-31 24-16,6 7-13 15,4 0-29-15,12 0-12 16,5-2-5-16,15-9-1 16,18-8-1-16,10-11-10 15,11-14 12-15,5-12 9 16,1-8 9-16,-2-20-4 16,-8-11-4-16,-7-6-1 15,-15-5 6-15,-12 2-14 0,-10 6 1 16,-6 12 8-16,-6 10 8 15,-11 10-8-15,-10 10-4 16,0 1-5-16,-5 16-1 16,2 3 0-16,6 0-4 15,10 0-4-15,9-4-4 16,5-4-5-16,4-4-9 16,14-5 11-16,-1-3 15 15,5 0 0-15,-6 0 6 16,0 0-6-16,-6 0 0 15,-5 1-5-15,0 7-1 16,0 4 5-16,4 3 0 16,1 0 1-16,6 1 1 0,9-5 7 15,6-2-7-15,13-9 12 16,8 0 26-16,8-15 13 16,4-12-7-16,11-21-9 15,7-30-5-15,-1-38-5 16,-14 6-10-16,-26 20-10 15,-25 30 5-15,-16 37 2 16,0 1 109-16,-1 5 48 16,-9 4-23-16,-4 12-63 15,-4 1-67-15,-5 19-17 16,-13 28-12-16,-6 27 10 16,-5 22-11-16,1 7 13 0,10-16 0 15,10-21 0-15,11-27 0 16,5-3 1-16,4 5-1 15,4-1 0-15,2 0-1 16,10-11-12-16,22-8-2 16,27-12-66-16,51-9-114 15,-9-13-339-15,2-8-600 0</inkml:trace>
  <inkml:trace contextRef="#ctx0" brushRef="#br0" timeOffset="56477.9">8997 7542 2004 0,'0'0'622'0,"0"0"-423"16,0 0 82-16,0 0-79 15,-99-48-96-15,71 48-68 16,-3 17-32-16,4 6-6 15,6 4-11-15,10 2-1 16,11-4 3-16,0-2 2 16,21-3 7-16,10-2 9 0,0 0 0 15,3-1-9-15,-6 1 7 16,-6-1-7-16,-4 0 0 16,-7 0 0-16,-11-1 0 15,0-1 0-15,0 0 7 16,-24-1 4-16,-7-1 1 15,-15-1-12-15,-9-3-12 16,-32-3-208-16,10-5-400 16,17-1-675-16</inkml:trace>
  <inkml:trace contextRef="#ctx0" brushRef="#br0" timeOffset="56635.48">9033 7696 595 0,'0'0'1441'0,"0"0"-878"15,125-46-271-15,-59 32-86 16,4 4-125-16,-3 6-55 16,-3 4-26-16,-7 0 0 15,-7 8-129-15,-6 0-234 16,-13-1-418-16,-13-7-1012 0</inkml:trace>
  <inkml:trace contextRef="#ctx0" brushRef="#br0" timeOffset="57131.18">9499 7534 573 0,'0'0'1180'0,"0"0"-811"16,0 0-76-16,0 0-69 0,-106 13-125 15,72 16-28 1,1 7 11-16,7 6-44 0,11 1-19 16,15-1-13-16,0-3-6 15,29-6 0-15,18-7 7 16,12-10 7-16,11-12 22 15,5-4 26-15,3-11 9 16,-3-14-43-16,-11-7-8 16,-11-4-10-16,-19-2 7 15,-16 3-8-15,-15 7 4 16,-3 8 8-16,-17 10-12 16,-14 10-9-16,-11 0 0 15,-8 19 0-15,-4 7 0 16,3 5 1-16,10 2-1 0,15-1-9 15,14-5-2-15,12-7-7 16,5-6 6-16,24-12-4 16,9-2 16-16,7-10 8 15,6-14 4-15,-5-3-5 16,-3 0 5-16,-14 4 0 16,-8 8-1-16,-11 7 53 15,-7 4 26-15,-3 4-66 16,0 6-24-16,0 12-20 15,0 7 15-15,0 4 4 16,6 1 1-16,16-2-1 16,12-6-6-16,7-7 1 15,9-7-68-15,25-8-179 16,-13-8-256-16,-7-11-293 0</inkml:trace>
  <inkml:trace contextRef="#ctx0" brushRef="#br0" timeOffset="57321.51">10227 7574 1480 0,'0'0'690'0,"0"0"-551"15,0 0-124-15,0 0 112 16,0 0 103-16,98 29-42 16,-53-25-93-16,2-2-63 15,-2-2-32-15,-7 0-75 16,-5-9-247-16,-9-19-231 0,-7 3-25 15,-7-2-515-15</inkml:trace>
  <inkml:trace contextRef="#ctx0" brushRef="#br0" timeOffset="57794.23">10557 7412 1287 0,'0'0'653'15,"0"0"-311"-15,0 0-150 16,0 0-114-16,-120 49 14 16,76-4 72-16,0 7-19 15,2 3-26-15,10 3-68 16,9-3-22-16,9-5-23 15,9-5-6-15,5-7 5 16,5-10-5-16,19-9-2 16,9-12-4-16,11-7 6 15,11-7 11-15,7-18-11 16,3-8-22-16,-2-5-16 16,-8 2-33-16,-11 4 14 0,-13 8 42 15,-13 9 15-15,-12 10 30 16,-6 5-6-16,0 0-24 15,0 14-14-15,-3 7 14 16,3-1-1-16,0-1 1 16,21-2 0-16,9-9 0 15,8-8 39-15,3-1 56 16,-1-17 1-16,-6-6-4 16,-7-4-30-16,-13 0-5 15,-12 4 0-15,-2 4-22 16,-19 9-14-16,-14 9-21 15,-11 2-6-15,-8 15 6 0,1 11 0 16,3 6 0-16,12 4 0 16,15 2-1-16,14-2-5 15,7-4 6-15,9-4 7 16,18-6 5-16,12-4-10 16,12-6-2-16,45-6-9 15,-9-1-209-15,-8-5-516 0</inkml:trace>
  <inkml:trace contextRef="#ctx0" brushRef="#br0" timeOffset="62295.44">2562 8892 2174 0,'0'0'655'0,"0"0"-431"0,0 0 37 15,0 0-87-15,0 0-104 16,0 0-68-16,0 79 10 15,0 1-9-15,-7 3 31 16,-2-11 4-16,-2-20-13 16,2-13-24-16,-2 5-1 15,1 4 0-15,1 4-10 16,4-9-91-16,5-8-112 16,0-20-266-16,5-12-114 15,8-5-63-15</inkml:trace>
  <inkml:trace contextRef="#ctx0" brushRef="#br0" timeOffset="62777.64">2657 8784 2169 0,'0'0'655'0,"0"0"-529"16,0 0-56-16,86-19-15 15,-35 19-8-15,8 12-14 16,-4 12-12-16,-10 8-14 15,-14 6 2-15,-13 2-3 16,-14-1-4-16,-4-2 16 16,-15-4 1-16,-18-2 8 15,-13-6 21-15,-9-4 4 16,-4-10-13-16,1-4-3 16,8-5-13-16,10-2-8 0,12 0-5 15,16 0 11-15,7-2 29 16,5 0-36-16,7 2-14 15,21 0-15-15,29 0 8 16,7 0 6-16,12 13-1 16,6 4 1-16,-14 6 1 15,2 5-1-15,-12 4 0 16,-16 2-5-16,-18 1-1 16,-11-3 6-16,-13 1 0 15,0-5 1-15,-15-3 5 16,-18-1 26-16,-11-7 47 15,-28 3 21-15,1-8-28 16,-7-3-34-16,4-5-13 16,21-2-16-16,3-2 1 15,12 0-9-15,14 0 2 0,9-8-2 16,10-3-51-16,19-18-117 16,15 3-198-16,10-4-596 0</inkml:trace>
  <inkml:trace contextRef="#ctx0" brushRef="#br0" timeOffset="62920.28">3880 9085 2417 0,'0'0'590'0,"0"0"-469"16,0 0-89-1,0 0-32-15,0 0-117 0,0 0-688 0</inkml:trace>
  <inkml:trace contextRef="#ctx0" brushRef="#br0" timeOffset="63060.88">3746 9332 2002 0,'0'0'655'16,"0"0"-319"-16,0 0 118 16,0 0-204-16,0 0-127 15,0 0-81-15,0 0-42 16,-17 0-109-16,3 0-556 0</inkml:trace>
  <inkml:trace contextRef="#ctx0" brushRef="#br0" timeOffset="63663.88">5729 8818 1307 0,'0'0'1013'15,"0"0"-455"-15,0 0-347 16,0 0-49-16,0 0-95 15,0 0-56-15,-61 109 131 16,35-49 3-16,-1 2-47 16,-1-9-49-16,-3 2-23 15,3-6-20-15,3-4-6 16,10-7 0-16,6-3-54 16,9-7-144-16,19-11-175 0,15-7-363 15,4-10-456-15</inkml:trace>
  <inkml:trace contextRef="#ctx0" brushRef="#br0" timeOffset="64527.09">7281 8961 2016 0,'0'0'657'0,"0"0"-354"0,0 0-120 16,0 0-116-16,0 0-37 16,-65 94 51-16,36-48-38 15,-2 2-14-15,3-3-16 16,1-3-11-16,6-8-1 16,3-5-1-16,5-8 0 15,10-8-2-15,3-9-76 16,0-4 2-16,10-13 46 15,21-15 9-15,10-12-55 16,9-9 4-16,0 0 32 16,-4 3 14-16,-13 8 26 15,-13 10 0-15,-8 11 78 16,-8 5 63-16,-4 11-8 0,0 1-87 16,0 4-46-16,3 14-17 15,4 3 17-15,10 3-1 16,10 0 2-16,11-5-1 15,7-4 2-15,10-9-1 16,1-6-1-16,1 0 1 16,-7-10-1-16,-8-8 1 15,-14 1 5-15,-11-2 3 16,-12-1 2-16,-5 2-2 16,-3 2-8-16,-18 2 8 15,-5 6 2-15,-8 7-11 16,-6 1-1-16,-7 10 0 15,-4 15 1-15,-1 4 1 0,7 6 0 16,13 1-1-16,21-4-3 16,11-2-4-16,21-6 5 15,23-4 1-15,25-7-7 16,34-8-52-16,27-5-161 16,-16-8-289-16,-19-6-748 0</inkml:trace>
  <inkml:trace contextRef="#ctx0" brushRef="#br0" timeOffset="65245.68">8225 8983 1949 0,'0'0'629'0,"0"0"-398"16,-90-4-41-16,42 12-39 15,0 15-54-15,3 6-37 16,8 4-27-16,14 2-32 16,14 0 0-16,9-6-1 15,18-4-6-15,19-8-4 16,11-6 0-16,7-10 2 16,4-1-8-16,0-8-5 15,-5-11-6-15,-6-4 9 16,-9 1 6-16,-10 1 2 15,-12 2 10-15,-8 8 0 16,-6 6 29-16,-3 4 28 0,0 1-57 16,0 1-2-16,4 10-22 15,6 4 17-15,8-1 7 16,9-4 0-16,12-3 0 16,8-7 1-16,4 0 7 15,-3-5 1-15,-6-10 0 16,-9-4-2-16,-11 0 4 15,-11-1-1-15,-9 1 2 16,-2 4 1-16,-12 4 17 16,-12 5-13-16,-11 6-17 15,-11 5-9-15,-4 14 7 0,-7 9 1 16,8 7 0 0,8 2-5-16,15 1 5 0,16-6-13 15,10-2 7-15,20-8 1 16,15-6 4-16,13-10 2 15,9-6 0-15,3-4 1 16,3-16 0-16,-1-6 7 16,-2-2-2-16,-9-4-6 15,-7 0-7-15,-10 6-4 16,-13 4 4-16,-7 10 7 16,-9 7 1-16,-5 5 20 15,0 5-21-15,-2 14-6 16,-9 8 6-16,2 2 12 15,5 2-6-15,4-2-6 16,0-3 0-16,0-5-9 0,13-6-94 16,23-15-127-1,-4 0-153-15,2-11-691 0</inkml:trace>
  <inkml:trace contextRef="#ctx0" brushRef="#br0" timeOffset="65360.01">9292 8760 2078 0,'0'0'543'16,"0"0"-425"-16,0 0-105 16,0 0-13-16,0 0-289 15,-85 28-406-15</inkml:trace>
  <inkml:trace contextRef="#ctx0" brushRef="#br0" timeOffset="65810.34">9166 9071 1114 0,'0'0'525'0,"0"0"-264"15,0 0 27-15,0 84-136 16,14-62-54-16,3-3-33 16,5-5-23-16,4-3-17 15,3-8-5-15,1-3-1 16,4-3 2-16,-3-15-3 16,-3-10-11-16,-4 0 2 15,-9-7-8-15,-7 4 1 16,-4 4-1-16,-4 10 0 15,0 7 0-15,0 10-1 0,-2 0-7 16,-3 15-2 0,0 6 8-16,5 3 0 0,0-1 1 15,10-3 0-15,15-5 0 16,7-7 6-16,5-7 31 16,3-1 71-16,-1-11 32 15,-6-7-29-15,-3-5-44 16,-12-2-26-16,-11 3-25 15,-7 2 4-15,0 8 11 16,-20 5 7-16,-8 7-38 16,0 3-2-16,-3 17 1 15,2 6-8-15,5 6 8 16,9 1-8-16,9 2 9 16,6-3-2-16,7-4-4 15,21-5 0-15,13-8-43 0,51-11-126 16,-9-4-199-16,-1-1-734 15</inkml:trace>
  <inkml:trace contextRef="#ctx0" brushRef="#br0" timeOffset="66193.73">10613 8653 2043 0,'0'0'536'0,"0"0"-405"0,0 0-37 15,-47 98 110 1,19-16-25-16,0 26-32 0,-3 2-29 16,8-19-38-16,11-27-26 15,5-27-23-15,2-7-31 16,1 1 0-16,1-2 1 16,1-2-1-16,2-14 0 15,0-13-1-15,-2-2 1 16,-1-28-30-16,-1-10-74 15,-6-7-77-15,-9 0-56 16,-5 8 83-16,-10 13 102 16,-4 13 49-16,1 13 3 15,4 0 26-15,4 18 20 16,10 6 18-16,7 4-17 16,9 0-10-16,3-2-13 15,0-4-5-15,10-4-5 16,2-4-4-16,11-8-10 0,0-2-34 15,-6-4-450-15</inkml:trace>
  <inkml:trace contextRef="#ctx0" brushRef="#br0" timeOffset="67160.73">2908 10173 1525 0,'0'0'795'0,"0"0"-506"15,0 0-37-15,-99-35-14 16,59 31-75-16,-8 4-58 16,-7 4-62-16,-5 19-16 15,-3 8-10-15,0 7 1 16,6 8-17-16,14 2-1 15,14 1-1-15,14-4-11 16,11-3-3-16,4-4 8 16,21-8 7-16,15-8 1 15,29-7 0-15,39-8 8 16,35-7 2-16,17 0-11 16,0 0-16-16,-14-13-210 15,-48 3-391-15,-19-4-1255 0</inkml:trace>
  <inkml:trace contextRef="#ctx0" brushRef="#br0" timeOffset="67329.89">4087 10201 2691 0,'0'0'583'0,"0"0"-489"16,0 0-56-16,0 0-38 0,0 0-74 15,0 0-629-15,0 0-495 16</inkml:trace>
  <inkml:trace contextRef="#ctx0" brushRef="#br0" timeOffset="67477.12">3955 10450 1820 0,'0'0'945'0,"0"0"-589"16,0 0-18-16,0 0-129 15,0 0-133-15,0 0-70 16,0 0-6-16,-61-28-192 16,47 28-542-16</inkml:trace>
  <inkml:trace contextRef="#ctx0" brushRef="#br0" timeOffset="68443.92">5678 10094 1592 0,'0'0'629'0,"0"0"-155"16,0 0-130-16,0 0-21 16,0 0-72-16,0 0-80 15,-12-12-78-15,9 12-62 16,-1 8-31-16,-2 12-28 16,-5 10 28-16,-1 8 4 15,-5 5 14-15,0 2-7 0,1 0-1 16,-1-5-9-16,2-3 0 15,-1-5 0-15,5-4 0 16,0-6 5-16,3-4-6 16,2-7 2-16,1-4-1 15,3-2 0-15,1-4 0 16,1 1-1-16,0-2-14 16,0 0-36-16,0 0-35 15,1 0-49-15,13-3-53 16,17-10-162-16,-1 1-240 15,-3 0-284-15</inkml:trace>
  <inkml:trace contextRef="#ctx0" brushRef="#br0" timeOffset="68964.67">6256 10096 879 0,'0'0'1544'16,"0"0"-1162"-16,0 0-241 15,0 0-99-15,0 0 47 0,-37 92 135 16,17-52-99-16,-2 2-59 16,-2 0-21-16,3-3-19 15,1-6-13-15,5-5-11 16,4-5-1-16,4-4-1 15,7-6-72-15,5-3-179 16,13-5-291-16,2-3-283 0</inkml:trace>
  <inkml:trace contextRef="#ctx0" brushRef="#br0" timeOffset="69509.83">7614 10306 1491 0,'0'0'381'0,"0"0"-262"16,0 0 57-16,97 3-25 15,-59 1-21-15,-2 1-47 16,-7 1-28-16,-8-2 3 16,-8 0 23-16,-6-4 1 15,-5 0 66-15,-2 0 72 16,0 0-18-16,0 2-57 16,-2 0-44-16,-11 5-50 15,-11 2-35-15,-4 6-5 16,-6 4-10-16,6-1 5 15,3 1-6-15,9-4 0 16,9-2-8-16,7-2 1 16,0-3-10-16,14-1-25 0,22-4-66 15,49-3-84-15,-5-2-299 16,-2-10-409-16</inkml:trace>
  <inkml:trace contextRef="#ctx0" brushRef="#br0" timeOffset="69654">8236 10114 2061 0,'0'0'503'0,"0"0"-362"15,0 0-44-15,0 0-62 16,0 0-35-16,-86-42-211 0,81 74-302 16,1 2-43-1,3-4-854-15</inkml:trace>
  <inkml:trace contextRef="#ctx0" brushRef="#br0" timeOffset="69950.64">8235 10358 1607 0,'0'0'621'15,"0"0"-272"-15,0 0-87 16,0 0-102-16,-93-24-64 16,67 24-38-16,3 0-26 15,6 2-24-15,4 10-8 16,11 2-13-16,2 1 1 0,2-2 4 15,13 0 8 1,1-1 0-16,3-1 7 0,-6-3 1 16,-3 0-7-16,-5 0 1 15,-5-4 4-15,0 4 1 16,0-3 13-16,-1 0 25 16,-11 3 22-16,-7-4-4 15,0 0-27-15,-4 0-23 16,3-3-13-16,12-1-160 15,4 0-375-15,4 0-523 0</inkml:trace>
  <inkml:trace contextRef="#ctx0" brushRef="#br0" timeOffset="71144.89">9091 10316 84 0,'0'0'2019'0,"0"0"-1711"15,0 0-232-15,0 0 53 16,0 72 63-16,0-44-71 16,0 4-53-16,0 0-26 15,-3-2-7-15,-6-3-14 0,-3-6-6 16,-3-2-7-16,4-6-1 15,3-5-5-15,2-5 7 16,5-3-8-16,1-3 23 16,0-13-24-16,1-9-1 15,17-7-32-15,7-4-5 16,5 1 22-16,-1 7 8 16,-8 8 8-16,-3 8 1 15,-6 6 23-15,-2 6 0 16,5 0-23-16,10 0 1 15,6 0 5-15,8 4 1 16,9-4 5-16,-2 0 10 16,-4 0-7-16,-8-9 10 0,-12-3 19 15,-8-5 37 1,-9 1-7-16,-5-2-23 0,0 0-22 16,-15 6-17-16,-8 6-13 15,-9 6-18-15,-5 0 16 16,-2 20-4-16,-4 8 6 15,7 4 0-15,9 4-2 16,10 1-5-16,14-3-2 16,3-3 7-16,17-7-11 15,17-6-4-15,26-8-37 16,46-10-103-16,-10 0-97 16,-5-2-313-16</inkml:trace>
  <inkml:trace contextRef="#ctx0" brushRef="#br0" timeOffset="71809.89">9880 10290 1517 0,'0'0'539'0,"0"0"-300"15,-124 30 0-15,75-2-53 16,17 6-86-16,9-1-65 15,16 0-26-15,7-7-8 16,10-6 0-16,18-8-1 0,9-8 24 16,12-4 39-1,6-4 13-15,1-13-34 0,2-4-23 16,-7 1-8-16,-8 0-4 16,-9 3-1-16,-13 5 0 15,-9 5 5-15,-7 3 55 16,-3 2 6-16,-2 2-57 15,1 0-15-15,3 2-29 16,6 5 22-16,2 2 7 16,8 1 0-16,7-2 1 15,5-6 0-15,1-2 0 16,3 0 7-16,-6-6-1 16,-4-6-1-16,-6-2 3 15,-8-1 8-15,-8-2-7 16,-4 1 8-16,-3 4-3 0,-17 0-8 15,-6 7-7-15,-10 5-2 16,-2 0-8-16,-3 11 9 16,3 7 1-16,9 5 0 15,10 0-1-15,10 1-11 16,9-3 11-16,0-2-16 16,11-3 11-16,13-6-1 15,8-6 7-15,7-4 1 16,4 0 0-16,5-4-1 15,-1-9-8-15,3-2-28 16,-4 1 9-16,-7 4 8 16,-10 0-10-16,-10 10 16 0,-11 0 1 15,-7 0-14 1,-1 10 14-16,0 6 11 16,0 3 0-16,0 2 0 0,0-3-18 15,0-2-189-15,0-6-278 16,0-8-460-16</inkml:trace>
  <inkml:trace contextRef="#ctx0" brushRef="#br0" timeOffset="72294.57">10740 10123 1437 0,'0'0'297'15,"0"0"-230"-15,0 0-67 16,0 0-79-16,-37 94-219 15,37-57-276-15,0-1 306 0,1 0 268 16,6-8 108-16,1-3 129 16,1-6 6-16,1-3 0 15,3-6-53-15,5-4-3 16,3-3 6-16,6-3-39 16,-3 0-53-16,2-9-35 15,-7-4-30-15,-2 0-11 16,-6 1-6-16,-7 1 70 15,-4 4 72-15,0 3-30 16,-11 4-82-16,-12 0-49 16,-1 14 0-16,-2 6-1 15,4 0 1-15,7 5 0 16,8-5-6-16,7-3-3 16,4-5 8-16,16-7 1 15,6-5 6-15,3 0 9 0,2-11-6 16,-1-5 3-16,-5-2-1 15,-7 3 10-15,-9 1 49 16,-9 5 55-16,0 7 22 16,-7 2-100-16,-13 6-47 15,0 13-9-15,-1 6 3 16,5 5 0-16,7 0-4 16,9 2-112-16,25 4-129 15,10-9-227-15,5-10-179 0</inkml:trace>
  <inkml:trace contextRef="#ctx0" brushRef="#br0" timeOffset="72679.03">11779 10033 2008 0,'0'0'742'0,"0"0"-533"16,0 0-142-16,0 0 27 15,-55 135 68-15,24-47-14 16,5 7-31-16,6-14-25 16,8-23-23-16,7-23-39 15,3-6-12-15,-2 1-11 16,1-4-6-16,3-2 1 16,-3-10-1-16,3-12 1 0,-1-2 11 15,-4-12 10-15,-7-18-23 16,-6-6-77-16,-11-3-17 15,-7 0 2-15,-7 8 44 16,-3 14 26-16,-1 11 8 16,4 6 5-16,6 14-1 15,9 9 1-15,11 4-2 16,9 1 5-16,8-3 6 16,0-4 0-16,18-3 0 15,3-6 1-15,6-10-1 16,-3-2-348-16,-11 0-1676 0</inkml:trace>
  <inkml:trace contextRef="#ctx0" brushRef="#br0" timeOffset="73582.63">2755 11407 2352 0,'0'0'624'16,"0"0"-407"-16,0 0-50 16,0 0-92-16,0 0-74 0,-54 137 14 15,34-39 22-15,4-4-2 16,4-18-20-16,8-26-14 16,4-17 5-16,0 1-5 15,0 0-1-15,0-4-9 16,0-6-65-16,0-10-80 15,16-12-99-15,3-2-221 16,-2-4-127-16</inkml:trace>
  <inkml:trace contextRef="#ctx0" brushRef="#br0" timeOffset="73977.36">2837 11243 2350 0,'0'0'639'0,"0"0"-356"16,0 0-114-16,0 0-74 15,0 0-70-15,143 32 5 16,-14 6 62-16,23 11 5 16,-3-2-38-16,-32-3-11 15,-45-13-6-15,-30-6-32 16,-17 1-7-16,-8 1-2 15,-5 8-2-15,-9 4 1 16,-3-4 0-16,-25-1 6 16,-18 1 9-16,-21-2 17 15,-30 2-1-15,-24 2-5 0,3-8-11 16,26-8-9-16,24-10-6 16,23-4 9-16,-3 3-8 15,0-3 1-15,0 0-1 16,11-3 9-16,9-2-10 15,9-2-52-15,9 0-53 16,11 0-79-16,16-6-149 16,9-6-458-16</inkml:trace>
  <inkml:trace contextRef="#ctx0" brushRef="#br0" timeOffset="74167.42">4346 11486 1984 0,'0'0'1258'0,"0"0"-969"16,0 0-154-16,0 0-81 16,0 0-54-16,0 0-145 15,0 0-713-15,-44 4-519 0</inkml:trace>
  <inkml:trace contextRef="#ctx0" brushRef="#br0" timeOffset="74307.14">4223 11756 1128 0,'0'0'1842'0,"0"0"-1306"16,0 0-197-16,0 0-88 16,0 0-251-16,0 0 0 15,0 0 0-15,-74-37-60 16,74 37-264-16,0 0-774 0</inkml:trace>
  <inkml:trace contextRef="#ctx0" brushRef="#br0" timeOffset="74917.25">6064 11312 1788 0,'0'0'816'0,"0"0"-575"0,0 0-87 16,0 0 36-16,-67 105 36 16,33-61-44-16,1 1-62 15,0 1-56-15,2-1-41 16,7-6-13-16,4-2-10 16,5-7-28-16,11 0-160 15,4-11-264-15,0-7-276 0</inkml:trace>
  <inkml:trace contextRef="#ctx0" brushRef="#br0" timeOffset="75105.75">6602 11368 1945 0,'0'0'1057'0,"0"0"-722"15,0 0-112-15,0 0-121 16,-94 62-69-16,39-21-21 15,-3 7-12-15,3 6-1 16,7 0-39-16,5 12-172 16,13-16-308-16,14-10-350 0</inkml:trace>
  <inkml:trace contextRef="#ctx0" brushRef="#br0" timeOffset="75476.78">7056 11521 2133 0,'0'0'719'15,"-92"-22"-526"-15,35 17 21 0,-1 5-36 16,5 0-89-16,10 19-52 16,15 9-36-16,15 8-1 15,13 8-12-15,9-2 6 16,27-6-6-16,18-6-21 15,11-15 6-15,4-10 10 16,-3-5 16-16,-4-5 1 16,-12-14 9-16,-10-5-7 15,-11-6 32-15,-12-4 43 16,-10-2 16-16,-7-2-5 16,-12 0-13-16,-22 3-22 15,-15 11-29-15,-10 5-23 16,-8 15-1-16,1 4-2 0,10 0-22 15,14 11-109-15,37 14-190 16,5-5-369-16,23 0-338 0</inkml:trace>
  <inkml:trace contextRef="#ctx0" brushRef="#br0" timeOffset="75847.58">9091 11561 1945 0,'0'0'711'16,"0"0"-332"-16,0 0 108 16,0 0-281-16,0 0-104 15,0 0-89-15,0 0-11 0,-43 57-2 16,27-27 1-16,-1 1-1 15,-1-2-14-15,4-1-113 16,7 0-136-16,0-11-314 16,7-4-357-16</inkml:trace>
  <inkml:trace contextRef="#ctx0" brushRef="#br0" timeOffset="75998.17">9309 11236 1154 0,'0'0'1381'0,"0"0"-1159"16,0 0-163-16,0 0-59 0,-92 39-74 15,91-1-240 1,1 2-594-16</inkml:trace>
  <inkml:trace contextRef="#ctx0" brushRef="#br0" timeOffset="76311.89">9439 11556 1770 0,'0'0'804'0,"0"0"-419"16,0 0-61-16,-97-45-166 15,55 45-84-15,3 0-53 16,3 12-11-16,10 10-10 16,14 4-8-16,12 0-7 15,0-2-3-15,17-3 12 16,11 0 6-16,7-6 1 15,4-2 0-15,-3 0 1 0,-4-1-1 16,-9 1 1-16,-5-2-1 16,-12-3 0-16,-6 3-1 15,0-2 2-15,-9 2 10 16,-14-1 1-16,-9 0 2 16,-7 0-3-16,-6 2-4 15,-4-6-8-15,-15 2-47 16,11-4-204-16,11-2-490 0</inkml:trace>
  <inkml:trace contextRef="#ctx0" brushRef="#br0" timeOffset="77709.89">10764 11275 1714 0,'0'0'648'16,"0"0"-376"-16,0 0-18 15,0 0-59-15,0 0-94 16,0 0-81-16,-18-14-20 0,18 14-18 16,-1 0 3-16,-2 3 14 15,3 2 1-15,-2-4 0 16,2 1 1-16,0 0 7 15,0-2-1-15,0 0 29 16,0 0 21-16,0 0 15 16,0 0-6-16,0 0-6 15,0 1-29-15,-1 5-28 16,-3 7-3-16,-5 4 0 16,-3 11 1-16,-8 8 8 15,-3 8-3-15,-4 4 2 16,-2 2-2-16,0-6-6 15,4-6 6-15,5-6-6 0,5-10 2 16,7-8-1 0,2-6 5-16,5-5 3 0,1-3 6 15,0-3 9-15,0-16 3 16,7-8-27-16,10-10-30 16,14-6-44-16,6-1-23 15,1 5 17-15,1 8 15 16,-9 13 21-16,-12 7 26 15,-7 7 17-15,-8 4 0 16,1 0 0-16,1 0-1 16,3 1-10-16,9 9 12 15,4 2 9-15,6 2 8 16,4-2 1-16,2-4-6 16,6-1 0-16,0-7 6 15,0 0 12-15,-2-9 2 0,-6-7-6 16,-5 0 2-1,-8-5 13-15,-6 3-4 0,-10-1 7 16,-2 3-8-16,-2 3-8 16,-17 10-28-16,-12 3 0 15,-10 4-13-15,-7 19 1 16,-4 8 12-16,3 4 0 16,10 0-1-16,13 0-5 15,15-2-15-15,11-6-41 16,4-8-32-16,24-4-47 15,38-12-121-15,-7-3-314 16,3 0-509-16</inkml:trace>
  <inkml:trace contextRef="#ctx0" brushRef="#br0" timeOffset="78359.73">11586 11393 1847 0,'0'0'527'15,"-91"5"-398"-15,36 12 74 16,-4 11-66-16,13 4-64 16,14 6-53-16,16-1-15 0,16-1-5 15,9-8-2 1,21-6 2-16,13-14 0 0,8-8 6 15,5-1 9-15,0-17-7 16,-1-4-7-16,-4-4-1 16,-9 5 0-16,-10-2 0 15,-9 7 6-15,-10 1-4 16,-6 7 11-16,-3 7 65 16,-4 1-8-16,0 0-70 15,0 2-6-15,0 10-4 16,8 2 8-16,4-2-7 15,7-1-3-15,5-8-4 16,2-3 7-16,1 0 9 16,-3-6 0-16,-5-9 0 15,-4 0 1-15,-10-1 10 16,-5 5 5-16,0 2 35 16,-13 7-12-16,-13 2-19 0,-5 2-20 15,-5 16 0-15,1 2 11 16,5 6-10-16,11 0-1 15,12 0-1-15,7-7-10 16,11-4-28-16,19-7-7 16,10-8 20-16,9 0 16 15,5-15-19-15,2-2-38 16,-1 1 27-16,-7 2 28 16,-8 4 3-16,-13 7 7 15,-12 3 1-15,-9 0-20 0,-5 9 8 16,-1 9 13-16,0 0 0 15,0 0 0-15,0-3-70 16,13-3-161-16,-1-7-228 16,2-4-206-16</inkml:trace>
  <inkml:trace contextRef="#ctx0" brushRef="#br0" timeOffset="78502.47">12400 11287 1825 0,'0'0'575'0,"0"0"-337"16,0 0-117-16,0 0-121 16,0 0-6-16,0 0-163 0,0 0-179 15,-50 80-251-15,47-53-402 16</inkml:trace>
  <inkml:trace contextRef="#ctx0" brushRef="#br0" timeOffset="78792.66">12334 11463 212 0,'0'0'603'0,"0"0"-299"0,0 0-7 16,0 0-110-16,0 0-67 15,0 0-24-15,36 68-27 16,-16-68 9-16,4 0-10 16,-1-2-7-16,1-10-22 15,-5 0-11-15,-3 0 49 16,-8 2 15-16,-5 2 44 16,-3 2 1-16,0 3-37 15,-11 3-63-15,-5 0-26 16,-1 0-11-16,-5 9-1 15,3 9 0-15,-1 0 0 0,4 0-6 16,6 2 6-16,4-2 1 16,6-2-6-16,0-4 6 15,9-6 0-15,12-2 0 16,7-4 11-16,3 0-2 16,31-2-9-16,-9-6-133 15,-1-4-504-15</inkml:trace>
  <inkml:trace contextRef="#ctx0" brushRef="#br0" timeOffset="79192.66">13166 11154 2131 0,'0'0'562'0,"0"0"-378"16,0 0-54-16,-54 86 35 15,38-36-41-15,3 7-24 16,-1 0-52-16,2 2-18 16,1-5-10-16,4-9 2 15,-2-4-2-15,4-7-2 16,2-8-9-16,2-10-2 16,1-11-1-16,0-5-4 15,0-6 32-15,0-20-22 16,0-5-12-16,-7-5-27 0,-9 1 5 15,-5 9 16 1,-5 8-9-16,-4 11 1 0,-3 7 5 16,5 0 8-16,3 15 0 15,6 6 0-15,2 2-5 16,8-2 6-16,5-1-1 16,4-2 0-16,0-2 0 15,13-7 1-15,26-6-59 16,-3-3-206-16,0 0-631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3T20:20:28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4002 11672 1181 0,'0'0'1549'16,"-88"0"-1326"-16,30 0-42 0,-9 2 76 15,-7 23-113-15,-13 24-64 16,-17 35-25-16,-15 43-17 16,-5 23-1-16,14 21-10 15,20 6-9-15,23-4-6 16,19 6-3-16,21 2-3 16,24 0-4-16,14-11-2 15,44-10-2-15,31-21 1 16,38-27-1-16,34-27 2 15,30-22 0-15,26-24 7 16,19-29 7-16,8-10-5 16,6-45-3-16,-11-23 16 15,-19-24-2-15,-25-23-4 0,-33-23 2 16,-33-24-17-16,-33-27 0 16,-39-24 11-16,-37-23 5 15,-27-5 5-15,-55 7 5 16,-43 22-27-16,-33 37 6 15,-28 39-5-15,-24 41 8 16,-11 45-1-16,-3 32-1 16,10 18-7-16,33 3-9 15,45 19 8-15,45-7-29 16,37 1-84-16,15 12-105 16,6-2-346-16,4 0-605 0</inkml:trace>
  <inkml:trace contextRef="#ctx0" brushRef="#br0" timeOffset="499.7">4245 12177 2349 0,'0'0'623'0,"0"0"-515"0,0 0 6 15,-116 148 43-15,61-30-67 16,-12 30-39-16,3 7-3 16,9-29-14-16,16-34-16 15,16-37-12-15,3-8-6 16,1-1 0-16,2-4-1 15,5-10-7-15,12-21-55 16,0-11-21-16,40-57 44 16,32-58 29-16,34-59 11 15,12-16 1-15,-18 21 0 16,-28 50-1-16,-36 57 50 16,-7 18 52-16,-4 9 10 15,-5 4 10-15,-2 14-32 16,-7 17-35-16,-5 20-46 15,1 50-8-15,-3 54 10 0,-4 52 1 16,0 21 1-16,0-4-2 16,0-23-10-16,0-29-1 15,0-33-66-15,0-30-123 16,0-18-127-16,0-29-407 16,0-9-602-16</inkml:trace>
  <inkml:trace contextRef="#ctx0" brushRef="#br0" timeOffset="667.04">3698 12775 2148 0,'0'0'650'0,"0"0"-447"0,0 0-40 16,0 0-94-16,96 69-21 15,53-62 21-15,37-5-39 16,21-2-30-16,-49-14-175 15,-45-11-715-15</inkml:trace>
  <inkml:trace contextRef="#ctx0" brushRef="#br0" timeOffset="1566.52">10208 11426 1958 0,'-173'0'365'0,"-27"23"-133"15,24 24 38-15,9 19 51 16,20 32-72-16,23 34-89 15,21 29-46-15,26 25-28 16,29 19-19-16,24 2-7 16,24 1-25-16,24-5-14 15,42-11-6-15,38-14-15 16,37-25-2-16,35-33 2 0,26-38 0 16,16-37 12-1,8-41 2-15,-7-19-2 0,-21-58 9 16,-23-38-21-16,-26-29 7 15,-26-21 16-15,-21-13 33 16,-25-10-56-16,-26-11 0 16,-35-8 0-16,-16 3 0 15,-43 3 0-15,-24 21 0 16,-26 33 0-16,-23 34 0 16,-30 46 0-16,-22 32 0 15,-7 18 0-15,15 13 0 16,39 0 0-16,42 2-45 15,34 10-135-15,6 13-195 0,9 2-463 16,4-3-941-16</inkml:trace>
  <inkml:trace contextRef="#ctx0" brushRef="#br0" timeOffset="1767.22">9924 12252 2210 0,'0'0'384'0,"0"0"-283"16,-25 203 36-16,6-57 5 15,1 12-60-15,3-1-28 16,3-18-25-16,-2-20-28 16,4-17-1-16,-2-6-97 15,2-31-212-15,5-26-504 0</inkml:trace>
  <inkml:trace contextRef="#ctx0" brushRef="#br0" timeOffset="2217.09">10176 12164 2194 0,'0'0'644'15,"0"0"-408"-15,0 0-57 16,0 0-127-16,94-36-38 15,-46 64-8-15,0 17-6 16,-8 15 0-16,-11 11 2 16,-20 5 5-16,-9 2-6 0,-30-4 14 15,-15-4 8 1,-13-11 2-16,-5-11-1 0,0-12-6 16,3-10-7-16,8-11-2 15,11-7 6-15,16-6 1 16,15-2 17-16,10 0-19 15,23 0-14-15,37-2-9 16,38 2 9-16,31 0-1 16,11 25 1-16,-25 14-8 15,-36 1 1-15,-38-4 5 16,-19 2-7-16,-7 10 8 16,-15 12 0-16,-5 12 1 0,-57 15 48 15,-43 9 66 1,-38-2-4-16,-13-18-25 0,26-29-11 15,40-30-37-15,41-17-19 16,15 0-6-16,6-11-12 16,6-23-11-16,27-51-117 15,24 4-428-15,16-7-1124 0</inkml:trace>
  <inkml:trace contextRef="#ctx0" brushRef="#br0" timeOffset="2950.44">16956 11999 2328 0,'0'0'340'15,"-156"-91"-144"-15,6 44 86 16,-34 9-15-16,-10 31-122 15,-1 20-34-15,16 44-33 16,-3 30-16-16,3 29-19 16,7 30-14-16,17 20-11 15,27 15-6-15,39 8-12 16,40 2 0-16,38-5 0 0,29-8-9 16,55-13-3-16,51-27 2 15,49-29-1-15,50-31 11 16,35-28 12-16,15-32 9 15,-4-18 3-15,-36-44 0 16,-35-29-3-16,-46-26 24 16,-36-40 8-16,-30-38-26 15,-27-32-27-15,-39-28 0 16,-26 4 0-16,-62 24 0 16,-45 37 0-16,-50 42 0 15,-38 36 0-15,-23 25 0 16,1 24 0-16,26 21 0 15,41 17 0-15,48 7 0 0,41 14-131 16,19 34-166-16,21-4-431 16,3 1-565-16</inkml:trace>
  <inkml:trace contextRef="#ctx0" brushRef="#br0" timeOffset="3199.61">15986 12611 2087 0,'0'0'737'0,"-97"-43"-525"16,34 29 14-16,-8 12-27 0,-2 9-107 16,-9 49-53-16,2 40-17 15,16 34 1-15,18-3-6 16,37-22-17-16,10-28-7 15,44-14 6-15,40 3-5 16,52-2 0-16,35-7-6 16,-34-27-119-16,-22-23-459 0</inkml:trace>
  <inkml:trace contextRef="#ctx0" brushRef="#br0" timeOffset="4017.13">22472 12235 1930 0,'-166'17'384'0,"-2"25"-84"0,44 18 63 15,17 18-133-15,15 19-77 16,10 13-41-16,10 13-20 16,19 5-16-16,15 4-20 15,18 4-29-15,18 1-15 16,7-9-3-16,27-22-8 15,10-26-1-15,34-5 2 16,40-9 4-16,31-8 4 16,28-12-4-16,-6-35-6 15,-22-20 0-15,-7-33 1 16,-13-17 8-16,-11-12 33 16,-6-19 26-16,-3-25 5 15,-2-23 7-15,-11-32-26 0,-23-21-54 16,-27-9 0-16,-36 9 0 15,-28 23 0-15,-60 30 0 16,-50 39 0-16,-42 29 0 16,-27 28 0-16,-10 23 0 15,10 19 0-15,27 0 0 16,46 22 0-16,44 3-3 16,42-2-102-16,22 8-135 15,13 21-282-15,5-6-254 16,0-6-935-16</inkml:trace>
  <inkml:trace contextRef="#ctx0" brushRef="#br0" timeOffset="4402.92">22388 12531 2378 0,'0'0'589'0,"0"0"-386"0,0 0 107 15,0 0-116-15,-96 14-134 16,53 62-38-16,-7 36 5 16,1 33-7-16,5 7-14 15,17-11-6-15,12-36-1 16,8-32 0-16,4-20-5 16,3-10-43-16,0-3-89 15,0-7-93-15,10-28-110 16,11-5-256-16,0-17-350 0</inkml:trace>
  <inkml:trace contextRef="#ctx0" brushRef="#br0" timeOffset="4699.85">22431 12581 765 0,'0'0'1704'16,"0"0"-1201"-16,0 0-157 15,0 0-45-15,0 0-182 16,0 0-89-16,0 0-15 15,119 80 43-15,-52-1 10 16,2 11-10-16,-8 3-20 16,-12 6-26-16,-15-6-11 15,-22-8 0-15,-12-4 13 16,-17-11-7-16,-42-4 28 16,-35-8-14-16,-29-13-21 15,5-16 0-15,24-17 0 16,37-9 0-16,26-3 0 0,7 0 0 15,4-4 0-15,8-9 0 16,15-16-99-16,19 1-195 16,7-1-517-16</inkml:trace>
  <inkml:trace contextRef="#ctx0" brushRef="#br0" timeOffset="37648.14">3579 11638 1803 0,'0'0'616'15,"0"0"-533"-15,0 0 36 16,0 0 102-16,0 0-31 16,-95-74-60-16,83 65-28 0,0-2-17 15,-6-3-12-15,-6-2-16 16,-9-5-19-16,-7-7-19 15,-10 0-2-15,-6-3 5 16,-4-3 2-16,-2-2-6 16,2-3 2-16,2-2-7 15,3-6-5-15,5-4 5 16,6 0-4-16,8-5 0 16,5-6-8-16,10-6 0 15,6-7 0-15,7-2-1 16,6-5 0-16,2 0-1 15,3-2-1-15,19-15 1 16,14-22 0-16,2 10 1 0,3 8-1 16,2 15 2-1,-4 17-1-15,8-10 0 0,8-4 0 16,1 4 8-16,5 5-8 16,5 2-1-16,17-7-5 15,27-2 5-15,30-4 0 16,22 6 1-16,7 18 0 15,-3 19-1-15,-17 20-5 16,-5 16 6-16,-17 8 0 16,-11 15 1-16,-11 20 7 15,-9 9-7-15,-16-5-1 16,-13-2 1-16,8 8 11 0,-11-6-11 16,-4 1 5-1,15 7 1-15,-16-5-5 16,6 5 8-16,0 8-1 0,-10-4-1 15,-12-3-1 1,-11 2-1-16,-9-1-6 0,-8 4 0 16,-6 3-1-16,-6 9 1 15,-3 3 0-15,-2 9 0 16,-15 7 9-16,-12 9-8 16,-5 0 7-16,-6 5-2 15,-4-4-5-15,1-3 5 16,0-2-5-16,4-4 0 15,3-3 5-15,8-10-5 16,5-12 1-16,5-10 4 16,4-10-5-16,3-8-1 0,-1-7 0 15,0-2 1 1,-2-1-1-16,-3-2 0 0,0 0 0 16,1 1-15-16,4-6-94 15,5-8-166-15,4-6-427 16,3-1-455-16</inkml:trace>
  <inkml:trace contextRef="#ctx0" brushRef="#br0" timeOffset="38098">5049 10881 1570 0,'0'0'705'15,"0"0"-565"-15,0 0 28 16,0 0-38-16,0 0-93 15,0 0-19-15,-29 105 34 16,12-52 20-16,-3 5 34 16,-3-2-31-16,2 0-20 0,3-5-17 15,-1-8-16 1,5-4-2-16,-1-8 2 0,4-6 1 16,3-9 1-16,6-7-9 15,2-4-2-15,0-3 10 16,0-2 42-16,9 0 22 15,19-4 11-15,31-16-16 16,35-7-16-16,32-2-31 16,10 1-28-16,-25 5-7 15,-16 3-16-15,-38 6-161 16,-21-3-556-16</inkml:trace>
  <inkml:trace contextRef="#ctx0" brushRef="#br0" timeOffset="44736.9">5570 8893 1788 0,'0'0'569'15,"0"0"-352"-15,0 0 26 16,0 0-35-16,0 0-86 16,-31-8-86-16,11 31-28 15,-3 13-1-15,-4 5 2 16,3 9 2-16,2 3-10 16,8-2 11-16,6 0-12 0,8-5 0 15,0-7 1-15,6-6-1 16,18-7 0-16,7-10 0 15,8-10 8-15,6-6 4 16,3-6 7-16,0-19 5 16,-4-14 12-16,-5-4-3 15,-3-11-8-15,-6-7-2 16,-13-2-5-16,-6 4-3 16,-11 3-6-16,0 13 4 15,-15 10 7-15,-10 13 5 16,-11 9-14-16,-3 6-11 15,1 5 0-15,7 0-1 16,4 5-5-16,13 1-3 0,4 0 0 16,8-1 1-16,2-2-5 15,0-1-73-15,0 1-95 16,0-3-149-16,0 0-322 16,0 0-570-16</inkml:trace>
  <inkml:trace contextRef="#ctx0" brushRef="#br0" timeOffset="52763.15">6611 8888 1532 0,'0'0'322'16,"0"0"-206"-16,0 0 36 16,0 0-55-16,0 0-52 15,0 0-4-15,-51 51 33 16,36-37 18-16,2-2 2 15,3-4-2-15,3-5 5 16,2-3 6-16,1 3 3 16,-3-3-23-16,2 4-24 15,-7 2-15-15,-8 4-37 0,-7 9-6 16,-8 9 0-16,-10 9 0 16,-8 11-1-16,-3 11 1 15,-6 5 0-15,-1 7 0 16,-1 0-1-16,1 2 2 15,6-5 16-15,5-6-2 16,8-6-1-16,7-11-6 16,13-12-8-16,5-9-1 15,10-10-1-15,4-6 1 16,3-5-1-16,2-3-38 16,0 0-84-16,10-19-74 15,8-7-300-15,4-5-585 0</inkml:trace>
  <inkml:trace contextRef="#ctx0" brushRef="#br0" timeOffset="53160.73">6594 9213 2049 0,'0'0'616'0,"0"0"-482"15,0 0 48-15,0 0-77 16,0 0-78-16,0 0-18 16,-72 104-2-16,55-59-6 15,3 2 0-15,10-6-1 16,4-1 0-16,0-10-9 0,14-5-2 16,15-13 11-16,9-8 10 15,9-4 10-15,4-14 13 16,5-16 4-16,-3-8 2 15,-8-5-6-15,-7 0 3 16,-13-6-2-16,-11 2 20 16,-10 2 17-16,-4 5-5 15,-9 6-21-15,-15 7-24 16,-6 12-21-16,-7 7-7 16,3 3 0-16,4 5 6 15,7 0 1-15,7 0-79 16,11 0-74-16,5 0-123 15,0 0-343-15,9-4-746 0</inkml:trace>
  <inkml:trace contextRef="#ctx0" brushRef="#br0" timeOffset="66963.22">5493 11944 1228 0,'0'0'1103'0,"0"0"-855"16,0 0-20-16,0 0 23 15,0 0-39-15,-4 0-75 16,4 0-41-16,0-8-10 16,0-9-13-16,14-8-29 15,15-9-17-15,26-28-9 16,48-23 7-16,67-24 5 16,47-2 12-16,24 10-3 15,6 22 6-15,-32 26 5 16,-11 10-28-16,-20 13 8 15,-20 12 2-15,-22 10-14 16,-23 8-6-16,-28 0-12 16,-26 11 0-16,-14 4 0 15,-6 3 0-15,5 3 0 0,4 7 0 16,5-2 0 0,-11 5 0-16,-5-4 0 0,-7-6 0 15,-9-1 0-15,-6-3 0 16,-7-3 0-16,-1-4 0 15,-6 2 0-15,3-3 0 16,-1-1-68-16,4 0-68 16,3-2-64-16,17-6-100 15,-3 0-305-15,-4 0-316 0</inkml:trace>
  <inkml:trace contextRef="#ctx0" brushRef="#br0" timeOffset="67314.23">8133 10901 2292 0,'0'0'708'0,"0"0"-546"15,0 0-143-15,0 0 14 16,0 0 120-16,132 144 1 15,-71-78-44-15,5 9-35 16,-1 1-8-16,-1-5-8 16,-5 0-29-16,-8-4-17 0,-8-10-4 15,-8-9 6-15,-10-9-13 16,-10-6 10-16,-7-13-6 16,-4-6-5-16,-3-6 11 15,-1-4-1-15,0-1-2 16,-7 0 1-16,-19 4-8 15,-29 7-2-15,-32 13-6 16,-43 8-186-16,15-3-369 16,12-9-757-16</inkml:trace>
  <inkml:trace contextRef="#ctx0" brushRef="#br0" timeOffset="69712.1">6835 10078 1397 0,'0'0'592'16,"0"0"-334"-16,0 0-17 16,0 0 6-16,0 0-38 15,0 0-47-15,0 0-41 16,-7-3-35-16,5 3-31 16,2 0-21-16,0 9-28 15,0 13-5-15,0 12-1 16,0 16 9-16,5 13 12 0,1 7 16 15,-1 1 2 1,-5-4-18-16,2-8-10 0,0-11 1 16,-2-11-6-16,3-9-5 15,-3-10 0-15,0-7 1 16,0-5-1-16,2-6 8 16,-2 0 0-16,0 0 5 15,0 0 2-15,0 0 8 16,0 0 3-16,0 0-10 15,0 0-4-15,1 0-11 16,3 0-2-16,-1-8-11 16,11-13-151-16,-2 1-325 0,-4 1-481 15</inkml:trace>
  <inkml:trace contextRef="#ctx0" brushRef="#br0" timeOffset="71395.75">7586 9906 426 0,'0'0'921'15,"0"0"-600"-15,0 0-36 16,0 0 28-16,0 0-28 16,0 0-69-16,0 0-50 15,-2-31-39-15,1 31-43 16,-1 0-24-16,0 0-26 16,-8 3-19-16,-7 16-15 15,-14 21 1-15,-31 33-1 0,-28 41 15 16,0 1-9-1,6-5-6-15,14-14 6 0,20-23-5 16,-4 5 0-16,-1 4 5 16,7-11-5-16,8-12 0 15,6-11 1-15,8-11-2 16,7-14-21-16,9-7-39 16,5-10-41-16,5-6-12 15,12-16-23-15,10-13-351 16,2-8-349-16</inkml:trace>
  <inkml:trace contextRef="#ctx0" brushRef="#br0" timeOffset="71810.61">7622 10269 1832 0,'0'0'684'0,"0"0"-477"16,0 0 18-16,0 0-71 16,0 0-112-16,0 0-30 15,0 0-1-15,-84 122-1 16,62-69-9-16,3-4-1 16,8 1 1-16,5-5-1 15,6-4 0-15,0-6-1 16,13-8 0-16,12-6 0 0,7-9 0 15,9-8 1-15,3-4 9 16,1-4 0-16,0-19 2 16,-4-4 2-16,-5-8 17 15,-10 1 24-15,-9-2 7 16,-10-1 31-16,-7 3-32 16,0 1-17-16,-18 7-4 15,-9 6-13-15,-3 6-22 16,-2 6-4-16,5 5-6 15,6 3-6-15,9 0-142 16,11 0-180-16,1 9-414 0,0-7-470 16</inkml:trace>
  <inkml:trace contextRef="#ctx0" brushRef="#br0" timeOffset="114460.37">10104 14164 669 0,'0'0'1474'0,"0"0"-1145"15,0 0-97-15,0 0 14 16,0 0-24-16,-12-15-62 16,12 15-45-16,-1 0-4 0,1 0 3 15,-1 0-15-15,-2 0-21 16,-2 0-21-16,-7 0-7 16,-16 3-29-16,-28 22-12 15,-35 16-9-15,-27 16 6 16,-7 6 0-16,19-15-5 15,30-11-1-15,2 0-1 16,12-7 1-16,1-3 0 16,-11 8 1-16,13-11 0 15,-24 10 0-15,-23-1 0 16,-24-4 11-16,-15-10-11 16,-8-18-1-16,-3-1 0 15,3-9 1-15,0-16-1 16,0-1 6-16,4-11-5 15,5 3 5-15,5-5 0 0,0-3 2 16,8 2-1-16,12-2-7 16,25 5-5-16,20 6 4 15,19 2 1-15,4-3-1 16,-7-8-8-16,-6-6 9 16,-7-7-7-16,8 3 5 15,2 4 1-15,4 6 0 16,0 4-1-16,1 5-5 15,2 4 6-15,5 3-5 16,0-1 5-16,5 3-12 16,5-1 7-16,5-1-3 15,3 3 9-15,7 3-8 16,3-3 8-16,1 4 0 16,3-1-1-16,0 2-7 15,-1 1 7-15,4 1-9 0,2 1 1 16,1 3 7-16,3 2-4 15,4 2-4-15,0 2 1 16,2 3 3-16,2 1 5 16,-1 0-11-16,1 0-8 15,0 0-22-15,0 5-3 16,0 15 8-16,0 11 28 16,-2 6 9-16,2 8 0 15,-3 6 0-15,2 2 0 16,1 0 1-16,0 1-1 15,0-1 0-15,0-7-14 16,0 1-48-16,0-9-59 0,4-6-119 16,9-14-133-16,3-10-226 15,-2-8-282-15</inkml:trace>
  <inkml:trace contextRef="#ctx0" brushRef="#br0" timeOffset="114677.73">5901 13582 732 0,'0'0'1136'15,"0"0"-924"-15,0 0-146 16,0 0 107-16,0 0 41 16,0 0-113-16,0 0-70 0,10-83-17 15,26 80-4-15,12-3 2 16,12-3-11-16,9 3-1 15,32-1-31-15,-19 6-244 16,-12-4-550-16</inkml:trace>
  <inkml:trace contextRef="#ctx0" brushRef="#br0" timeOffset="120576.48">21424 6268 1588 0,'0'0'836'16,"0"0"-564"-16,0 0-85 0,0 0 49 15,0 0-75-15,0 0-91 16,0 6-39-16,0 11-22 16,-4 12-8-16,-10 19 0 15,-7 19 34-15,-6 12 17 16,-11 25 14-16,0-8-31 16,-4 1-4-16,0 1-13 15,13-13-6-15,-3 4-10 16,10-12-1-16,6-15 5 15,7-17-5-15,6-15-1 16,3-16-36-16,0-14-81 16,12-42-27-16,12-19-171 0,-2-19-1085 15</inkml:trace>
  <inkml:trace contextRef="#ctx0" brushRef="#br0" timeOffset="121509.46">21844 6446 1733 0,'0'0'401'0,"0"0"-234"16,0 0 134-16,0 0-56 16,-87-94-52-16,68 89-72 15,-8 5-58-15,-6 0-41 16,-15 3-8-16,-7 21-2 16,-6 9 4-16,1 9 1 15,1 6 1-15,11 8-12 16,9 6-6-16,13 0 3 15,12 0-3-15,14 1 0 16,0-1 0-16,27-2 1 16,19-2 0-16,24-2 8 15,25-8 0-15,-3-16 1 16,-10-13-1-16,-15-19-1 16,-17 0 7-16,-2-23-2 0,3-10 22 15,-5-10 17 1,-8-9-1-16,-9-6 9 0,-5-4-12 15,-12-1 2-15,-7 5-10 16,-5 7 4-16,0 6-14 16,-15 6-6-16,-7 6-14 15,-2 5-8-15,3 4-2 16,0 5 0-16,4 4-6 16,-3 5-75-16,-6 10-141 15,4 0-370-15,-1 0-601 0</inkml:trace>
  <inkml:trace contextRef="#ctx0" brushRef="#br0" timeOffset="123025.32">20782 7560 1679 0,'0'0'385'0,"0"0"-189"16,0 0-2-16,0 0-22 16,0 0-79-16,0 0-62 15,0 0-5-15,10-3 27 0,35 3 91 16,51 0 50-16,53 0-17 15,29 4-63-15,9-2-59 16,-16 4-28-16,-35-1-16 16,-30-4-2-16,-27 1 0 15,-29-2-9-15,-15 0-2 16,-3 0 2-16,-3 0 0 16,-8 0 0-16,-12 0-32 15,-33-2-106-15,-17-4-148 16,-15-3-889-16</inkml:trace>
  <inkml:trace contextRef="#ctx0" brushRef="#br0" timeOffset="123242.74">20849 7628 2008 0,'0'0'516'0,"0"0"-423"15,123 0 120-15,11 0 36 16,32 0-51-16,13 2-21 15,-14 1-51-15,-27 1-51 16,-17 3-33-16,-30-4-33 16,-29 1-8-16,-23 3-1 15,-15 2-27-15,-3 0-156 16,5 7-277-16,-9-2-261 16,-6-7-671-16</inkml:trace>
  <inkml:trace contextRef="#ctx0" brushRef="#br0" timeOffset="137124.93">6770 14933 892 0,'0'0'765'0,"0"0"-486"15,0 0 20-15,0 0-56 16,0 0-26-16,0 0-14 16,-55-6-34-16,49 6-21 15,-5 0-9-15,-1 0-17 16,-8 2-37-16,-6 14-38 0,-3 1-22 15,-5 11-11-15,-1 3-5 16,3 3-9-16,2 4 0 16,5 1-1-16,5 0-8 15,4 2 3-15,7-1 5 16,3 0-8-16,5-3 3 16,1 0-5-16,0-3 4 15,12-4 6-15,7-2-10 16,2-6 10-16,4-4-14 15,5-7 13-15,0-8 1 16,3-3 1-16,-2 0 1 16,4-14 7-16,-5-12 1 0,-4-2-3 15,-2-3 0-15,-6-3 1 16,-4-3 4-16,-7-7 2 16,-2 4 10-16,-5-6-14 15,0 3 7-15,0 6 4 16,-7 6-8-16,-5 4 1 15,-3 4-12-15,1 5 9 16,-3 6-9-16,1 0-2 16,0 7 1-16,-1-6 0 15,2 8 0-15,1-2-14 16,1 5-58-16,-2 0-83 16,-4 0-216-16,5 0-404 15,2 5-652-15</inkml:trace>
  <inkml:trace contextRef="#ctx0" brushRef="#br0" timeOffset="138407.91">7373 14632 1765 0,'0'0'640'16,"0"0"-463"-16,0 0-14 16,0 0-20-16,0 0-34 15,0 0-25-15,0 0-17 16,-6 18-10-16,-5 6-10 16,-13 22 11-16,-27 36 35 15,-28 43-14-15,-27 37-20 0,-10 12-16 16,4-11-16-1,16-23-6-15,29-37-3 0,19-23-1 16,17-30-11 0,7-8 1-16,2-2 1 0,2-2-8 15,2-2-1-15,6-11 0 16,7-11 0-16,2-11 0 16,3-3 1-16,0 0-54 15,0-8-47-15,6-44-147 16,8 2-593-16,3-7-922 0</inkml:trace>
  <inkml:trace contextRef="#ctx0" brushRef="#br0" timeOffset="139024.4">7375 15258 1252 0,'0'0'1049'0,"0"0"-784"15,0 0-138-15,0 0 37 16,-101 44-47-16,82-18-74 16,3 14-23-16,4 5-14 15,1 6 2-15,6 2 0 16,5-8-8-16,0 0 1 15,3-11-1-15,10-6 0 16,6-7 1-16,4-10 9 16,2-8 7-16,3-3 26 15,3 0 53-15,3-14 19 16,-1-7-29-16,3-12-22 16,0-4-17-16,-3-2-14 0,-8-1-3 15,-1 0-8-15,-8 1 31 16,-8-2-5-16,-6 1-14 15,-2 8-1-15,-4 2-9 16,-12 7-9-16,-7 9-8 16,-5 3-7-16,-4 11-20 15,-4 0 7-15,-2 0-2 16,2 13-23-16,6 4-37 16,9-5-43-16,7-2-67 15,14-10-159-15,0 0-399 16,12-4-1228-16</inkml:trace>
  <inkml:trace contextRef="#ctx0" brushRef="#br0" timeOffset="152324.49">11100 11315 1287 0,'0'0'756'0,"0"0"-501"0,0 0-151 16,0 0 65-16,0 0 64 16,-19 0-42-16,18 0-65 15,1 0-21-15,0 0 2 16,0 0 27-16,0 0-8 15,0-4-21-15,0-8-35 16,6-7-29-16,10-4-17 16,9-9-11-16,13-4-11 15,10-4-1-15,12-2 1 0,21-6 4 16,25-8 3 0,27-7 3-16,12 4-2 0,1 3-1 15,-1 6 2-15,-6 10 1 16,15-4 6-16,11 3 0 15,15 0 0-15,3 10 6 16,1 6 0-16,-6 11 0 16,-14 7-9-16,-5 3-3 15,-11 4 0-15,-2 0-1 16,-2 7-11-16,-3 19 0 16,-3 9 0-16,-4 11 0 15,0 10 0-15,-4 6 0 16,-5 6 0-16,-7-1 0 0,-13-4 0 15,-9-2 0 1,-18-15 0-16,-17-10 0 0,-20-12 0 16,-10-5 0-1,-3 1 0-15,-3-1 0 0,-4-1 0 16,-8-7 0-16,-6-2 0 16,-4-5 0-16,-2 0 0 15,2 0 0-15,-1 0 0 16,3 2 0-16,-2 0 0 15,3 5 0-15,2-1-71 16,4 5-109-16,16 10-135 16,-1-3-313-16,-3-7-282 0</inkml:trace>
  <inkml:trace contextRef="#ctx0" brushRef="#br0" timeOffset="152860.59">15333 10676 2056 0,'0'0'524'0,"0"0"-335"0,0 0 80 15,0 0-16-15,0 0-70 16,0 0-96-16,0 0-50 16,-9-45-16-16,9 59-19 15,0 15-2-15,7 9 18 16,9 11 51-16,5 15 8 15,6 4-13-15,3 6-2 16,2 1-17-16,0-2-15 16,-1-1-9-16,-1-5-5 15,-6-6-15-15,-2-4 0 16,-4-7 0-16,-5-7 0 0,-4-8 1 16,-3-10 4-1,-4-6-6-15,0-10 2 0,-2-6 4 16,0-3 12-16,0 0 17 15,-24 0-35-15,-31 0 0 16,-41 0 0-16,-37 0 0 16,-10 0 0-16,23-1 0 15,39 1 0-15,37 0-99 16,1 0-149-16,7 1-332 16,7 4-568-16</inkml:trace>
  <inkml:trace contextRef="#ctx0" brushRef="#br0" timeOffset="162025.25">12416 9497 880 0,'0'0'1680'16,"0"0"-1301"-16,0 0-258 15,0 0 67-15,0 0-27 16,0 0-62-16,0 28-66 16,0-8-25-16,0 9-7 15,0 16 27-15,0 7 34 16,0 10 2-16,0 4-5 15,0 0-10-15,0 1-23 16,0-6-13-16,0-8-4 16,0-9-3-16,0-10-5 15,0-12 0-15,0-8 1 16,0-8-1-16,0-6 8 0,0 0 0 16,0 0 4-16,0 0-8 15,1-9-5-15,19-28-132 16,0 3-422-16,0-5-802 15</inkml:trace>
  <inkml:trace contextRef="#ctx0" brushRef="#br0" timeOffset="167358.28">13059 9131 561 0,'0'0'1011'16,"0"0"-730"-16,0 0-26 15,0 0 51-15,0 0-13 0,0 0-94 16,0 0-82-16,0-48-38 16,-13 73-24-16,-19 31-10 15,-31 43 105-15,-36 39 34 16,-15 17-55-16,-3-2-45 16,17-18-25-16,31-36-37 15,15-17-21-15,21-21 0 16,4-7 0-16,5 2-2 15,2 1 2-15,1-7-2 16,9-15 1-16,4-16 0 16,7-11-24-16,1-8-11 15,0 0-25-15,4-19-69 16,31-30-214-16,-1 0-415 16,-1 0-542-16</inkml:trace>
  <inkml:trace contextRef="#ctx0" brushRef="#br0" timeOffset="167756.71">13284 9576 2167 0,'0'0'582'16,"0"0"-404"-16,0 0 45 15,0 0-103-15,0 0-90 16,0 0-17-16,-106 126-11 0,85-65-1 16,6 4-1-16,12-6-1 15,3-3 0-15,23-11 0 16,18-16 1-16,11-16 1 16,11-13 11-16,4-8 13 15,-2-26 8-15,-8-14 24 16,-12-6 10-16,-15-8 25 15,-17 0 7-15,-13 0-24 16,-18 9-12-16,-39 10-39 16,-6 13-24-16,-9 18-6 15,0 12 6-15,21 0-11 16,8 17-1-16,18 8-102 16,25 12-129-16,9-6-216 15,14-8-333-15</inkml:trace>
  <inkml:trace contextRef="#ctx0" brushRef="#br0" timeOffset="187922.04">17286 11807 694 0,'0'0'1393'16,"0"0"-1193"-16,0 0-139 16,0 0 77-16,0 0 30 0,0 0-25 15,-22-32-11 1,22 24-20-16,0-5-21 0,2-5-38 16,12-5-29-16,8-8-11 15,12-3-7-15,11-2 3 16,28-7-1-16,34-9 2 15,49-2 5-15,27 1 0 16,19 8 8-16,13 10 3 16,6 6 7-16,25 6 0 15,17 5 15-15,1 9-9 16,0 9-4-16,-22 0-11 16,-19 28-23-16,-18 12 7 15,-20 8-8-15,-18 11 8 16,-13 5 1-16,-10 4-3 15,-11 3-6-15,-4 3-1 0,-4 2-1 16,-8-2 2-16,-7-5 0 16,-20-18 0-16,-22-14 1 15,-24-17 1-15,-13-4 7 16,-9-5 0-16,-8 0-2 16,-4-5-6-16,-8-5 6 15,-2-1 1-15,-2 0 4 16,-12 0-12-16,-8-3-2 15,-15-14-125-15,7 3-203 16,1-4-479-16</inkml:trace>
  <inkml:trace contextRef="#ctx0" brushRef="#br0" timeOffset="188372.2">21447 11451 2018 0,'0'0'526'15,"0"0"-406"-15,0 0 135 0,0 0-47 16,0 0-101-16,0 0-61 16,0 0-22-16,7 25-15 15,14 4 6-15,6 13 42 16,11 5 49-16,4 10-10 16,-1 3-28-16,0 0-34 15,-2 1-7-15,-5-1-7 16,-10-5-8-16,-4-9-5 15,-13-6-6-15,-7-7 5 16,0-3-5-16,-10-4 5 16,-14-2 0-16,-9 0 3 15,-10-4-2-15,-5-4-5 16,-9-1-2-16,-5-8-101 16,-40-7-171-16,13-12-466 0,2-13-1347 0</inkml:trace>
  <inkml:trace contextRef="#ctx0" brushRef="#br0" timeOffset="189189.54">18646 10182 1217 0,'0'0'839'0,"0"0"-520"16,0 0-166-16,0 0-58 16,0 0-65-16,0 0-7 0,-43 144 3 15,39-87 1-15,4-3-6 16,0-6 5-16,16-7 8 16,13-12 2-16,9-9 17 15,10-13 54-15,11-7 9 16,3-14-24-16,0-20-26 15,-7-13-14-15,-10-10-6 16,-15-10 13-16,-15-4 11 16,-15-2-32-16,-7 7-1 15,-26 13-14-15,-15 17-13 16,-5 14-10-16,-4 13 0 16,4 9-1-16,10 0-4 0,8 9 3 15,8 5-7-15,10 2 8 16,6-1-8-16,5-2-16 15,5 1-70-15,1-2-81 16,8-1-119-16,13-3-197 16,0-7-371-16</inkml:trace>
  <inkml:trace contextRef="#ctx0" brushRef="#br0" timeOffset="189805.8">19718 9757 1886 0,'0'0'533'16,"0"0"-302"-16,0 0 67 15,0 0-105-15,0 0-119 16,0 0-61-16,0 0 19 15,-109 161 89-15,49-49-28 0,-18 30-15 16,2-7 3-16,9-23-35 16,17-33-8-1,13-22-10-15,-5 5-7 0,-2 8-13 16,-2 1-2-16,10-9-6 16,7-14 1-16,8-9-1 15,6-14 1-15,6-7-1 16,6-10-27-16,3-5-93 15,0-3-46-15,22-23-39 16,7-7-428-16,0-5-1167 0</inkml:trace>
  <inkml:trace contextRef="#ctx0" brushRef="#br0" timeOffset="190825.43">19837 10469 2074 0,'0'0'511'0,"0"0"-271"16,0 0 32-16,0 0-100 16,0 0-100-16,0 0-59 15,-92 18-12-15,71 23 0 16,-4 9 0-16,8 1-1 16,6 2 0-16,11-7 0 15,0-8 0-15,27-7-7 16,11-14 7-16,10-6 0 0,5-11 10 15,4 0 14 1,-4-20 24-16,-5-5-3 0,-10-6 9 16,-6-6 17-16,-8-5 13 15,-10-3-27-15,-10 2-17 16,-4 2-2-16,-11 10-10 16,-18 8-5-16,-11 11-22 15,-6 8-1-15,-5 4-1 16,4 0 1-16,10 2-2 15,6 8-7-15,12 0-34 16,3-2-40-16,7 1-55 16,3-1-97-16,3-2-272 15,1-4-367-15</inkml:trace>
  <inkml:trace contextRef="#ctx0" brushRef="#br0" timeOffset="207504.22">16248 14293 1756 0,'0'0'643'0,"0"0"-345"16,0 0 30-16,0 0-8 16,0 0-77-16,0 0-80 15,-29-53-49-15,29 53-28 0,0 0-23 16,0 0-9-1,0 0-26-15,0 0-28 0,0 0 0 16,0 0 0-16,0 0 0 16,5 8 0-16,15 13 0 15,10 12 0-15,9 12 0 16,7 12 0-16,4 5 0 16,-2 11 0-16,-5 3 0 15,-3 8 0-15,-8 6 0 16,-5-1 0-16,-8 3 0 15,-6-1 0-15,-6-7 0 16,-7-7 0-16,0-1 0 16,-1-6 0-16,-16 3 0 15,-4-7 0-15,-3 1 0 16,-7-3 0-16,-3-1 0 0,0-7 0 16,-1-2 0-16,-3-6 0 15,-3-1 0-15,-4-8 0 16,-3 2 0-16,-4-10 0 15,-3 4 0-15,-2-9 0 16,-3 2 0-16,-3-5 0 16,-4-6 0-16,-3 0 0 15,-3-8 0-15,2-3 0 16,-3-6 0-16,-1 0 0 16,1-1 0-16,-2-22 0 15,1-7 0-15,0-7 0 16,3-10 0-16,7-7 0 15,6-5 0-15,9-9 0 16,6-3 0-16,7 0 0 16,8-8 0-16,3 3 0 15,6-2 0-15,4-2 0 0,2-4 0 16,7-2 0-16,1 0 0 16,6-1 0-16,0 2 0 15,3 9 0-15,12 13 0 16,2 9 0-16,2 10 0 15,2 2 0-15,4-1 0 16,0 4 0-16,2-6 0 16,-3 9 0-16,-2 2 0 15,-8 10 0-15,-4 10 0 16,-8 7 0-16,1 6 0 16,-1 1 0-16,-2 0 0 0,2-5 0 15,1 4 0-15,4-4 0 16,5-3 0-16,3-4 0 15,6-2 0-15,-2 0 0 16,-5 5 0-16,-4 0-3 16,-5 5 2-16,-1 0 1 15,-3 4 0-15,1-2 0 16,-2 2-5-16,3-2 5 16,-3 1 1-16,1 1-1 15,-1 0 1-15,0 0-2 16,0 0 1-16,0 0-1 15,-12 1-16-15,-11 16 1 16,-9 5 15-16,-10 9-6 16,-8 2 6-16,-1 2 1 15,3 1-1-15,3-2-1 0,3-3-43 16,4-3-75-16,10-6-94 16,11-22-118-16,11 0 42 15,6-17-653-15</inkml:trace>
  <inkml:trace contextRef="#ctx0" brushRef="#br0" timeOffset="207714.76">15348 14241 2196 0,'0'0'704'0,"0"0"-536"15,0 0 34-15,0 0-79 16,0 0-111-16,0 0-5 15,-19 123-5-15,19-72-2 16,2 6-2-16,18-10-4 16,8 0-107-16,18 2-181 15,-5-12-333-15,-7-13-951 0</inkml:trace>
  <inkml:trace contextRef="#ctx0" brushRef="#br0" timeOffset="212518.55">19337 4726 1527 0,'0'0'1072'0,"0"0"-698"15,0 0-143-15,0 0 4 16,0 0-103-16,0 0-83 15,-3 54-48-15,-9-6 12 16,-4 10 34-16,-1 10-2 0,-4 3-6 16,0-3-20-16,1-6-7 15,3-8-11-15,3-7 1 16,3-11-2-16,6-7 0 16,2-4-42-16,3-7-118 15,8-14-141-15,12-4-312 16,5 0-181-16</inkml:trace>
  <inkml:trace contextRef="#ctx0" brushRef="#br0" timeOffset="212735.94">20075 4873 2588 0,'0'0'721'16,"0"0"-543"-16,0 0 32 0,0 0-112 15,0 0-64-15,-31 126 61 16,7-61-22-16,1 4-40 16,2 0-22-16,-1-7-5 15,8-5-6-15,-3-1-60 16,7 9-147-16,1-13-336 16,4-8-729-16</inkml:trace>
  <inkml:trace contextRef="#ctx0" brushRef="#br0" timeOffset="214170.49">20866 4985 173 0,'0'0'1612'0,"0"0"-983"15,0 0-297-15,0 0 22 16,0 0-71-16,0 0-126 16,0 0-95-16,-12 18-59 0,2 21 3 15,-1 15-3 1,-2 17 22-16,1 7 7 0,3 1-8 15,4-1 0-15,3-10-9 16,2-6 3-16,0-11-8 16,0-14-1-16,0-6-1 15,0-9-2-15,0-10 0 16,0-4-5-16,0-7 6 16,0-1-1-16,0 0 6 15,0 0-3-15,2 0 3 16,1 0-4-16,4 0-8 15,19 0-98-15,-2 0-236 16,-2 0-602-16</inkml:trace>
  <inkml:trace contextRef="#ctx0" brushRef="#br0" timeOffset="-213449.26">18900 5604 727 0,'0'0'1478'0,"0"0"-1124"0,0 0-116 16,0 0-10-1,0 0-80-15,0 0-85 0,0 0-36 16,99-18 7-16,-44 18 42 16,7 0 8-16,1 0-16 15,-8 9-16-15,-9-1-16 16,-10-1-24-16,-12 1-6 16,-7 0-4-16,-3-3-2 15,-7-2 1-15,-1-1-1 16,-2-2-14-16,-4 3-88 15,-3-2-147-15,-11 2-314 16,-8-3-440-16</inkml:trace>
  <inkml:trace contextRef="#ctx0" brushRef="#br0" timeOffset="-213224.45">18939 5789 1916 0,'0'0'639'16,"0"0"-536"-16,0 0 126 16,94-3-11-16,-44-5-47 15,1 2-67-15,-3 1-53 16,-5 0-25-16,-5 2-19 16,-2-1-7-16,-5 4-11 15,0 0-156-15,3 0-205 16,-9 0-344-16,-6 0-1208 0</inkml:trace>
  <inkml:trace contextRef="#ctx0" brushRef="#br0" timeOffset="-210926.78">19844 5651 1151 0,'0'0'327'0,"0"0"-84"15,0 0-7-15,0 0-56 16,0 0-25-16,0 0-9 16,0 0-4-16,-9-5-8 15,9 4-37-15,0-4-37 16,0 1-5-16,0 2-14 16,0 2-8-16,-1 0-11 15,1 0-8-15,0 0-8 16,0 0-6-16,0 0-1 0,-2 0 0 15,2 0 1-15,0 0 0 16,0 0 0-16,0 0 1 16,0 0 6-16,0 0-6 15,0 0 0-15,0 0 5 16,0 0-5-16,0 0-1 16,0 0 0-16,0 0 0 15,0 0-8-15,0 0-2 16,0 0 3-16,0 0 6 15,0 0-1-15,0 0 1 16,0 0 1-16,0 0 1 16,0 0 0-16,0 0 0 0,0 0 5 15,0 0-5 1,0 0 0-16,0 0 0 0,0 0-1 16,0 0 0-16,0 0-1 15,0 0-8-15,0 0 7 16,-4 0 1-16,3 0-5 15,-1 0 5-15,2 0 1 16,0 0 0-16,0 0 0 16,0 0-1-16,0 0 1 15,0 0 0-15,0 0 7 16,9 0 0-16,15 5 2 16,17-1 75-16,28-1 76 15,35 2-16-15,30-3-51 16,10-1-30-16,-11 2-14 15,-18-3-7-15,-34 0-9 0,-19 0 2 16,-21 0-11-16,-10 0-3 16,0 0-6-16,0 0 3 15,-6 2 0-15,-7-1-5 16,-7-1 1-16,-9 3-8 16,0-3-5-16,-2 0-1 15,0 0 1-15,0 0 0 16,0 0 0-16,0 0-1 15,0 0-26-15,0 0-58 16,-7 0-81-16,-19 0-84 16,4 0-354-16,-4 0-469 0</inkml:trace>
  <inkml:trace contextRef="#ctx0" brushRef="#br0" timeOffset="-210425.11">19926 5745 925 0,'0'0'311'0,"0"0"-189"16,0 0 6-16,0 0-16 15,0 0-24-15,0 0-7 16,0 0 40-16,-48 7 62 16,48-7-6-16,0 0-19 0,0 0-21 15,0 0 16-15,0 0-9 16,0 0-14-16,14 0-12 16,12-3-19-16,13-3-9 15,13 2-20-15,30 3 2 16,31 1 10-16,26 0-1 15,3 0-21-15,-25 7-16 16,-37 0-8-16,-32-4-9 16,-7-2-6-16,1 4-3 15,-1-4-5-15,-2 1-4 16,-12 1 3-16,-10-1-6 16,-10-1-5-16,-1-1-1 0,-6 2-1 15,0-2 1-15,0 0-2 16,0 0-4-16,0 0-55 15,0 0-82-15,-10 0-107 16,-4-3-342-16,-3-7-905 0</inkml:trace>
  <inkml:trace contextRef="#ctx0" brushRef="#br0" timeOffset="-180953.27">16930 15906 1081 0,'0'0'1633'0,"0"0"-1164"16,0 0-408-16,0 0-46 15,0 0 2-15,0 0-5 16,-61 102 0-16,55-62 4 16,1-9-5-16,2 0-3 0,-1-7-6 15,1-6 5 1,-1-7-5-16,2-2 5 0,1-3-7 16,1-1 2-16,-2 3-2 15,0-2 0-15,0 2-20 16,1 1-114-16,1 7-128 15,0-2-320-15,0-5-347 0</inkml:trace>
  <inkml:trace contextRef="#ctx0" brushRef="#br0" timeOffset="-180212.29">17403 15418 713 0,'0'0'1708'0,"0"0"-1176"0,0 0-311 16,0 0 5-16,0 0-35 15,0 0-56-15,0 0-24 16,0 40 0-16,0-4-11 16,-5 14-52-16,-19 17-48 15,-14 8 0-15,-12 14 0 16,-25 17 0-16,4-7 0 15,-4 0 0-15,3 5 0 16,16-20 0-16,0 6 0 16,6-10 0-16,10-10 0 15,4-10 0-15,5-12 0 16,4-18 0-16,5-6 0 0,6-16 0 16,7-4 0-1,6-4 0-15,3 0-32 0,15-22-209 16,9-8-480-16,3 2-1080 0</inkml:trace>
  <inkml:trace contextRef="#ctx0" brushRef="#br0" timeOffset="-179811.35">17337 15995 494 0,'0'0'2323'0,"0"0"-1779"0,0 0-412 15,0 0 14-15,0 0-53 16,-42 134-50-16,42-95-25 16,10-2-10-16,6-11-7 15,7-6 5-15,5-12-5 16,6-8 10-16,7 0 5 15,6-28 4-15,1 2-8 16,-2-4 9-16,-8-4 6 16,-9 3 7-16,-10-1 8 15,-14 2 15-15,-5-5-10 16,-21 8-47-16,-21 4 0 0,-13 14 0 16,-5 9 0-1,-2 0 0-15,7 9 0 0,9 14 0 16,15 2 0-16,14-2 0 15,13 1-39-15,13-6-222 16,17-7-486-16,5-6-1979 0</inkml:trace>
  <inkml:trace contextRef="#ctx0" brushRef="#br0" timeOffset="-177278.99">17002 15566 85 0,'0'0'1075'0,"0"0"-798"16,0 0-77-16,0 0-22 15,0 0-56-15,0 0-60 16,-7-27-4-16,7 27 35 16,0 0 25-16,-2-5-1 15,2 5 4-15,-2 0 1 16,2 0-17-16,-1 0-2 15,1 0-2-15,-2 0-12 16,2 0-9-16,-2 0-23 16,2 0-24-16,-2 0-16 15,0 0-10-15,-1 5-5 0,-3 8 4 16,1 9 0-16,-2 5 1 16,-2 5 1-16,1-4-2 15,1 6 0-15,0-6 3 16,1 6-2-16,-1-8 2 15,3 2-1-15,-1-3 1 16,1-5 0-16,1 2-2 16,-1-5-1-16,3-6 1 15,-1-2-5-15,1-1-1 16,0-4 5-16,1 0-5 16,-3 2 6-16,1 2-6 15,0 1 5-15,-1 0-5 16,0 0-1-16,1 1 1 15,0-3 0-15,2-2-1 0,-1-2 1 16,1-3 6-16,0 3-6 16,0-3 11-16,0 0-1 15,-2 0 1-15,2 0 0 16,0 0-2-16,0 0-1 16,0 0-3-16,0 0-4 15,0 0-2-15,0 0 2 16,0 0-2-16,0 0 8 15,0 0-2-15,0 0 4 16,0 0-4-16,0 0-5 16,0 0-1-16,0 0 0 15,0 0 0-15,-2 3 0 16,1 2-1-16,-3 3 1 16,2 6 0-16,0-8 0 15,-1 2 0-15,3 0 0 0,0-4 0 16,-3 2 0-1,3-3-1-15,-1 2 1 0,0-2 0 16,1 2 0-16,-2 1 0 16,0-6 0-16,2 0-32 15,-1-6-161-15,-1-10-317 16,-2-10-1550-16</inkml:trace>
  <inkml:trace contextRef="#ctx0" brushRef="#br0" timeOffset="-143326.91">21053 3156 664 0,'0'0'1285'16,"0"0"-897"-16,0 0-178 15,0 0 70-15,0 0-8 16,0 0-85-16,-28-11-76 16,26 11-42-16,2 0-6 15,-3 0 9-15,1 0-9 16,-1 14-18-16,-4 16-20 0,-2 11 32 16,-4 17 32-16,-3 15-22 15,-3 9-19-15,-1 3-19 16,1 5-19-16,2 0 4 15,3-5-14-15,2-6 6 16,4-6-4-16,4-13-2 16,4-10 2-16,0-14-1 15,0-10 5-15,0-11-6 16,0-8 1-16,0-6 12 16,0-1 4-16,0 0-17 15,0-8 0-15,0-14-9 16,11-10-95-16,6-5-109 15,24-26-166-15,-3 11-420 0,-1 3-684 16</inkml:trace>
  <inkml:trace contextRef="#ctx0" brushRef="#br0" timeOffset="-142727.78">21592 3172 626 0,'0'0'1279'0,"0"0"-808"15,0 0-223-15,0 0 99 16,0 0-64-16,0 0-102 16,0 0-66-16,-14-14-40 15,13 14-30-15,-1 0-43 16,-1 20-2-16,-3 11 0 0,-3 17 12 15,0 11 37-15,-5 12 10 16,2 5-16-16,-3 2-11 16,3-1-14-16,0-2-8 15,0-3-1-15,2-5 0 16,1-7-7-16,2-7-1 16,2-10 5-16,2-8-5 15,2-10 0-15,0-11 0 16,-1-3 7-16,2-7-2 15,0-4 1-15,0 0 14 16,0 0 2-16,0 0-1 16,0 0-2-16,0 0-8 15,0 0-11-15,0-2 6 0,-2-7-7 16,1-2-51 0,-1-3-89-16,2-11-128 0,7 5-274 15,3 0-534-15</inkml:trace>
  <inkml:trace contextRef="#ctx0" brushRef="#br0" timeOffset="-142179.22">22141 3412 1793 0,'0'0'891'15,"0"0"-558"-15,0 0-62 16,0 0 9-16,0 0-126 0,-105-56-86 16,71 90-41-16,0 12-5 15,0 15-7-15,6 12-9 16,9 5-6-16,11 2-1 16,8-4 1-16,7-8-8 15,23-9 2-15,12-19 6 16,26-18 0-16,25-22 12 15,21-23 2-15,-10-24-7 16,-22-10 10-16,-30 9-5 16,-27 4-2-16,-2-14 4 15,-5-10 4-15,-13-10 6 16,-5-1 4-16,-24 11 4 16,-19 12 2-16,-12 16-5 15,-8 15-29-15,-4 15 0 16,2 10 0-16,6 0 0 0,11 16 0 15,9 4 0-15,12 2 0 16,10-4 0-16,8-4 0 16,7-4 0-16,2-4 0 15,0-3 0-15,0-3 0 16,0 0 0-16,0 0 0 16,0 0 0-16,0 0 0 15,0 0 0-15,0 0 0 16,0 0 0-16,0 0 0 15,0 0-34-15,2 0-32 16,5 0-63-16,24 0-102 16,-2 0-237-16,4 0-365 0</inkml:trace>
  <inkml:trace contextRef="#ctx0" brushRef="#br0" timeOffset="-140479.47">23268 3441 887 0,'0'0'1314'0,"0"0"-962"16,0 0-93-16,0 0 16 15,0 0-89-15,0 0-58 16,0 0-42-16,-69-63-7 16,55 63-8-16,-4 0-26 15,-6 3-9-15,-3 12-2 16,-9 7-2-16,-3 9-8 15,-2 3-6-15,-2 6-5 0,2 2-1 16,5 2-4-16,5 2-8 16,9-1 1-16,6-3-1 15,6 3-1-15,8-5-1 16,2 3-4-16,7-1 5 16,19 0 1-16,10-4 0 15,11-6 1-15,12-8 8 16,5-8 0-16,6-10 4 15,2-6-4-15,-7 0-7 16,-3-18 11-16,-6-4-1 16,-10-3 0-16,-6-4 3 15,-6-5 8-15,-8-8 10 16,-4-3 4-16,-6-8-4 0,-9-4-8 16,-7 3-25-16,0 4 0 15,-4 5 0-15,-16 11 0 16,-6 5 0-16,-3 6 0 15,-2 6 0-15,3 5 0 16,-2 3 0-16,1 3 0 16,2 5 0-16,-1 1 0 15,4 0 0-15,2 0 0 16,3 0 0-16,5 0 0 16,3 0 0-16,4 3-56 15,4 12-142-15,3-3-297 16,0-4-485-16</inkml:trace>
  <inkml:trace contextRef="#ctx0" brushRef="#br0" timeOffset="-133129.5">22954 4343 466 0,'0'0'1466'0,"0"0"-1108"16,0 0-58-16,0 0 18 0,0 0-134 16,0 0-93-16,-28-5-52 15,28 5-24-15,0 0-4 16,0 0-4-16,0 0 10 16,0 5 8-16,4 1 20 15,16 2 15-15,15 0 25 16,28-2 19-16,33-3-22 15,28-3-29-15,-7 0-28 16,-24-6-19-16,-33 1 2 16,-24-1-8-16,-8 2 6 15,-1 0-6-15,-6 1-19 16,-13 3-79-16,-16 0-149 16,-17 0-323-16,-10 0-757 0</inkml:trace>
  <inkml:trace contextRef="#ctx0" brushRef="#br0" timeOffset="-132924.04">23022 4515 1262 0,'0'0'972'0,"0"0"-833"16,0 0-52-16,0 0 105 16,0 0 174-16,133 28-75 15,-64-21-85-15,5-5-107 16,-2-2-57-16,-6 0-25 15,-3 0-16-15,-5 0-1 16,-9 0-32-16,0 4-167 16,-16 3-434-16,-10-1-662 0</inkml:trace>
  <inkml:trace contextRef="#ctx0" brushRef="#br0" timeOffset="-115179.64">22117 14468 2013 0,'0'0'759'0,"0"0"-635"0,0 0 43 16,0 0 34-16,0 0-71 15,0 0 1-15,0 0 1 16,0 0-20-16,0 0-14 16,-2 0-35-16,-2 8-30 15,-3 6-23-15,-4 7 4 16,-3 12-1-16,-6 7 2 16,-4 5-6-16,-5 3 0 15,-3 5-8-15,-2 0 7 16,-3 1-1-16,-1 3-7 15,0 2 1-15,-4-3 6 16,-1 1-7-16,0-10 0 16,2-1 0-16,-1-1 0 15,3-5 0-15,-2-4 0 0,0-1 1 16,-2 0 5-16,2-3-5 16,-2-1 8-16,1-3-3 15,-2-5-4-15,2 3-1 16,-1 1 0-16,-2-1 0 15,-4 5 0-15,-1 2 0 16,-4 1 0-16,-1 2 7 16,2 4-8-16,-1-3 0 15,6-8 0-15,5 4 0 16,4-11 0-16,7-1 0 16,1-1 0-16,-1-1 0 15,-4-4 0-15,-7 3 0 16,-10 0 0-16,-4 1 0 15,-4-7 0-15,1 2 0 0,3-5 0 16,6 1 0-16,4 3 0 16,3-5 0-16,1 6 0 15,-5 0 0-15,-3 0 0 16,-11 3 0-16,-2 6 0 16,-6-1 0-16,-2 0 0 15,2 1 0-15,5-1 0 16,3-5 0-16,5 1 0 15,3 1 0-15,3-2 0 0,-1 1 0 16,-3 4 0 0,-5-3 0-16,-2 3 0 0,1-1 0 15,4-2 0-15,4-1 0 16,10-6 0-16,7 1 0 16,8-5 0-16,3 3 0 15,-2-2 0-15,1 8 0 16,-6-3 0-16,-3 0 0 15,-1 3 0-15,-4 2 0 16,3-1 0-16,6-2 0 16,6-2 0-16,7-6 0 15,6-2 0-15,4 2 0 16,3-4 0-16,-4-1 0 16,-1 5 0-16,-6 0 0 15,-4-2 0-15,-6 5 0 0,0-1 0 16,0-2 0-16,3-4 0 15,7 0 0-15,4-2 0 16,2 2 0-16,-1-4 0 16,-4 4 0-16,-8 0 0 15,-8 7 0-15,-11 1 0 16,-3 2 0-16,-8-1 0 16,2 5 0-16,0-1 0 15,3-7 0-15,3 4 0 16,4-7 0-16,4 4 0 15,2-3 0-15,0 6 0 16,0-6 0-16,2 6 0 16,-1-2 0-16,-2-3 0 15,1-1 0-15,-2 3 0 16,-1-8 0-16,2 2 0 0,0 1 0 16,1-6 0-1,2 0 0-15,0 0 0 0,-3 4 0 16,-5-4 0-16,-6 5 0 15,-4-2 0-15,-9-3 0 16,-4 5 0-16,-6-5 0 16,-4 0 0-16,-1 0 0 15,-17 0 0-15,-8 0 0 16,-17 0 0-16,10-5 0 16,21 5 0-16,26-3-3 15,15-2 2-15,-5-4 0 16,-6 3 0-16,-9-8 0 0,3 3 1 15,1-3 0-15,-2 2 7 16,-6 2-7-16,-4 0 0 16,-4 5 0-16,-3-3 0 15,1 5 0-15,2-2 0 16,3-1 0-16,7-1 0 16,2-7 0-16,4 4 0 15,-5-2 0-15,-4 1 0 16,-4 3 0-16,-2-1-3 15,-5 1-3-15,3 4 6 16,3-2 1-16,3 2-1 16,7 0 8-16,5-4-8 15,5 3 0-15,3-1 0 16,1 2 0-16,-2 0 0 16,1-2 0-16,-1 4 0 0,-4 2 0 15,0 0 0-15,0 0 0 16,2 0 0-16,2 0 0 15,5 2-3-15,3 4 2 16,-4 2-1-16,1-2 2 16,-4 7 0-16,-8-4 0 15,-4 8-1-15,-7-3 1 16,-1 0 0-16,-5-2-1 16,-1 2 1-16,5-10 8 15,1 2-8-15,0-2 0 16,1-4 0-16,-15 0 0 0,-18 0 0 15,-16 8 0 1,-5-2 0-16,7 2 0 16,9 0-3-16,10-7 2 0,-2 4 0 15,-2-5 0-15,-6 0 1 16,3 0 0-16,-3 0 6 16,-2 0-6-16,3-6 0 15,-3 6 0-15,3-5 0 16,4 5 0-16,6-3 0 15,3-2 0-15,2-4 0 16,4 1 0-16,0-2 0 16,0 2 0-16,15-2 0 15,10 2 0-15,12 4 0 0,2-5 0 16,-8 4 0 0,-9-4 0-16,-10-1 0 0,8 3 0 15,0-3 0-15,2 1 0 16,3 0 0-16,-2 0 0 15,3 1 0-15,1 4 0 16,1 2 0-16,4 2 0 16,2-4 0-16,1 4 0 15,7-4 0-15,0 0 0 16,0 0 0-16,2 2 0 16,-1-2 0-16,-2 1 0 15,0-2 0-15,-2-1 0 16,0 3 0-16,-4-5 0 15,1 2 0-15,-2-3 0 16,-3 1 0-16,0-2 0 16,-1-4 0-16,2 2 0 0,-1 3 0 15,-1-8 0-15,4 3 0 16,-2 0 0-16,5 0 0 16,-4 2 0-16,1 2 0 15,-3 2 0-15,-1-2 0 16,0 2 0-16,0-5 0 15,1 7 0-15,3-3 0 16,0 5 0-16,4-4 0 16,1 4 0-16,-1-2 0 15,2-2 0-15,-2-2 0 16,-4 2 0-16,0-1 0 16,0-1 0-16,-2-2 0 15,2 7 0-15,3-4 0 0,2 4 0 16,6 1 0-1,5 0 0-15,4 4 0 0,4-5 0 16,4 1 0-16,1 4 0 16,2-6 0-16,-5 6 0 15,-2-4 0-15,-3 0 0 16,-6 0 0-16,-4 0 0 16,0 0 0-16,-1-2 0 15,0-2 0-15,4-1 0 16,0-4 0-16,1 3 0 15,1-4 0-15,1-4 0 16,-2 3 0-16,-4 1 0 16,1-9 0-16,-3 1 0 15,-2-4 0-15,2-2 0 16,-2-4 0-16,2-7 0 0,3 2 0 16,3-4 0-16,4 4 0 15,5-6 0-15,2-1 0 16,-1-4 0-16,3-3 0 15,0-2 0-15,3-5 0 16,2 5 0-16,3 3 0 16,0 10 0-16,0 0 0 15,2 4 0-15,-5 4 0 16,-2-3 0-16,-4 4 0 16,-7-1 0-16,0 2 0 15,-4-5 0-15,0 7 0 16,1-6 0-16,1 2 0 0,5 5 0 15,2-4 0 1,5 3 0-16,0 0 0 0,0-3 0 16,2 2 0-16,-2-4 0 15,-2-2 0-15,3 0 0 16,0 3 0-16,2 2 0 16,2 6 0-16,4 7 0 15,4 1 0-15,1 2 0 16,1 3 0-16,2-3 0 15,1 2 0-15,-2-2 0 16,0-3 0-16,-3-5 0 16,-1 2 0-16,-4-5 0 15,0 2 0-15,2 6 0 0,-1 3 0 16,0-3 0 0,4 6 0-16,-3 0 0 0,3 4 0 15,-2-4 0-15,1 1 0 16,-1-2 0-16,2 3 0 15,-2-2 0-15,4 0 0 16,0 4 0-16,3-3 0 16,2 4 0-16,1 2 0 15,0-2 0-15,1 0 0 16,-2-1 0-16,-5-6 0 16,4 4 0-16,-2-6 0 15,-1 3 0-15,6 3 0 16,-4 8 0-16,7 1 0 0,-3 0 0 15,2 0-3 1,1 6-21-16,-3 20-1 0,0 14 20 16,2 15 4-16,0 5-4 15,1 1 4-15,0 5-5 16,0-4 5-16,0-3-1 16,0-6 1-16,0-13 1 15,0-9-1-15,0-10-45 16,0-10-83-16,1-11-59 15,7 0-31-15,23-46-74 16,1-5-515-16,1-4-660 0</inkml:trace>
  <inkml:trace contextRef="#ctx0" brushRef="#br0" timeOffset="-114963.21">4710 14280 1691 0,'0'0'503'15,"0"0"-402"-15,0 0 243 16,0 0-42-16,0 0-172 16,0 0-81-16,0 0-35 15,-33-1 1-15,54 13 93 16,8 2 43-16,4-2-51 16,6 1-55-16,1-2-27 15,7-1-18-15,25-6-22 16,-11-4-326-16,-10 0-914 0</inkml:trace>
  <inkml:trace contextRef="#ctx0" brushRef="#br0" timeOffset="-112896.53">20595 16240 560 0,'0'0'1524'15,"0"0"-1257"-15,0 0-95 16,0 0 119-16,0 0-86 16,0 0-57-16,0 0-1 15,-50-26-17-15,42 26-24 16,-3 0-31-16,-12 8-19 16,-7 10 1-16,-4 9-5 15,-9 4-14-15,5 9-22 0,2 5-2 16,7-1-13-16,11-3-1 15,11 4-7-15,7-5 6 16,10-9-5-16,26 0 5 16,32-12 1-16,30-16 9 15,-1-3 3-15,-10-3-5 16,-17-26 7-16,-28 4-13 16,-5-12 6-16,-8-2 7 15,-20-3 22-15,-9-1 33 16,-15-2 14-16,-20 1-83 15,-10 7 0-15,-3 6 0 16,4 5 0-16,7 8 0 16,10 8 0-16,11 7-9 15,9-2-128-15,8-1-170 16,18 3-388-16,6-2-1070 0</inkml:trace>
  <inkml:trace contextRef="#ctx0" brushRef="#br0" timeOffset="-111493.48">21598 15887 867 0,'0'0'1048'16,"0"0"-707"-16,0 0-193 16,0 0 75-16,-127 147 20 15,48-40-69-15,-22 36-17 16,-9 10-18-16,-3-10-49 15,7-24-17-15,27-42-31 0,12-19-16 16,15-22-11 0,7-7-3-16,-10 8-2 0,0-5-4 15,-7 4-6-15,14-9-81 16,10-10-135-16,26-9-248 16,12-2-197-16,2-6-633 0</inkml:trace>
  <inkml:trace contextRef="#ctx0" brushRef="#br0" timeOffset="-111130.41">21452 16659 2199 0,'0'0'498'15,"0"0"-389"-15,0 0 39 0,0 0-35 16,-90 73-54-16,84-25-34 15,6 6-11-15,7-5-5 16,22 1-2-16,3-11-1 16,8-13 6-16,2-12 8 15,3-14 17-15,2 0 62 16,-3-18 19-16,-3-18-19 16,-5-9-13-16,-12-2-11 15,-13-11 7-15,-11-5-19 16,0 1-4-16,-26 5-17 15,-10 11-21-15,-9 13-21 16,-8 15-11-16,2 18 9 16,0 0-5-16,8 24-2 15,10 6-36-15,11 6-71 0,22 4-101 16,0-8-161-16,19-13-484 0</inkml:trace>
  <inkml:trace contextRef="#ctx0" brushRef="#br0" timeOffset="-87612.05">22926 11699 1280 0,'0'0'1004'16,"0"0"-717"-16,0 0-118 16,0 0 67-16,0 0-6 15,0 0-47-15,-30-28-33 16,30 28-15-16,-1 0-20 15,-2 0-8-15,3 0-10 16,-7-5-35-16,4-1-21 16,-3 1-41-16,3 3 0 15,1-3 0-15,-5 3 0 0,4-1 0 16,-2-3 0 0,-2-2 0-16,-1-7 0 0,-1-3 0 15,-3-3 0-15,-2-7 0 16,-1-5 0-16,-2-1 0 15,2 2 0-15,-1 2 0 16,6 1 0-16,0 5 0 16,3 3 0-16,2 2 0 15,1 5 0-15,2 2 0 16,1 4 0-16,-1 2 0 16,2 1 0-16,0 3 0 15,0 2 0-15,0 0 0 16,0 0 0-16,0 0 0 0,0 0 0 15,-2 0 0 1,2 0 0-16,0 0 0 0,-1 0 0 16,1 0 0-16,0 0 0 15,0 0 0-15,-1 0 0 16,1-2 0-16,0 2 0 16,0-3 0-16,-3 0 0 15,3 1 0-15,-2-3 0 16,1 2 0-16,0-1 0 15,-2-3 0-15,-1 4 0 16,-1-6 0-16,0 3 0 16,0-2 0-16,0 2 0 0,2 1 0 15,1 2 0 1,2 1 0-16,0 2 0 0,0 0 0 16,0 0 0-16,-2-2 0 15,2 2 0-15,-1-2 0 16,-1 0 0-16,-2-4 0 15,1 0 0-15,-1-2 0 16,-3-1 0-16,0-2 0 16,-1 0 0-16,1 0 0 15,-1 1 0-15,3-4 0 16,-2 0 0-16,-2-5 0 16,-1-1 0-16,1 0 0 15,-3-3 0-15,-2 1 0 16,1-4 0-16,-4-2 0 15,1-5 0-15,-3-1 0 0,-3-5 0 16,2 2 0 0,-1-2 0-16,-1 0 0 0,1-1 0 15,-3-3 0-15,2 4 0 16,1-1 0-16,-1 1 0 16,2 1 0-16,1 2 0 15,-1-3 0-15,-3-4 0 16,-3-4 0-16,-7-2 0 15,0-1 0-15,-4-1 0 16,-3 1 0-16,1 7 0 16,-1 0 0-16,3 5 0 15,-1 4 0-15,-4 2 0 16,2-1 0-16,-3 2 0 0,-4-3 0 16,-3-3 0-16,0-2 0 15,-2-3 0-15,0-1 0 16,-2-2 0-16,3-5 0 15,-4-2 0-15,2 1 0 16,-2-4 0-16,0-1 0 16,0 2 0-16,-1 2 0 15,3-3 0-15,-4 3 0 16,2-1 0-16,0-1 0 16,-2 1 0-16,-5-3 0 15,-2 2 0-15,-3-2 0 16,-5-1 0-16,-4 0 0 15,-5 3 0-15,1 1 0 16,3 9 0-16,5 4 0 0,4 6 0 16,4 3 0-16,8 8 0 15,3 3 0-15,1 1 0 16,1 2 0-16,-2 3 0 16,-5-2 0-16,-4 1 0 15,-5 3 0-15,-2 2 0 16,4 1 0-16,0-2 0 15,1 4 0-15,2-3 0 16,1 2 0-16,-4-1 0 16,1 3 0-16,-4 0 0 15,4 2 0-15,1 2 0 16,-1 2 0-16,1 0 0 16,-2-2 0-16,3 2 0 0,2 0 0 15,2-2 0-15,5 2 0 16,0 0 0-16,1 0 0 15,-1 0 0-15,-2 0 0 16,-1 0 0-16,-3 0 0 16,-4 0 0-16,-4 0 0 15,-3 0 0-15,-4 0 0 16,2 0 0-16,0-3 0 16,2 2 0-16,-2 1 0 15,-2 0 0-15,-1 0 0 16,-1 0 0-16,-2 4 0 15,2 4 0-15,3-2 0 16,-1 0 0-16,5 1 0 16,-1-3 0-16,4-1-11 0,-1 2 10 15,0 1-13-15,-2-1 7 16,0 8-20-16,-5-2 1 16,-4 7 17-16,4 1-3 15,0-3 12-15,6 0-2 16,6-7 1-16,3 2 1 15,7-6 0-15,2-1 0 16,3 1 0-16,-1-3 0 16,-6 0 0-16,-4-2 1 15,-3 0 0-15,-7 0 0 16,1 0-1-16,-1 0 1 0,-1 4 0 16,6 2-1-16,6-2 0 15,7 3-1-15,9-4 1 16,5 3-1-16,5-3 1 15,5 3-2-15,-4 1 2 16,2-1-1-16,-3 2 0 16,-1 0 0-16,-4 2 1 15,3-2 0-15,2 0 1 16,5-4-1-16,8 1 1 16,4-3 0-16,0-1 0 15,1 1 0-15,-1 2-1 16,-3 4-1-16,-3 0 1 15,-3 1-1-15,-1 5 0 16,1-3 0-16,1 0 0 16,3-2 0-16,4-3 1 0,-3-3-1 15,0 4 1-15,-6-3 0 16,-2 2 0-16,-6-2 0 16,-1 3 0-16,-6-1 0 15,-1-1-7-15,1 0 6 16,3-1 0-16,1 0 0 15,3-3 0-15,2 4 0 16,0-1 0-16,-4 4 0 16,-1 1 0-16,-4 5-10 15,-4 5 5-15,2-1-7 16,-1-1 11-16,3 4-10 16,3-5 6-16,2-4 5 15,5-3 1-15,-2-4 1 16,2-5-1-16,0 0 2 15,-2 0-1-15,-2 0 5 0,-2-10-5 16,-3 1-1-16,2-2 0 16,0-1 1-16,1 1 0 15,4 1-1-15,7 3 0 16,3 2 1-16,4 4-1 16,-1 1 0-16,-7 0 0 15,-4 0-7-15,-6 6 6 16,-4 6-4-16,-4 2 4 15,0 2-1-15,0 0 1 16,0-1-5-16,-1-3 5 16,6-1 0-16,2-3 1 15,5-2-1-15,4 0 0 16,1-2 0-16,-2 4-5 0,1 0 4 16,-5 3-8-16,-2 0 2 15,0 1-8-15,5 5-16 16,3-3 1-16,4-3-10 15,8 0 17-15,4-4 3 16,1-3 11-16,-2 2 8 16,1 0 2-16,-8 2 0 15,-9 3 0-15,-5 1 0 16,-3 4 0-16,-4-1-8 16,3 4 1-16,0-4 6 15,3 4-1-15,3-2 1 16,2 6-13-16,-3 2 4 15,-3 4 1-15,-1 5 0 0,-6 5-6 16,-2 4-6-16,-4 1 9 16,-2 1 1-16,3-3 11 15,0 0-2-15,7-2 1 16,0-4 0-16,3-1 1 16,-3 2 0-16,-2 1 0 15,-3 2 4-15,-1 5-4 16,-4 0 0-16,0 1-1 15,-1 4 1-15,2-1-1 16,2-1-5-16,3-3 0 16,0 3 6-16,1 3-1 15,1 1 0-15,2 2 1 0,2 1 0 16,1 1-1-16,3-3-4 16,2 4 5-16,3-4 1 15,1-2 0-15,3-3 0 16,1-1 0-16,-3-5 0 15,0 1 0-15,-4-4 5 16,-6 1-6-16,-5 6 1 16,-4 4 0-16,-5 6 0 15,-2 9 0-15,3 3-1 16,3 5-23-16,6-2-157 16,11-4-176-16,12-22-167 15,12-14-1-15,5-31-406 0</inkml:trace>
  <inkml:trace contextRef="#ctx0" brushRef="#br0" timeOffset="-86779.63">10631 10676 538 0,'0'0'358'0,"0"0"-212"16,0 0-98-16,0 0 42 16,0 0 124-16,0 0 51 15,0 0 26-15,0-14-46 16,0 14-99-16,0 0-69 16,0 0-56-16,0 0-21 0,4 8-7 15,3 12 5-15,4 3 1 16,2 13 1-16,-3 3 1 15,-2 13 13-15,-2 9 39 16,-6 7 33-16,0 6 53 16,-6 1-35-16,-5-1-22 15,-3-10-29-15,4-9-20 16,2-11-14-16,3-12-4 16,1-7 6-16,3-7 9 15,-1-7 12-15,2-1-3 16,0-4-21-16,0-3-12 0,0-3 3 15,10 0 4 1,29-30 5-16,39-33 15 0,48-26-18 16,24-14-15-16,0 2-135 15,-40 31-352-15,-43 19-500 0</inkml:trace>
  <inkml:trace contextRef="#ctx0" brushRef="#br0" timeOffset="-79997.56">15907 7311 378 0,'0'0'1455'15,"0"0"-945"-15,0 0-247 16,0 0 31-16,0 0-64 15,0 0-80-15,-18-10-59 16,18 10-38-16,0 0-20 16,-3 13-29-16,2 5-3 15,-5 13-1-15,1 9 33 16,-3 9 27-16,-1 5 6 16,-5 0-11-16,2 2-8 15,-1 0-14-15,-1-4-11 16,3-1-4-16,0-1-3 0,4-8-6 15,1-8-3 1,1-11-5-16,2-4 0 0,1-12 1 16,2-3 5-16,0-1-6 15,0-3-1-15,0 0-89 16,4 0-112-16,12-5-285 16,3-9-525-16</inkml:trace>
  <inkml:trace contextRef="#ctx0" brushRef="#br0" timeOffset="-78247.16">16910 7120 1798 0,'0'0'575'16,"0"0"-413"-16,0 0 110 15,0 0-52-15,0 0-91 16,0 0-47-16,0 0-10 16,-4 0-2-16,2 0-10 15,2 0-18-15,0 0-16 16,0 0-7-16,0 0-11 0,0 0 1 15,0 0-8-15,0 0-1 16,0 0 1-16,0 0 0 16,0 0 0-16,0 0-1 15,0 0 0-15,0 0 0 16,0 0 1-16,0 0-1 16,0 0 1-16,0 0 1 15,0 0-1-15,0 0 0 16,0 0 5-16,0 0-6 15,0 0-1-15,0 0 0 16,0 0 0-16,0 0 0 16,0 0-5-16,0 0 6 15,0 0-1-15,0 0 0 0,0 0 0 16,0 0 0-16,0 0 0 16,0 0-1-16,-1 0-4 15,-5 6 0-15,-2 8 5 16,-9 13-1-16,-4 6 2 15,-10 15 2-15,-9 15 16 16,-10 9 4-16,-22 22 23 16,-21 21 38-16,-17 13-26 15,-8-2-9-15,8-15-14 16,24-26-2-16,20-28 10 16,16-11-9-16,1-4-14 15,-3 6-1-15,1 2 2 0,-3 1-14 16,14-9-5-16,12-10 0 15,7-10 5-15,11-12-6 16,6-4 6-16,4-6 2 16,0 0 4-16,0 0-12 15,0 0-8-15,11-14-103 16,40-25-226-16,-3 5-468 16,0-6-740-16</inkml:trace>
  <inkml:trace contextRef="#ctx0" brushRef="#br0" timeOffset="-77640.01">16744 7600 1923 0,'0'0'844'16,"0"0"-579"-16,0 0-113 16,0 0-51-16,0 0-62 15,-16 149 151-15,7-71-4 16,-1 4-51-16,1 2-35 15,4-6-38-15,3-8-34 16,-1-8-14-16,3-8-7 16,0-8-1-16,0-7-6 15,0-11 0-15,0-6-120 16,7-8-189-16,0-12-487 0</inkml:trace>
  <inkml:trace contextRef="#ctx0" brushRef="#br0" timeOffset="-75112.93">13524 4320 872 0,'0'0'574'0,"0"0"-290"16,0 0-28-16,0 0-40 0,0 0-65 16,0 0-25-16,-17 39 7 15,13-16 29-15,-3 4-19 16,-1 5-27-16,-1 5-31 15,-4 2-16-15,-1 4-11 16,-1 2-17-16,-4 0-25 16,-1 1-7-16,0 0 0 15,-2-4-9-15,0-6-36 16,6-3-145-16,9-10-170 16,6-9-305-16,1-14-537 0</inkml:trace>
  <inkml:trace contextRef="#ctx0" brushRef="#br0" timeOffset="-74870.58">14083 4409 1667 0,'0'0'864'0,"0"0"-690"16,0 0-145-16,0 0-28 15,0 0 46-15,-26 143 52 16,10-81-11-16,-2 5-33 16,-2 1-21-16,-3-6-20 15,2 3-5-15,1-9-9 0,2-3-9 16,7-10-151 0,11-7-159-16,0-15-333 0,5-15-486 15</inkml:trace>
  <inkml:trace contextRef="#ctx0" brushRef="#br0" timeOffset="-74480.69">14462 4575 2013 0,'0'0'587'15,"0"0"-390"-15,0 0 38 16,0 0-59-16,0 0-104 15,0 0-57-15,-107 35-15 16,78 13 0-16,3 10 0 0,6 5 2 16,10-6-2-16,10-1-1 15,0-10-6-15,19-9-5 16,13-13 12-16,9-11 0 16,3-11 22-16,3-2 39 15,-1-8-11-15,-4-15-11 16,-5-6-6-16,-6-4 12 15,-9-4 3-15,-5-2 0 16,-8-1-17-16,-7 1-11 16,-2 8-13-16,0 6-7 15,-11 7-6-15,-3 4 5 16,1 3 0-16,-3 2-8 0,-2 3-45 16,0 4-82-1,0 2-113-15,3 0-282 0,6 0-359 0</inkml:trace>
  <inkml:trace contextRef="#ctx0" brushRef="#br0" timeOffset="-73643.02">15185 4489 1861 0,'0'0'653'0,"0"0"-406"16,0 0 7-16,0 0-83 16,0 0-96-16,0 0-71 15,0 0-3-15,-41 72-1 16,21-19 27-16,-3 9 9 16,-3 5 7-16,2 6 3 0,-1 0-1 15,5-8-7 1,1-2-13-16,4-10-5 0,5-10-11 15,3-9-9-15,0-10 1 16,3-6 0-16,3-7 1 16,1-5-2-16,0-6-105 15,2 0-130-15,15-11-294 16,0-7-765-16</inkml:trace>
  <inkml:trace contextRef="#ctx0" brushRef="#br0" timeOffset="-72910.86">15497 4524 1676 0,'0'0'536'15,"0"0"-297"-15,0 0 29 16,0 0-78-16,0 0-85 15,0 0-47-15,0 0-34 16,0 11-23-16,-4 15-1 16,-7 11 45-16,0 7 31 15,1 10 14-15,-6 2-6 16,3 0-8-16,-1 0-26 16,2-3-25-16,0-7-10 15,1-6-1-15,3-7-2 16,1-4-3-16,2-9-8 15,2-6 0-15,1-6 5 0,2-5-6 16,0 0-13-16,0-3-127 16,10 0-138-16,14 0-267 15,0-12-1412-15</inkml:trace>
  <inkml:trace contextRef="#ctx0" brushRef="#br0" timeOffset="-72414.47">15908 4666 1852 0,'0'0'548'0,"0"0"-435"16,0 0 51-16,0 0-44 15,-92 47-72-15,69-9-19 16,2 5-19-16,7 5-1 0,4 2 0 15,9-1-3 1,1-7-6-16,11-6 0 0,15-6 17 16,9-8 70-16,8-12 19 15,2-10-9-15,-1 0-13 16,-3-11-11-16,-6-18-13 16,-6-6-1-16,-12-8 2 15,-5-3-2-15,-9-3-29 16,-3 6-11-16,-6 2-11 15,-10 8-8-15,-5 3-1 16,-2 5-38-16,-9 5-144 16,4 8-313-16,6 4-412 0</inkml:trace>
  <inkml:trace contextRef="#ctx0" brushRef="#br0" timeOffset="-72198.27">16471 4726 2393 0,'0'0'715'16,"0"0"-417"-16,0 0-30 15,0 0-112-15,0 0-118 16,0 0-38-16,0 0-13 16,-19 142 13-16,5-74 1 15,0 10 12-15,1 1-13 16,1-1 0-16,1 0-8 15,-6 25-80-15,4-21-215 16,2-15-534-16</inkml:trace>
  <inkml:trace contextRef="#ctx0" brushRef="#br0" timeOffset="-69997.43">14849 5350 684 0,'0'0'958'16,"0"0"-594"-16,0 0-26 15,0 0 4-15,0 0-69 16,0 0-125-16,0-17-97 16,0 32-41-16,0 11 5 15,0 9 47-15,0 10 38 16,0 8-42-16,0 0-28 15,0 1-19-15,0 0-1 0,0-3 2 16,0-6-3 0,0-3-8-16,0-10-1 0,0-2-20 15,1-8-116-15,7-9-116 16,4-13-108-16,-2-7-257 16,-1-18-791-16</inkml:trace>
  <inkml:trace contextRef="#ctx0" brushRef="#br0" timeOffset="-69809.93">14927 5311 1681 0,'0'0'688'16,"0"0"-477"-16,0 0-28 0,0 0-111 15,0 0-72-15,0 0-1 16,0 0 1-16,-69 63-1 15,41-39-44-15,-11 4-144 16,8-9-162-16,7-8-432 0</inkml:trace>
  <inkml:trace contextRef="#ctx0" brushRef="#br0" timeOffset="-69645.36">14966 5284 1315 0,'0'0'698'0,"0"0"-490"15,0 0-40-15,0 0-24 16,99-8-40-16,-70 20-62 0,1 7-25 16,0 7-17-1,-2 15-13-15,-3-6-249 0,-14-4-535 16</inkml:trace>
  <inkml:trace contextRef="#ctx0" brushRef="#br0" timeOffset="-68947.39">14470 6124 1428 0,'0'0'784'0,"0"0"-533"0,0 0-92 16,0 0-41-16,0 0-63 15,0 0-25-15,-89 82-21 16,65-44-1-16,6 4 1 16,6-1-8-16,5-6 0 15,7-4-1-15,4-9-6 16,16-10-1-16,8-10 7 16,6-2 15-16,-2-19 9 15,-1-13 27-15,-9-7 4 16,-9-6-17-16,-11 2-38 15,-2-6-29-15,-15 14-193 16,-2 5-506-16</inkml:trace>
  <inkml:trace contextRef="#ctx0" brushRef="#br0" timeOffset="-68624.25">14607 6161 535 0,'0'0'1497'0,"0"0"-1264"15,0 0-171-15,0 0-8 16,0 0-33-16,0 0-7 16,0 0-5-16,-42 114-3 15,45-98 0-15,11-11-6 16,7-5 0-16,4 0 12 16,4-8 10-16,-3-12-10 0,-4 1 0 15,-6-1-5 1,-6 7 5-16,-6 4 46 0,-4 9 38 15,0 0-70-15,0 3-26 16,0 16-11-16,-1 6 11 16,-4 3 0-16,5-2 1 15,0-1-1-15,0-6 0 16,6-4-45-16,17-15-109 16,-2 0-238-16,1 0-694 0</inkml:trace>
  <inkml:trace contextRef="#ctx0" brushRef="#br0" timeOffset="-68487.58">14876 6235 398 0,'0'0'1132'16,"0"0"-950"-16,0 0-121 16,0 0-61-16,105 0-94 15,-80-3-672-15</inkml:trace>
  <inkml:trace contextRef="#ctx0" brushRef="#br0" timeOffset="-68112.7">14964 6161 1287 0,'0'0'364'0,"0"0"-269"16,0 0 37-16,0 0 23 15,-37 117-74-15,30-78-46 16,6-4-19-16,1-5-10 0,0-5 0 15,1-9-6 1,11-9 0-16,4-7 0 0,-2 0 35 16,5-21 7-16,-2-7-2 15,2-6 8-15,-5-2-22 16,-3 5 3-16,-2 8 73 16,-6 7 47-16,-3 10 30 15,0 6-96-15,0 9-83 16,-6 22-6-16,-8 16 6 15,0 13 20-15,1 10 10 16,5 3 2-16,3-2-20 16,4-2-11-16,1-9 8 15,0-7-7-15,0-12-1 16,0-8-1-16,0-15-34 16,5-10-156-16,7-20-78 0,2-21-126 15,0-10-817-15</inkml:trace>
  <inkml:trace contextRef="#ctx0" brushRef="#br0" timeOffset="-67730.69">15094 6284 1207 0,'0'0'689'0,"0"0"-481"16,0 0-67-16,0 0-29 16,0 0-45-16,0 0-41 15,0 0-20-15,53-9 6 0,-53 30 33 16,0 0 29-1,0 3 32-15,-5-3-14 0,-5 1-36 16,2-3-25-16,1-4-19 16,6-3-12-16,1-6-1 15,0-6-128-15,8 0-63 16,15-7 11-16,5-15-325 16,1-7-100-16,1 1 248 15,-4 3 254-15,-8 4 104 16,-7 5 306-16,-4 8 241 15,-7 3-187-15,0 5-118 16,0 0-120-16,0 0-73 16,0 3-40-16,0 11 5 15,0 4 18-15,0 3-3 16,0 0-8-16,0-1-12 0,0-1-3 16,0-6-6-16,0-4-61 15,9-5-164-15,3-4-316 0</inkml:trace>
  <inkml:trace contextRef="#ctx0" brushRef="#br0" timeOffset="-67589.05">15422 6297 1257 0,'0'0'504'0,"0"0"-438"15,0 0-60-15,0 0-6 16,0 0-35-16,0 0-200 15,0 0-392-15</inkml:trace>
  <inkml:trace contextRef="#ctx0" brushRef="#br0" timeOffset="-67244.96">15462 6144 1245 0,'0'0'496'16,"0"0"-261"-16,0 0 35 16,0 0-79-16,0 0-75 0,0 0-40 15,0 0-39-15,42-2-20 16,-21 2-11-16,2 0-5 15,-4 0 0-15,0 0 1 16,-6 0-2-16,-2 0 0 16,-2 0 0-16,-4 2-12 15,0-1 5-15,-3 1-16 16,-2-2-27-16,0 0-13 16,0 0-32-16,0 0-66 15,-7-5-492-15</inkml:trace>
  <inkml:trace contextRef="#ctx0" brushRef="#br0" timeOffset="-67016.61">15579 6003 1370 0,'0'0'710'0,"0"0"-515"16,0 0-85-16,0 0-63 15,0 0 90-15,0 0 30 16,-55 144-31-16,38-89-56 15,-1 1-24-15,4-4-22 16,3-6-19-16,3-6-8 16,2-6-6-16,6-6-1 15,0-7-73-15,20-17-186 16,6-4-304-16,-1 0-795 0</inkml:trace>
  <inkml:trace contextRef="#ctx0" brushRef="#br0" timeOffset="-66842.05">15713 6192 1908 0,'0'0'751'15,"0"0"-478"-15,0 0-8 16,0 0-115-16,0 0-101 16,0 0-32-16,0 0-17 15,77-3-29-15,-63 20-194 16,-5-2-302-16,-6-1-308 0</inkml:trace>
  <inkml:trace contextRef="#ctx0" brushRef="#br0" timeOffset="-66713.4">15713 6342 1122 0,'0'3'698'0,"0"-1"-520"16,0-2-7-16,0 2-14 16,0-1-70-16,16-1-14 15,4 0-12-15,21 0-61 16,-7 0-311-16,0-9-816 0</inkml:trace>
  <inkml:trace contextRef="#ctx0" brushRef="#br0" timeOffset="-66558.81">16015 6198 2099 0,'0'0'527'15,"0"0"-445"-15,0 0-49 0,0 0 37 16,-20 112-10-16,13-62-30 15,3 3-15-15,4 13-15 16,0-12-216-16,0-16-558 0</inkml:trace>
  <inkml:trace contextRef="#ctx0" brushRef="#br0" timeOffset="-65847.79">16517 5554 1227 0,'0'0'612'15,"0"0"-312"-15,0 0 26 0,0 0-61 16,0 0-76-16,0 0-32 16,0 0-20-16,-2-44-43 15,2 44-45-15,0 0-38 16,0 6-11-16,0 12-33 15,0 15 23-15,5 6 10 16,8 9 19-16,0 2 11 16,4-2-8-16,-1-5-5 15,1-6-2-15,-2-6-15 16,-1-4 2-16,-4-12-2 16,-3-4 0-16,-4-8-29 15,1-3-71-15,-4-12-14 16,0-12-223-16,0-10-533 0</inkml:trace>
  <inkml:trace contextRef="#ctx0" brushRef="#br0" timeOffset="-65647.93">16510 5389 1453 0,'0'0'621'0,"0"0"-532"15,0 0-56-15,0 0 75 16,0 0 65-16,0 0-64 15,-39 135-50-15,33-95-29 16,-1-4-16-16,-1-2-7 16,1-3-7-16,-6-3-103 15,2-11-219-15,2-6-518 0</inkml:trace>
  <inkml:trace contextRef="#ctx0" brushRef="#br0" timeOffset="-65497.83">16517 5501 1435 0,'0'0'621'0,"0"0"-395"0,0 0-30 16,86-33-79-16,-52 33-69 15,-3 0-36-15,0 6-12 16,3 30-68-16,-5-4-185 16,-8 1-426-16</inkml:trace>
  <inkml:trace contextRef="#ctx0" brushRef="#br0" timeOffset="-64414.88">16776 6100 1783 0,'0'0'602'16,"0"0"-326"-16,0 0 11 15,0 0-111-15,0 0-114 16,0 0-52-16,-94 20-9 16,75 13 0-16,1 6-1 15,7 1 0-15,7-1-6 16,4-6 4-16,0-4-10 16,17-10 11-16,1-9 1 0,5-8 1 15,-2-2 14 1,0-14 10-16,-3-11-5 0,-9-12-4 15,-6-2-11-15,-3-4-5 16,0 4-108-16,-19 3-150 16,-2 11-292-16,5 10-473 0</inkml:trace>
  <inkml:trace contextRef="#ctx0" brushRef="#br0" timeOffset="-64066.53">16776 6100 1882 0,'24'-8'475'0,"-24"8"-331"0,0 5-65 16,3 11-78-1,0 2-1-15,1 10 1 0,1 5 8 16,4-4-8-16,2-4 0 16,7-6 8-16,1-13-1 15,5-6 6-15,3 0 33 16,-2-20-3-16,-2-11-20 15,-3 0 21-15,-7-2 16 16,-5 2 21-16,-4 12-4 16,-4 5 10-16,0 13-19 15,0 1-69-15,0 1-12 16,-5 20 0-16,-2 3 11 16,5 6 0-16,-2-5 1 15,4-4 1-15,0-2-1 0,0-5 0 16,0-6 0-16,8-2-36 15,5-6-125-15,2 0-135 16,-6 0-426-16</inkml:trace>
  <inkml:trace contextRef="#ctx0" brushRef="#br0" timeOffset="-63915.93">17030 6150 1106 0,'0'0'684'0,"0"0"-434"16,0 0 51-16,0 0-36 15,91 0-94-15,-59 0-96 16,-2 0-50-16,-2 0-25 16,1 0-157-16,-10 0-225 0,-5 0-458 15</inkml:trace>
  <inkml:trace contextRef="#ctx0" brushRef="#br0" timeOffset="-63547.82">17185 6088 857 0,'0'0'685'16,"0"0"-490"-16,0 0-5 15,0 0-11-15,0 0-58 16,-41 110-25-16,41-73-6 16,0 2-36-16,0-5-19 15,7-8-9-15,3-10-10 16,1-7-1-16,4-9 15 16,4 0 132-16,2-23-80 15,6-9-47-15,-3-12-25 16,0-4-10-16,-2-3-9 15,-8 6 8-15,-4 8 1 0,-6 15 55 16,-4 15 105-16,0 7-63 16,-2 11-97-16,-12 28-9 15,-4 14 9-15,2 20 13 16,0 9 8-16,5 5 3 16,0 1-1-16,5-6 7 15,2-7-8-15,0-13-7 16,-1-15-13-16,3-11 5 15,1-11-6-15,1-17-1 16,0-8-81-16,0-25 17 16,1-12-259-16,7-11-470 0</inkml:trace>
  <inkml:trace contextRef="#ctx0" brushRef="#br0" timeOffset="-63147.63">17334 6088 1751 0,'0'0'510'0,"0"0"-395"16,0 0 20-16,0 0-57 16,0 0-28-16,0 0-23 15,0 0 7-15,50 130 20 16,-50-97 0-16,-10-4-8 16,-6-5-6-16,2-1-17 15,0-8-11-15,4-5-2 16,4-3-10-16,6-7-65 0,4 0-46 15,21-10 16 1,6-17-128-16,2-3-57 0,-1-2 76 16,-9 6 204-16,-8 8 19 15,-10 9 277-15,-2 9-44 16,-3 0-159-16,0 5-81 16,-3 12-1-16,-2 8 1 15,2-1 4-15,3 0 2 16,0-4-6-16,0-6-12 15,0-3 8-15,7-8-7 16,4-3 12-16,3 0 54 16,2-1-58-16,3-14-9 15,1-9-149-15,-1 0-329 16,-4 4-729-16</inkml:trace>
  <inkml:trace contextRef="#ctx0" brushRef="#br0" timeOffset="-62984.86">17614 6196 307 0,'0'0'1240'0,"0"0"-934"16,0 0 48-16,0 0 36 15,0 0-140-15,99 25-111 16,-68-20-80-16,0 1-36 16,-7-4-23-16,2-2-67 15,-7 0-190-15,-9 0-333 0</inkml:trace>
  <inkml:trace contextRef="#ctx0" brushRef="#br0" timeOffset="-62781.39">17741 5987 924 0,'0'0'989'0,"0"0"-835"0,0 0-85 16,0 0 154-16,-31 109 24 15,22-55-52-15,6 3-49 16,-1 2-62-16,4-6-33 15,0-10-29-15,0-6-10 16,0-9-1-16,11-6-11 16,30-13-149-16,0-4-186 15,2-5-518-15</inkml:trace>
  <inkml:trace contextRef="#ctx0" brushRef="#br0" timeOffset="-62608.84">18101 6266 2179 0,'0'0'560'15,"0"0"-382"-15,0 0 48 16,0 0-67-16,0 0-86 16,101 8-73-16,-77-2-3 15,-9-2-274-15,-8 0-527 0</inkml:trace>
  <inkml:trace contextRef="#ctx0" brushRef="#br0" timeOffset="-62481.18">18090 6446 986 0,'0'0'740'0,"0"0"-443"16,0 0 95-16,0 0-85 16,94 0-204-16,-32 0-103 15,-8-2-252-15,-10-7-768 0</inkml:trace>
  <inkml:trace contextRef="#ctx0" brushRef="#br0" timeOffset="-62307.63">18523 6249 1114 0,'0'0'1307'16,"0"0"-826"-16,0 0-295 15,0 0-81-15,0 0-87 0,0 0 7 16,-11 152-7-16,-1-87-7 15,-3 0-11-15,-14 17-59 16,4-18-430-16,2-14-841 0</inkml:trace>
  <inkml:trace contextRef="#ctx0" brushRef="#br0" timeOffset="-61431.25">13021 5107 1498 0,'0'0'640'0,"0"0"-424"16,0 0-17-16,0 0 3 16,0 0-26-16,0 0-14 15,0 0-9-15,137 2 85 0,-6 4-42 16,33 0-94-16,20 2-42 15,1 6-10-15,-14 0-17 16,-13 4-14-16,-39-2-10 16,-34-5-9-16,-30-5-1 15,-20-3 0-15,-4 2 1 16,-6-4-1-16,-6 4 0 16,-9-5 0-16,-8 2 0 15,3-2-31-15,3 1-38 16,1 3-1-16,-4-2-86 15,-1 2-109-15,-13-4-230 16,-18 0-54-16,-9-11-1292 0</inkml:trace>
  <inkml:trace contextRef="#ctx0" brushRef="#br0" timeOffset="-61041.28">13128 5014 123 0,'0'0'1840'0,"0"0"-1530"15,0 0-234-15,0 0-45 16,0 0 27-16,0 0 47 16,0 0 163-16,62 37 36 15,-18-23-71-15,15 3-38 0,31 8-51 16,37 6-54-1,47 6-9-15,26 2-28 0,9-2-20 16,-7-6-9-16,-36-13-2 16,-18-5-22-16,-40-7 1 15,-34-1-1-15,-28-5 1 16,-19 1 11-16,-9-1-11 16,-4 0 9-16,-3 0-2 15,-9 0 5-15,-2 0-4 16,0 0-9-16,0 0-1 15,0 0-8-15,0 0-38 16,0 0-76-16,0 4-102 16,-5 8-133-16,-3 1-428 15,-1-4-387-15</inkml:trace>
  <inkml:trace contextRef="#ctx0" brushRef="#br0" timeOffset="-55031.5">14993 5206 1075 0,'0'0'504'16,"0"0"-335"-16,0 0 53 16,0 0-56-16,0 0-72 15,0 0-27-15,-6 2 11 16,6-2 17-16,0 0-4 16,0 0 3-16,0 1 6 15,0 4-17-15,9 5-16 16,15 5 73-16,17 7 78 0,30 9-35 15,43 2-29 1,41 2-53-16,18-3-19 0,4-10-35 16,-8-8-13-16,-20 0-8 15,-11-2-5-15,-13 2 0 16,-27-4-5-16,-30-3-7 16,-22-2 3-16,-13-2 5 15,0 0-11-15,-5 0 1 16,-4-1-1-16,-13-2 3 15,-6 0-7-15,-3 0 4 0,-2 0-6 16,0 0-42 0,-35-5-88-16,1-7-218 0,-5-2-698 15</inkml:trace>
  <inkml:trace contextRef="#ctx0" brushRef="#br0" timeOffset="-54681.19">14783 5366 1677 0,'0'0'715'15,"0"0"-559"-15,0 0-21 0,0 0 14 16,0 0-31-16,121 0 101 16,-6 0-26-16,53 6-57 15,28 2-25-15,7 4-45 16,-11 4-28-16,-34 4-25 16,-21 0-8-16,-38-5-5 15,-37-2-1-15,-31-5 1 16,-14 1-41-16,-3 0-103 15,-6 4-91-15,-8 0-243 16,0 0-110-16,-3-8-829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3T15:59:45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13354 11165 2440 0,'0'0'717'15,"0"0"-521"-15,0 0-75 16,0 0 35-16,-90 150 9 0,43-39-61 16,-9 27-46-16,6-9-26 15,12-25-11-15,9-32-9 16,9-25-6-16,-3 2-5 15,1-6 1-15,2-5 4 16,11-25-5-16,9-13 7 16,7-45-2-16,43-76 0 15,27-64-6-15,12-22 6 16,-4 9-5-16,-21 54 0 16,-26 63 7-16,-15 34-8 15,-10 23-1-15,-5 4-1 16,2 9 1-16,3 11 1 15,-2 11-1-15,11 50-33 16,7 48 34-16,0 41 0 0,-2 17 0 16,-9-4 0-16,-9-22 0 15,-3-41 12-15,-3-25-11 16,-1-25-1-16,0-20-12 16,2 2-118-16,-4-18-197 15,0-4-413-15,0-10-378 0</inkml:trace>
  <inkml:trace contextRef="#ctx0" brushRef="#br0" timeOffset="143.47">13148 11489 2242 0,'0'0'775'16,"0"0"-543"-16,0 0-51 0,0 0-97 15,0 0-60 1,225-11-24-16,-124 11-242 0,-15 6-656 0</inkml:trace>
  <inkml:trace contextRef="#ctx0" brushRef="#br0" timeOffset="670.83">13104 12484 1687 0,'0'0'779'0,"0"0"-405"15,0 0-243-15,0 0-19 16,0 0 76-16,0 157-37 16,0-79-72-16,0 9-47 15,0-3-20-15,-2 0-12 16,-16-2 0-16,-7-8-1 15,0-8-131-15,-4-11-226 0,6-19-368 16,7-26-461-16</inkml:trace>
  <inkml:trace contextRef="#ctx0" brushRef="#br0" timeOffset="1110.43">13213 12515 2082 0,'0'0'704'0,"0"0"-496"15,0 0 22-15,0 0-109 16,138-58-79-16,-91 76-24 16,-2 19-7-16,-7 10-2 15,-9 3 0-15,-18 5 12 16,-7-5 0-16,-4-3 1 16,-27-9 5-16,-11-8-9 15,-8-9 15-15,-4-12 6 0,4-7-6 16,7-2-10-16,10 0-7 15,12-9-2-15,5-4-4 16,12 3 20-16,0 2 12 16,17 2-28-16,20 2-13 15,19 4 0-15,9 0 0 16,3 17-1-16,-3 11-2 16,-13 6 1-16,-15 4-8 15,-16 2 7-15,-15 2 2 16,-6-2 0-16,-13 0 15 15,-25-3 13-15,-15-4 4 16,-10-7 4-16,-9-8-11 16,-1-8-11-16,4-6-8 15,5-4-5-15,12 0 5 16,12-2-4-16,14-3-2 0,17 2-102 16,5 3-278-16,4 0-910 15</inkml:trace>
  <inkml:trace contextRef="#ctx0" brushRef="#br0" timeOffset="1476.64">13258 13772 2138 0,'0'0'651'0,"0"0"-460"16,-116-46 115-16,69 40-74 15,7 6-129-15,3 12-49 16,7 22-31-16,4 6-14 15,12 4-8-15,5 10 5 16,9-6-5-16,0 2 0 16,2-8-1-16,16-3 0 15,5-3 0-15,10-4-7 0,9-5-71 16,54-4-173-16,-11-8-376 16,2-15-719-16</inkml:trace>
  <inkml:trace contextRef="#ctx0" brushRef="#br0" timeOffset="2022.49">13215 14650 1480 0,'0'0'1165'0,"0"0"-874"16,-58 121-35-16,29-5 0 16,0 24-85-16,9-4-75 15,7-29-55-15,10-40-25 16,3-25-14-16,-2 2 5 16,2-5-6-16,0-3-1 15,0-13-14-15,-2-15-98 16,-9-13-101-16,0-19-385 15,0-14-839-15</inkml:trace>
  <inkml:trace contextRef="#ctx0" brushRef="#br0" timeOffset="2355.19">13253 14758 1468 0,'0'0'1358'16,"0"0"-846"-16,0 0-368 15,0 0 33-15,0 0-12 16,116 60-22-16,-52-6-73 16,1 11-34-16,-5 6-13 15,-15 0-23-15,-14 2 0 16,-18 1 0-16,-13 2 0 0,-6-4 0 16,-30-2 0-1,-13-2 0-15,-12-14 0 0,-7-5 0 16,-5-9 0-16,-6-12 0 15,2-6 0-15,5-9 0 16,12 0 0-16,12-7 0 16,12-2 0-16,11-4 0 15,9 0 0-15,9 0 0 16,7 0 0-16,2-14-20 16,19 3-445-16,1-10-760 0</inkml:trace>
  <inkml:trace contextRef="#ctx0" brushRef="#br0" timeOffset="16832.8">16613 11126 2158 0,'0'0'626'0,"0"0"-415"15,0 0 57-15,0 0-23 16,0 0-77-16,0 0-118 16,5-89-36-16,-5 93-14 15,0 24-18-15,-18 18 10 0,-14 18 8 16,-19 28 2-16,-20 29-1 15,-14 21 7-15,5-8 11 16,20-30-10-16,22-31 6 16,18-27-1-16,2-6-8 15,3-5 1-15,4-8-1 16,11-21-5-16,0-6 7 16,19-54 35-16,35-54-2 15,21-58-29-15,8-23-12 16,-8 10-2-16,-23 45-8 15,-23 58-14-15,-13 30 4 16,-7 18 11-16,-1 6 8 16,-3 6 1-16,0 3 0 0,4 13 0 15,1 4-1 1,9 31-29-16,12 34 13 0,8 42 17 16,9 38 0-1,-4 11 1-15,-4-10 10 0,-11-34 11 16,-9-37 2-16,-5-23 0 15,-3-12-6-15,-1 0-12 16,0-6 0-16,0-5-6 16,-8-18-42-16,-3-15-123 15,-17-28-94-15,-16-18-587 16,-2-16-1500-16</inkml:trace>
  <inkml:trace contextRef="#ctx0" brushRef="#br0" timeOffset="16986.23">16460 11540 1847 0,'0'0'958'0,"0"0"-629"16,0 0-97-16,0 0-22 15,0 0-95-15,0 0-67 16,131-14-48-16,-69 12-28 16,-13 0-257-16,-17-6-875 0</inkml:trace>
  <inkml:trace contextRef="#ctx0" brushRef="#br0" timeOffset="21445.25">18964 11017 927 0,'0'0'1729'0,"0"0"-1374"15,0 0-219-15,0 0 48 16,0 0 13-16,-100 165-100 16,63-83-52-16,-3 5-21 15,-4 6-9-15,-1 2-6 16,-4-3-8-16,3-2 0 15,-1-6-1-15,4-11-67 16,10-12-117-16,8-19-186 16,21-36-245-16,4-6-175 15,0-22-686-15</inkml:trace>
  <inkml:trace contextRef="#ctx0" brushRef="#br0" timeOffset="21952.88">19082 11024 2089 0,'0'0'641'16,"0"0"-427"-16,0 0 7 15,0 0-78-15,0 0-15 16,158 60-27-16,-110-13-58 16,-5 3-19-16,-11-2-3 15,-13-4-20-15,-8-5-1 16,-11-9 1-16,0-7-1 15,-24-9 1-15,-14-7 8 16,-9-7-1-16,-6 0-7 16,0-4 8-16,3-13-7 15,13 2 7-15,8-2 0 16,10 5 40-16,11 5 14 0,6 2-12 16,2 5-27-16,6 0-15 15,27 6-9-15,17 18-1 16,12 13 1-16,3 9-1 15,-5 8 1-15,-9 3-1 16,-13 0 0-16,-15-3 0 16,-19-4 0-16,-4-5 1 15,-27-9 0-15,-27-6 0 16,-33-9 1-16,-35-8 5 16,6-9 1-16,9-4 10 15,20 0 4-15,32 0-12 16,1-9-3-16,7 1-5 0,20 1 10 15,14-1-10-15,7 2 5 16,6-1-5-16,0 2-1 16,0 1-38-16,0-13-211 15,0 3-580-15,0-4-1573 16</inkml:trace>
  <inkml:trace contextRef="#ctx0" brushRef="#br0" timeOffset="24777.06">21270 11319 2090 0,'0'0'516'15,"0"0"-312"-15,-118-72 114 16,62 50-60-16,-2 9-72 15,2 4-54-15,3 9-41 16,4 0-35-16,2 19-25 16,2 16-13-16,3 14-7 15,5 9-4-15,8 6-6 0,8 4 5 16,15 0-5 0,6-1 5-16,6-9-5 0,32-8 0 15,18-13 5-15,15-12 1 16,16-15 1-16,6-10-1 15,-1-6-1-15,-7-23-4 16,-16-8 5-16,-14-9 1 16,-17-7-1-16,-18-7 8 15,-13 0-9-15,-7-1 0 16,-15 10 2-16,-20 8-1 16,-4 15 1-16,-3 10-8 15,-1 8 0-15,3 8-1 16,-2 2-50-16,-7 0-174 0,9 0-432 15,6 0-744-15</inkml:trace>
  <inkml:trace contextRef="#ctx0" brushRef="#br0" timeOffset="27922.65">23052 11414 2094 0,'0'0'524'15,"0"0"-366"-15,0 0 125 16,0 0-40-16,-95-102-68 15,60 93-68-15,-2 9-47 16,-3 0-27-16,0 11-14 0,-1 17-4 16,2 9-6-16,3 12-3 15,5 9-6-15,8 3 0 16,10 4 1-16,11-1-1 16,2-3 0-16,11-7 0 15,20-8 0-15,13-12 1 16,12-14 0-16,11-12 0 15,9-8 1-15,7-8 5 16,-6-22-5-16,-7-6 11 16,-11-8 1-16,-11-6 32 15,-15-5-4-15,-16-5 2 16,-14-2-5-16,-3 2-3 16,-20 3-12-16,-15 12-2 15,-11 9-2-15,0 8-14 0,1 7-6 16,7 10-1-16,5 4-7 15,8 7-13-15,-8 0-144 16,8 17-359-16,4-5-609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3T16:00:30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3621 6684 1857 0,'0'0'645'0,"0"0"-384"15,0 0 30-15,0 0-17 16,0 0-163-16,0 0-69 15,-53-23-27-15,40 23-15 16,-9 8-6-16,-6 18-1 0,-5 13-2 16,-2 11 3-16,3 9 4 15,5 8 1-15,7 1 0 16,10 3 0-16,9-7 0 16,1-6 1-16,15-11-56 15,50-23-327-15,-3-13-361 16,1-11-958-16</inkml:trace>
  <inkml:trace contextRef="#ctx0" brushRef="#br0" timeOffset="385.36">3996 6653 1822 0,'0'0'590'0,"0"0"-318"15,0 0-48 1,0 0-125-16,0 0-69 0,0 0 31 15,-132 135-9-15,103-73-7 16,-2 1-13-16,0 4-20 16,2-7-11-16,2-6 0 15,2-7-1-15,5-13-20 16,7-15-33-16,9-13-11 16,4-6 29-16,0-23 29 15,13-30-16-15,18-15 9 16,10-14 12-16,1-2 1 15,0 5 8-15,-7 13-8 16,-10 18 43-16,-7 18 65 16,-9 14 26-16,-5 14-72 15,0 2-62-15,6 14 0 0,1 20-6 16,5 11 6-16,1 6 0 16,1 6 1-16,0 2-1 15,-2-7-24 1,-1 17-197-16,-1-15-277 0,-10-16-198 0</inkml:trace>
  <inkml:trace contextRef="#ctx0" brushRef="#br0" timeOffset="544.89">3759 6926 1685 0,'0'0'671'0,"0"0"-517"16,0 0-135-16,0 0-8 15,0 0-10-15,0 0-1 16,166 18-178-16,-109-18-566 0</inkml:trace>
  <inkml:trace contextRef="#ctx0" brushRef="#br0" timeOffset="777.25">4160 6686 221 0,'0'0'1917'16,"0"0"-1532"-16,0 0-260 16,0 0-75-16,0 0 58 0,0 0 56 15,0 0-49 1,105 107-52-16,-81-66-28 0,-6-3-5 16,-7 0-11-16,-7-4-7 15,-4-4-10-15,0-7-2 16,-12-4-12-16,-44 5-152 15,0-5-360-15,-1-4-814 0</inkml:trace>
  <inkml:trace contextRef="#ctx0" brushRef="#br0" timeOffset="1153.78">3612 7606 831 0,'0'0'1329'0,"0"0"-783"16,0 0-336-16,0 0 0 16,-125-24-74-16,96 44-60 15,3 16-40-15,1 8-10 0,1 8-1 16,6 7-14-16,5 1-2 16,6-5-4-16,7 0-5 15,0-11-1-15,3-8-76 16,25-12-131-16,33-16-121 15,-7-8-222-15,-2 0-467 0</inkml:trace>
  <inkml:trace contextRef="#ctx0" brushRef="#br0" timeOffset="1355.57">3817 7616 204 0,'0'0'1992'0,"0"0"-1494"15,0 0-288-15,0 0-75 0,0 0-47 16,-106 104-14-16,87-46-35 16,6 7-21-16,0-4-17 15,4-2-1-15,0-7-13 16,1-10-164-16,-2-6-146 16,1-11-329-16,0-17-677 0</inkml:trace>
  <inkml:trace contextRef="#ctx0" brushRef="#br0" timeOffset="1767.03">3774 7666 476 0,'0'0'1527'16,"0"0"-1236"-16,0 0-191 0,0 0-35 15,0 0-31-15,0 0-1 16,135 33 7-16,-113-4 9 15,-7 0 2-15,-11 2 22 16,-4-8 22-16,0-2 19 16,-6-9 22-16,-13-3 33 15,-8-8-25-15,-2-1-68 16,0 0-26-16,4 0-19 16,7 0-11-16,7-4-10 15,7 3-9-15,4 1-1 16,0 0-8-16,0 0-16 15,2 9 1-15,13 14 22 0,1 0 0 16,-3 5 0-16,1 3 0 16,-6-3-1-16,-5-2 2 15,-3-5-1-15,0-2 1 16,-9-5 2-16,-16-4 5 16,-4-3 5-16,-2-4-11 15,-4-3 0-15,1 0-1 16,-1-3-138-16,10-6-325 15,7-7-294-15</inkml:trace>
  <inkml:trace contextRef="#ctx0" brushRef="#br0" timeOffset="2009.74">4149 7676 1207 0,'0'0'851'0,"0"0"-711"15,0 0 103-15,0 0-8 16,50 108-75-16,-31-72-39 16,-3 0-30-16,-1-4-6 15,-4-3-11-15,-3-5-19 16,-8-8 4-16,0-5-12 16,0 2-15-16,-12-6-10 15,-12 6-22-15,-30 5-118 16,5-5-485-16,-2 0-779 0</inkml:trace>
  <inkml:trace contextRef="#ctx0" brushRef="#br0" timeOffset="2420.23">3566 8624 1220 0,'0'0'963'16,"0"0"-614"-16,0 0-28 15,0 0-93-15,0 0-90 16,0 0-58-16,0 0-53 16,-141 7-17-16,110 37-4 15,-3 7 1-15,3 10-6 16,2 1-1-16,10-2 0 15,5-1-9-15,12-9-128 16,10-2-170-16,23-14-264 0,6-16-275 16</inkml:trace>
  <inkml:trace contextRef="#ctx0" brushRef="#br0" timeOffset="2657.72">3817 8721 2105 0,'0'0'575'0,"0"0"-313"16,0 0-31-16,-120-3-93 15,84 34-80-15,-1 11-30 16,2 4 1-16,5 4-7 16,8-2-11-16,5-2-10 0,15-6 1 15,2-4-2 1,6-10-2-16,22-8-47 0,12-7-77 15,42-11-81-15,-10-2-269 16,-7-15-376-16</inkml:trace>
  <inkml:trace contextRef="#ctx0" brushRef="#br0" timeOffset="2973.62">4025 8591 1054 0,'0'0'1031'16,"0"0"-521"-16,0 0-349 15,0 0 2-15,0 0-69 0,0 0 32 16,0 0 15-16,33 27-37 16,-8 4-30-16,-2 2-19 15,2 10-17-15,-2-1-7 16,-5 4-2-16,-7-2-10 15,-9 0-1-15,-2-2 0 16,0-4 2-16,-9-3 14 16,-11-9-16-16,-3-6-9 15,0-4-9-15,-4-4-39 16,-23 5-175-16,8 0-513 16,-1-3-974-16</inkml:trace>
  <inkml:trace contextRef="#ctx0" brushRef="#br0" timeOffset="3522.7">3621 9846 1122 0,'0'0'1141'16,"0"0"-839"-16,0 0 56 15,0 0-76-15,0 0-103 0,-114-46-66 16,79 47-49-16,-5 22-20 16,-3 10 1-16,1 14 7 15,1 12-17-15,8 8-19 16,9 7-10-16,10 3-5 16,14-5-1-16,0-8 0 15,25-13-6-15,11-16-6 16,11-12-116-16,28-20-119 15,-8-3-313-15,-11 0-430 0</inkml:trace>
  <inkml:trace contextRef="#ctx0" brushRef="#br0" timeOffset="3928.74">3746 9699 1620 0,'0'0'686'0,"0"0"-450"16,0 0-50-16,0 0-31 16,0 0-94-16,0 0-23 15,0 0 107-15,-29 114-12 16,11-51-12-16,-4 12-32 16,-5 6-40-16,3 1-29 15,1-2-14-15,6-9-6 16,5-11 0-16,4-14 0 15,3-16-62-15,5-12-80 16,0-11-92-16,0-7-99 16,17-13-147-16,0-13-444 0</inkml:trace>
  <inkml:trace contextRef="#ctx0" brushRef="#br0" timeOffset="4686.58">3755 9775 514 0,'0'0'1781'0,"0"0"-1273"16,0 0-267-16,0 0-7 16,0 0-95-16,0 0-70 15,0 0-44-15,6 4 5 16,25 13 30-16,2 5 11 15,6 7-23-15,-3 6-23 0,-3 5-10 16,-7 1-4 0,-6 2-10-16,-8 0 6 0,-12-4-1 15,0-1 3-15,-9-4 9 16,-15 0 17-16,-9-6 10 16,-6-3 1-16,-1-3-8 15,-2-4-19-15,-1-2-13 16,6 0-5-16,5-4 0 15,6 0-1-15,10-6-18 16,6-4-81-16,10-2-110 16,0-10-134-16,15-14-476 15,2-6-1238-15</inkml:trace>
  <inkml:trace contextRef="#ctx0" brushRef="#br0" timeOffset="5038.78">4058 9707 1352 0,'0'0'1219'16,"0"0"-940"-16,0 0-196 16,0 0-11-16,0 0 115 15,0 0-15-15,0 0-62 16,140 136-43-16,-120-93-11 15,-6 1 11-15,-10 2 5 16,-4 4-9-16,0 0-30 0,-11 0 26 16,-9-1-20-1,-2-6-6-15,-3-4-11 0,0-9-4 16,2-6-1-16,-2-6 2 16,2-6-2-16,3-2-5 15,0-4-11-15,7 0-1 16,2-1 0-16,6-5-58 15,5 0-122-15,0-9-168 16,16-12-508-16,2-4-1507 0</inkml:trace>
  <inkml:trace contextRef="#ctx0" brushRef="#br0" timeOffset="69774.33">2672 5718 1410 0,'0'0'1092'15,"0"0"-755"-15,0 0-19 16,0 0-66-16,0 0-170 16,0 0-56-16,0 0-26 15,-69-32-15-15,69 46-6 16,1 7 20-16,13 5 1 16,0 2 0-16,-3 0 1 15,2-2 0-15,1 2 0 16,1-4-1-16,14 2-185 0,-2-8-410 15,-5-9-379-15</inkml:trace>
  <inkml:trace contextRef="#ctx0" brushRef="#br0" timeOffset="69991.86">3022 5592 1886 0,'0'0'690'0,"0"0"-560"16,0 0 22-16,-98 135 32 16,64-73-45-16,1 4-62 15,4-2-37-15,2-2-11 16,0-4-16-16,3-7-13 16,-2-3-12-16,-19 8-168 0,5-14-350 15,2-12-576-15</inkml:trace>
  <inkml:trace contextRef="#ctx0" brushRef="#br0" timeOffset="70633.16">3306 5741 598 0,'0'0'1722'0,"0"0"-1218"16,0 0-178-16,0 0-49 15,0 0-175-15,0 0-75 16,0 0-22-16,-37-23-5 16,37 23-18-16,0 0 4 15,9 0 14-15,11 3 0 16,7 3 0-16,6 2 1 0,-2-1-1 16,0 4 1-16,-4-1 0 15,-6 2 0-15,-8-2-1 16,-9 3-2-16,-4 4-5 15,0 2 7-15,-22 4 6 16,-9 4 7-16,-5 0 5 16,-2-2-3-16,0 0-7 15,7-7-2-15,4-4 3 16,7-1-9-16,7-8 6 16,4 0 3-16,2-4 7 15,5-1-10-15,2 3-4 16,0-3 4-16,0 0-6 15,0 0-1-15,9 0-16 0,20 0 12 16,9 0 5 0,10 0 7-16,4 0 1 0,-2 0-1 15,-11 0 4-15,-8 0-10 16,-8 0 0-16,-10 0 0 16,-4 0 0-16,-4 0 0 15,-5 0 0-15,0 0-1 16,0 0-134-16,-2 5-749 0</inkml:trace>
  <inkml:trace contextRef="#ctx0" brushRef="#br0" timeOffset="76506.96">4544 5939 1991 0,'0'0'644'0,"0"0"-353"16,0 0-10-16,0 0-79 16,0 0-116-16,-21 0-73 15,21 10-12-15,17 11-1 16,4 2 1-16,2 4-1 16,1 0 0-16,3-1-63 15,-3-2-118-15,7 5-141 16,-6-7-264-16,-9-11-265 0</inkml:trace>
  <inkml:trace contextRef="#ctx0" brushRef="#br0" timeOffset="76774.78">4875 5823 1252 0,'0'0'942'0,"0"0"-629"15,0 0-163-15,0 0-93 16,0 0 22-16,0 0 58 16,-53 118-17-16,33-67-21 15,-5 3-26-15,-4-4-20 16,-2-2-7-16,-4-4-15 0,-1-4-13 16,1-7-16-1,-1 0-1-15,5-7-1 0,2-4-22 16,11-1-169-16,9-7-174 15,9-5-379-15,0-9-418 0</inkml:trace>
  <inkml:trace contextRef="#ctx0" brushRef="#br0" timeOffset="77281.12">4918 6014 1477 0,'0'0'360'0,"0"0"-74"16,0 0-77-16,0 0-83 15,0 0-38-15,0 0-18 16,0 0 0-16,31-22 8 16,-4 18-31-16,4 1-32 15,0 2-14-15,3 1-1 16,-3 0-10-16,-2 0-149 15,-4 0-195-15,-10 0-286 16,-7 0-731-16</inkml:trace>
  <inkml:trace contextRef="#ctx0" brushRef="#br0" timeOffset="77467.72">5089 5836 38 0,'0'0'1696'15,"0"0"-1197"-15,0 0-367 16,0 0-88-16,0 0-35 16,0 0 6-16,0 0 10 15,-44 130-19-15,31-76-6 16,-3 19-12-16,5-10-332 16,-1-15-543-16</inkml:trace>
  <inkml:trace contextRef="#ctx0" brushRef="#br0" timeOffset="77969.21">5502 5955 818 0,'0'0'1102'15,"0"0"-589"-15,0 0-279 0,0 0-2 16,0 0-118 0,0 0-97-16,0 0-4 0,2-20-13 15,29 20 54-15,0 0 15 16,1 6-33-16,-6 0-18 15,-6 2-11-15,-6 0-7 16,-10 4-8-16,-4 2 8 16,0 7 16-16,-25 1 22 15,-10 6 10-15,-5 0-5 16,-7 1 2-16,3 0-2 16,3-5 2-16,8-4-12 15,9-6 0-15,6-7 9 0,11-2 2 16,3-4-16-1,4-1-2-15,0 0-13 0,0 0-13 16,21 0-1-16,13 0 1 16,11 3 10-16,10-3-2 15,8 2-8-15,-1 2-92 16,12 4-160-16,-16-2-405 16,-14-4-485-16</inkml:trace>
  <inkml:trace contextRef="#ctx0" brushRef="#br0" timeOffset="78184.21">5760 5831 624 0,'0'0'1734'0,"0"0"-1355"0,0 0-193 15,0 0-72-15,0 0-6 16,0 0-29-16,0 0-47 15,133-20-20-15,-96 20-12 16,-4 0-16-16,0 0-192 16,-6 6-328-16,-12-6-206 0</inkml:trace>
  <inkml:trace contextRef="#ctx0" brushRef="#br0" timeOffset="78345.95">5914 5695 484 0,'0'0'1272'0,"0"0"-666"0,0 0-314 16,0 0-74-16,0 0-145 16,0 0-72-16,0 0 0 15,2 58 7-15,12-13-8 16,1 29-87-16,-3-12-274 16,-2-11-801-16</inkml:trace>
  <inkml:trace contextRef="#ctx0" brushRef="#br0" timeOffset="78821.25">6568 5988 1152 0,'0'0'1011'0,"0"0"-661"15,0 0-85-15,0 0-90 16,0 0-115-16,0 0-51 15,0 0 6-15,46 47-6 16,-29-13-9-16,1 1 0 16,0 1-118-16,-7 2-172 15,-2-7-342-15,-5-14-908 0</inkml:trace>
  <inkml:trace contextRef="#ctx0" brushRef="#br0" timeOffset="79035.75">6878 5981 1094 0,'0'0'1070'0,"0"0"-744"15,0 0-136-15,0 0-94 16,0 0 16-16,0 0 7 16,-109 123 2-16,78-74-38 15,2 1-38-15,-2 0-21 16,2-5-15-16,2-1-9 15,0-1 0-15,-2 3-204 16,10-10-350-16,3-17-492 0</inkml:trace>
  <inkml:trace contextRef="#ctx0" brushRef="#br0" timeOffset="79228.97">6934 6003 704 0,'0'0'1096'0,"0"0"-518"16,0 0-468-16,0 0-34 16,0 0-12-16,120-22-16 15,-82 22-28-15,1 4-12 16,-4 4-8-16,1-2-68 0,-12-2-234 16,-6-4-517-16</inkml:trace>
  <inkml:trace contextRef="#ctx0" brushRef="#br0" timeOffset="79404.28">7106 5825 1390 0,'0'0'731'0,"0"0"-505"16,0 0-135-16,0 0 10 15,0 0-33-15,-52 106-35 16,46-59-21-16,-1 4-12 15,1 17-69-15,-4-11-398 16,8-13-648-16</inkml:trace>
  <inkml:trace contextRef="#ctx0" brushRef="#br0" timeOffset="79832.39">7436 5955 1783 0,'0'0'605'16,"0"0"-419"-16,0 0-110 15,0 0-48-15,0 0 29 16,0 0 98-16,0 0 9 16,19 20-15-16,-2-10-34 15,1-3-36-15,5 0-31 0,2 1-27 16,-2-1-10-1,-2-1-11-15,-5-1 1 0,-5 2-1 16,-4-1 0-16,-4 2-6 16,-3 2 6-16,0 6 0 15,-23 4 20-15,-6 7 4 16,-11 7 0-16,-3 1-5 16,1 3-11-16,2-4-7 15,12-2 5-15,7-6-5 16,10-8 0-16,11-4-1 15,0-4 1-15,9-3 5 16,18-6 17-16,11-1 10 16,11 0-14-16,6 0-14 15,1-5-5-15,13-10-186 0,-16 3-392 16,-11-4-1032-16</inkml:trace>
  <inkml:trace contextRef="#ctx0" brushRef="#br0" timeOffset="80035.81">7736 5911 2150 0,'0'0'702'16,"0"0"-430"-16,0 0-29 16,0 0-122-16,0 0-71 15,0 0-28-15,0 0-14 16,134-62-8-16,-105 58-1 0,-5 1-89 15,-1-3-220-15,-9 4-354 16,-8-4-612-16</inkml:trace>
  <inkml:trace contextRef="#ctx0" brushRef="#br0" timeOffset="80219.32">7777 5734 2096 0,'0'0'642'15,"0"0"-367"-15,0 0-133 16,0 0-114-16,0 0 10 16,0 0 10-16,4 125-23 15,9-75-17-15,2 0-8 0,1 11-111 16,-4-15-463-16,-1-12-830 16</inkml:trace>
  <inkml:trace contextRef="#ctx0" brushRef="#br0" timeOffset="83434.8">11858 3216 2300 0,'0'0'649'0,"0"0"-453"16,0 0-37-16,0 0-48 15,0 0-72-15,0 0-30 16,18 71 1-16,16-27 11 15,3 2-7-15,1 2-14 0,3-2 0 16,-4 2-107 0,1 2-177-16,-9-8-324 0,-8-19-514 0</inkml:trace>
  <inkml:trace contextRef="#ctx0" brushRef="#br0" timeOffset="83653.23">12338 3163 1430 0,'0'0'888'0,"0"0"-373"16,0 0-352-16,0 0-79 15,0 0-57-15,0 0 63 16,-72 157 22-16,48-76-37 16,-1 3-39-16,-2-2-26 0,0-4-9 15,3-3-1-15,-3-6-13 16,3 1-148-16,-14-3-203 15,6-13-327-15,5-21-782 0</inkml:trace>
  <inkml:trace contextRef="#ctx0" brushRef="#br0" timeOffset="83923.74">12525 3158 1523 0,'0'0'941'0,"0"0"-597"16,0 0-71-16,0 0-109 16,0 0-107-16,0 0-48 15,0 0 1-15,89-18 5 16,-45 18-6-16,5 0-8 15,-2 0-1-15,-6 0-110 16,-4 0-233-16,-12 0-414 16,-12-10-1125-16</inkml:trace>
  <inkml:trace contextRef="#ctx0" brushRef="#br0" timeOffset="84064.55">12766 2983 1809 0,'0'0'517'0,"0"0"-425"15,0 0-25-15,0 0 10 16,-46 119-24-16,36-55-36 16,-4 36-17-16,5-14-92 15,0-15-481-15</inkml:trace>
  <inkml:trace contextRef="#ctx0" brushRef="#br0" timeOffset="84255.75">13030 3418 1113 0,'0'0'1281'15,"0"0"-755"-15,0 0-403 16,0 0-13-16,0 0-83 16,0 0-27-16,0 0 0 15,134-4-176-15,-81 22-323 16,-10-5-320-16</inkml:trace>
  <inkml:trace contextRef="#ctx0" brushRef="#br0" timeOffset="84401.16">13128 3546 175 0,'0'0'1913'16,"0"0"-1269"-16,0 0-489 15,0 0-8-15,0 0-119 0,0 0-28 16,0 0-12-16,97 11-144 15,-26-3-175-15,-5-8-422 0</inkml:trace>
  <inkml:trace contextRef="#ctx0" brushRef="#br0" timeOffset="84608.71">13730 3100 2212 0,'0'0'575'0,"0"0"-410"16,0 0 35-16,0 0-108 16,0 0-70-16,0 0-11 0,-60 134-5 15,60-76-5 1,0 2 8-16,0-1-9 0,0 18-160 16,4-19-308-16,-4-13-297 0</inkml:trace>
  <inkml:trace contextRef="#ctx0" brushRef="#br0" timeOffset="84867.75">13705 3050 1916 0,'0'0'555'0,"0"0"-423"15,0 0-115 1,0 0-16-16,0 0 7 0,116 48 13 15,-76-16 12-15,-7 4-2 16,-8 0 48-16,-7 0 28 16,-13 0 4-16,-5-3-17 15,-2-2-4-15,-23 2-28 16,-6-6-32-16,-9 0-20 16,-5 0-10-16,-26 10-183 15,11-9-328-15,6-6-519 0</inkml:trace>
  <inkml:trace contextRef="#ctx0" brushRef="#br0" timeOffset="85041.39">13919 3371 573 0,'0'0'1512'0,"0"0"-953"0,0 0-500 15,0 0-57-15,0 0 7 16,0 0-2-16,0 0-1 15,65 118-6-15,-51-72-96 16,-6-10-218-16,-3-11-323 0</inkml:trace>
  <inkml:trace contextRef="#ctx0" brushRef="#br0" timeOffset="85437.81">14231 3414 798 0,'0'0'1210'15,"0"0"-647"-15,0 0-322 16,0 0 42-16,0 0-97 16,0 0-94-16,0 0-54 0,-23 18 23 15,4 21 46-15,-4 5-16 16,-6 10-23-16,3 3-41 15,-3 2-15-15,7-1-12 16,2 1 0-16,3-2-59 16,7 4-170-16,1-14-441 15,4-11-677-15</inkml:trace>
  <inkml:trace contextRef="#ctx0" brushRef="#br0" timeOffset="86909.11">15779 3146 1415 0,'0'0'880'0,"0"0"-337"15,0 0-359-15,0 0-7 0,0 0-126 16,0 0-50 0,0 0 16-16,97 0 13 0,-49 12-6 15,0 1-11-15,-13 0-2 16,-10-3-5-16,-14 5-5 15,-11-3-1-15,0 9 17 16,-29 6 44-16,-16 5 52 16,-11 5-26-16,-1 3-15 15,1-1-32-15,10-5-28 16,14-4-10-16,12-6-1 16,11-6-1-16,9 0-1 15,0-4-16-15,20 0 5 0,21 1 12 16,36-7 0-1,39 3 0-15,24-3-77 0,-20-2-239 16,-31-6-538-16</inkml:trace>
  <inkml:trace contextRef="#ctx0" brushRef="#br0" timeOffset="87100.53">16308 3116 163 0,'0'0'2327'16,"0"0"-1757"-16,0 0-444 16,0 0-40-16,0 0-62 15,0 0-19-15,181-37-5 16,-108 46-15-16,14 5-203 0,-23-2-316 16,-19-10-377-16</inkml:trace>
  <inkml:trace contextRef="#ctx0" brushRef="#br0" timeOffset="87257.48">16517 2888 2034 0,'0'0'480'16,"0"0"-427"-16,0 0 8 16,0 0 20-16,-26 150-32 15,24-86-31-15,2 32-18 0,0-14-151 16,0-16-488-16</inkml:trace>
  <inkml:trace contextRef="#ctx0" brushRef="#br0" timeOffset="87414.02">16898 3240 1077 0,'0'0'1285'0,"0"0"-943"16,0 0-256-16,0 0-64 15,0 0-22-15,161-36-41 16,-114 53-280-16,-14-2-507 0</inkml:trace>
  <inkml:trace contextRef="#ctx0" brushRef="#br0" timeOffset="87565.13">16890 3377 1099 0,'0'0'1293'0,"0"0"-966"0,0 0-173 15,0 0-51-15,0 0-97 16,0 0 10-16,0 0 1 16,173 24-17-16,-90-12-213 15,-8-11-537-15</inkml:trace>
  <inkml:trace contextRef="#ctx0" brushRef="#br0" timeOffset="87821.95">17692 2846 2199 0,'0'0'683'0,"0"0"-543"15,0 0-88-15,0 0 52 16,-25 107 60-16,25-43-63 15,0 9-59-15,4 3-27 16,7 0-8-16,1-5-7 16,-1-6-49-16,3 3-229 15,3-18-371-15,-8-17-342 0</inkml:trace>
  <inkml:trace contextRef="#ctx0" brushRef="#br0" timeOffset="88110.95">17800 2901 2034 0,'0'0'540'15,"0"0"-379"-15,0 0 65 16,0 0-65-16,137-25-47 16,-92 50-42-16,0 12-27 15,-4 8-9-15,-5 8 22 16,-10 1-5-16,-8 4-8 15,-6-4 0-15,-10-4-5 0,-2-6-13 16,0-3-4-16,-19-9 1 16,-10-5 7-16,-6-2-2 15,-11-3-11-15,-10-4-9 16,-2 0-9-16,0-1-55 16,-15 10-172-16,14-4-356 15,10-4-440-15</inkml:trace>
  <inkml:trace contextRef="#ctx0" brushRef="#br0" timeOffset="88523.71">18351 3475 108 0,'0'0'1946'0,"0"0"-1454"16,0 0-420-16,0 0 45 16,0 0 28-16,0 0-3 15,0 0-19-15,81 0-45 16,-64 6-38-16,-1 4-16 16,-5 0-12-16,-5 4-3 15,-4 2-1-15,-2 2 15 16,-2 0 24-16,-19 3 17 15,-11-2 23-15,-4 1 5 0,-4 2-2 16,2-4-20 0,7-1-17-16,9-3-13 0,9-9-13 15,8-1-9 1,5-4 18-16,0 0 20 0,18 0-26 16,17 0-3-16,17-1-7 15,10-7-20-15,7 3 0 16,3 5-27-16,10 5-287 15,-16 10-147-15,-18-1-602 0</inkml:trace>
  <inkml:trace contextRef="#ctx0" brushRef="#br0" timeOffset="111989.76">4906 6779 1659 0,'0'0'856'0,"0"0"-626"16,0 0 13-16,0 0-38 16,0 0-77-16,0 0-7 15,-35 0-1-15,33 0-6 16,-1 0-30-16,1 0-27 16,-4 0-30-16,-3 0-15 15,-7 0-12-15,-7 9-6 16,-3 9-1-16,-8 8 6 15,-3 5 0-15,3 6 0 16,3 5-8-16,4 4 0 16,10 0 9-16,7 2-1 15,10-2 0-15,0-6 0 16,19-5-8-16,18-13 8 0,19-11-2 16,13-11 3-16,7-3 6 15,-2-26-5-15,-8-7 14 16,-12-5-8-16,-14-6 1 15,-16 1-2-15,-15 2 3 16,-9 0 1-16,-9 4-1 16,-17 7-7-16,-6 6-1 15,-3 6-1-15,-1 9-3 16,3 6-9-16,0 6-12 16,6 0-117-16,6 0-160 15,9 15-360-15,9-5-546 0</inkml:trace>
  <inkml:trace contextRef="#ctx0" brushRef="#br0" timeOffset="112438.78">5727 6778 1215 0,'0'0'930'0,"0"0"-467"0,0 0-322 16,0 0 59-16,-125 60-55 16,107-25-76-16,5 8-30 15,4 7 3-15,9 4-15 16,0 0-12-16,4 0-7 15,17-7-8-15,7-9 9 16,3-13-3-16,3-8-5 16,2-11 10-16,1-6 29 15,-3-4 53-15,-1-22 34 16,-6-8 5-16,-7-10-33 16,-9-3-16-16,-9-5-31 15,-2 2-29-15,-7 2-5 16,-17 5-9-16,-3 10-9 15,0 7 0-15,4 10-9 16,2 6-9-16,3 4-5 0,5 6-19 16,11 0-228-16,0 0-484 15,2 0-1272-15</inkml:trace>
  <inkml:trace contextRef="#ctx0" brushRef="#br0" timeOffset="127040.15">6782 6822 1224 0,'0'0'1191'0,"0"0"-719"0,0 0-263 16,0 0 101-16,-115-56-102 16,97 51-56-16,5 5-71 15,1 0-50-15,-3 0-20 16,-1 6-5-16,-5 12-6 15,-4 7 1-15,-2 7-1 16,0 4 1-16,2 8 0 16,6 4 5-16,3 2-6 15,5 2 1-15,7-2-1 16,4-4 0-16,0-5-2 0,17-12-4 16,14-9 0-16,9-11 6 15,7-9 0-15,5-4 7 16,-4-24 1-16,-7-13 4 15,-5-4-6-15,-9-5 1 16,-10-2 2-16,-11-3 3 16,-6 3 8-16,0 2-4 15,-13 3-8-15,-9 11-8 16,-7 11-1-16,-2 6 1 16,-5 12-6-16,-4 3 0 15,-1 4-3-15,4 0 0 16,3 1-9-16,12 9-18 15,9 2-122-15,11 6-122 0,2-1-424 16,0-8-398-16</inkml:trace>
  <inkml:trace contextRef="#ctx0" brushRef="#br0" timeOffset="127322.21">7482 6625 517 0,'0'0'2241'0,"0"0"-1556"0,0 0-536 15,0 0-4-15,0 0-58 16,-85 141-42-16,72-35-19 15,5 31-10-15,3-11-7 16,5-26 3-16,0-34-11 16,0-29-1-16,9 22-28 15,4-7-281-15,-4-12-620 0</inkml:trace>
  <inkml:trace contextRef="#ctx0" brushRef="#br0" timeOffset="132635.29">8951 6631 1277 0,'0'0'986'0,"0"0"-465"16,0 0-289-16,0 0 22 15,0 0-92-15,-137-96-101 16,100 92-43-16,-3 4-16 0,0 0 5 15,-1 14-7 1,-1 12-1-16,3 14-11 0,-2 8 6 16,7 12 5-16,8 9 1 15,11 3 0-15,12 0 0 16,3-5 0-16,18-10 2 16,22-9 10-16,11-16 4 15,11-14 8-15,8-18 12 16,-1 0 0-16,0-27-6 15,-5-16-3-15,-8-11-6 16,-6-6-10-16,-15-6-4 16,-11 2 4-16,-10 3-10 0,-12 11 0 15,-2 7-1 1,-4 12-10-16,-15 7-7 0,0 6 5 16,-6 2-6-16,-2 5-3 15,-2 6-16-15,-18 5-23 16,7 0-262-16,3 0-586 0</inkml:trace>
  <inkml:trace contextRef="#ctx0" brushRef="#br0" timeOffset="134971.01">10794 6519 1435 0,'0'0'766'0,"0"0"-562"16,0 0 49-16,0 0 25 15,-142-88-60-15,107 82-56 0,0 6-59 16,-4 0-41-16,-1 19-28 16,-2 18-14-16,0 11-10 15,2 12 4-15,6 6-5 16,10 4 1-16,11 1-8 15,13-6 4-15,0-3-5 16,19-7 0-16,22-13 5 16,10-12-4-16,14-14 10 15,10-14-3-15,4-2 1 16,-4-26 2-16,-4-12 3 16,-11-6-6-16,-11-7 2 15,-15-8-2-15,-14-2 7 16,-13 1 46-16,-7 3-11 0,-10 4-12 15,-23 12-23 1,-9 8-15-16,-4 7-1 0,-6 5-2 16,3 8-23-16,5 0-8 15,6 6-18-15,-5 7-3 16,14 0-146-16,0 2-645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799" y="6341918"/>
            <a:ext cx="785703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01491" y="2514600"/>
            <a:ext cx="312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 23. Sequence detector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029200" y="1510145"/>
            <a:ext cx="3261918" cy="9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endParaRPr lang="en-US" sz="2400" b="1" cap="all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C:\Documents and Settings\debarati\My Documents\Cengage logo (new)\Cengage (R)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6226175"/>
            <a:ext cx="1143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A7DB4-B2CB-4552-ACB6-D4E52CC7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4255946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448F0D1-F0C3-4FF5-909C-AE761D1A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A0F186-DE5E-4E0A-8D91-4BD72A30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竖排标题 3">
            <a:extLst>
              <a:ext uri="{FF2B5EF4-FFF2-40B4-BE49-F238E27FC236}">
                <a16:creationId xmlns:a16="http://schemas.microsoft.com/office/drawing/2014/main" id="{D4263D6C-1D6C-49D4-9EDB-54A65FB43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57200" y="756219"/>
            <a:ext cx="8229599" cy="1453297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BD738895-19C8-4349-887F-1615C5BD7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247" y="1981200"/>
            <a:ext cx="8267700" cy="3048000"/>
          </a:xfrm>
        </p:spPr>
        <p:txBody>
          <a:bodyPr/>
          <a:lstStyle/>
          <a:p>
            <a:r>
              <a:rPr lang="en-US" dirty="0"/>
              <a:t>Use two D flip flops</a:t>
            </a:r>
          </a:p>
          <a:p>
            <a:r>
              <a:rPr lang="en-US" dirty="0"/>
              <a:t>Clock signal: Pulse generator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812556-96F4-4A9C-98E8-1851603B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2066686" cy="3124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D1B11B-B29F-44EA-91F0-7AFD4635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516"/>
            <a:ext cx="904634" cy="7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1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448F0D1-F0C3-4FF5-909C-AE761D1A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A0F186-DE5E-4E0A-8D91-4BD72A30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竖排标题 3">
            <a:extLst>
              <a:ext uri="{FF2B5EF4-FFF2-40B4-BE49-F238E27FC236}">
                <a16:creationId xmlns:a16="http://schemas.microsoft.com/office/drawing/2014/main" id="{D4263D6C-1D6C-49D4-9EDB-54A65FB43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57200" y="756219"/>
            <a:ext cx="8229599" cy="1453297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BD738895-19C8-4349-887F-1615C5BD7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247" y="1981200"/>
            <a:ext cx="8267700" cy="3048000"/>
          </a:xfrm>
        </p:spPr>
        <p:txBody>
          <a:bodyPr/>
          <a:lstStyle/>
          <a:p>
            <a:r>
              <a:rPr lang="en-US" dirty="0"/>
              <a:t>Input signal x: Pulse generator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FDB9C7-14D0-4CA4-B971-B37D69C9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82" y="2436083"/>
            <a:ext cx="2360201" cy="36656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9D1CF-765B-423D-96F3-4177F7CB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44997"/>
            <a:ext cx="847719" cy="7290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C80FA6-0CDB-429B-B61C-F0936865C578}"/>
              </a:ext>
            </a:extLst>
          </p:cNvPr>
          <p:cNvSpPr txBox="1"/>
          <p:nvPr/>
        </p:nvSpPr>
        <p:spPr>
          <a:xfrm>
            <a:off x="4572000" y="3134078"/>
            <a:ext cx="44037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Careful: Only if x is</a:t>
            </a:r>
          </a:p>
          <a:p>
            <a:r>
              <a:rPr lang="en-US" b="1" dirty="0">
                <a:solidFill>
                  <a:srgbClr val="FF0000"/>
                </a:solidFill>
              </a:rPr>
              <a:t>directly taken as the input to flip flop, </a:t>
            </a:r>
          </a:p>
          <a:p>
            <a:r>
              <a:rPr lang="en-US" b="1" dirty="0">
                <a:solidFill>
                  <a:srgbClr val="FF0000"/>
                </a:solidFill>
              </a:rPr>
              <a:t>you need to use a Boolean conversion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to convert signal into binary signal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0C5721-00ED-4BA6-A2C1-AE1401307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058003"/>
            <a:ext cx="1219200" cy="7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78038AE-507F-4269-ACB1-FF5DC0A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AE109B-E246-4715-80A9-4EB83ABA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竖排标题 3">
            <a:extLst>
              <a:ext uri="{FF2B5EF4-FFF2-40B4-BE49-F238E27FC236}">
                <a16:creationId xmlns:a16="http://schemas.microsoft.com/office/drawing/2014/main" id="{ADAECA05-41A3-4F60-8A4E-52CC7D615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5824" y="457200"/>
            <a:ext cx="8229599" cy="1453297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FB88C345-E6DE-4E19-B73C-C441FB855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9269" y="1676400"/>
            <a:ext cx="8267700" cy="4343400"/>
          </a:xfrm>
        </p:spPr>
        <p:txBody>
          <a:bodyPr>
            <a:normAutofit/>
          </a:bodyPr>
          <a:lstStyle/>
          <a:p>
            <a:r>
              <a:rPr lang="en-US" dirty="0"/>
              <a:t>Scope has three ports to observe the clock signal, input signal and the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stop time as 40</a:t>
            </a:r>
          </a:p>
          <a:p>
            <a:endParaRPr lang="en-US" dirty="0"/>
          </a:p>
          <a:p>
            <a:r>
              <a:rPr lang="en-US" dirty="0"/>
              <a:t>Show me the waveforms on the scope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0BC2B-CDAA-4747-A744-4E06C040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69" y="2364575"/>
            <a:ext cx="1049911" cy="16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altLang="zh-CN" dirty="0"/>
              <a:t>Procedure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1393079"/>
            <a:ext cx="8610600" cy="4949536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1.Derive the state diagram from the word description and specifications of the desired operation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2.Reduce the number of states(introduced next week)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3.Assign binary values to the states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4.Obtain the binary-coded state table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5.Choose the type of flip-flops to be used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6.Derive the simplified flip-flop input equations and output equations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7.Draw the logic diagram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4" y="552480"/>
            <a:ext cx="8538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Example- Sequence recognizer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444" y="1285450"/>
            <a:ext cx="7853265" cy="3962400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We need to design a circuit that detects a sequence 1101 in a string of bits coming from an input line (i.e. the input is in serial bit stream)</a:t>
            </a:r>
            <a:endParaRPr lang="en-US" sz="1800" b="0" i="0" u="none" strike="noStrike" baseline="30000" dirty="0">
              <a:solidFill>
                <a:srgbClr val="000000"/>
              </a:solidFill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</a:rPr>
              <a:t>State diagram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D66A4B-61F6-4AD1-A711-F7DDA275F84A}"/>
                  </a:ext>
                </a:extLst>
              </p14:cNvPr>
              <p14:cNvContentPartPr/>
              <p14:nvPr/>
            </p14:nvContentPartPr>
            <p14:xfrm>
              <a:off x="831960" y="1817640"/>
              <a:ext cx="6036480" cy="377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D66A4B-61F6-4AD1-A711-F7DDA275F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600" y="1808280"/>
                <a:ext cx="6055200" cy="37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73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D66A4B-61F6-4AD1-A711-F7DDA275F84A}"/>
                  </a:ext>
                </a:extLst>
              </p14:cNvPr>
              <p14:cNvContentPartPr/>
              <p14:nvPr/>
            </p14:nvContentPartPr>
            <p14:xfrm>
              <a:off x="990600" y="457200"/>
              <a:ext cx="6036480" cy="251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D66A4B-61F6-4AD1-A711-F7DDA275F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240" y="447840"/>
                <a:ext cx="6055200" cy="25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6D742D-9C20-42A3-9EB1-6C3371957EC9}"/>
                  </a:ext>
                </a:extLst>
              </p14:cNvPr>
              <p14:cNvContentPartPr/>
              <p14:nvPr/>
            </p14:nvContentPartPr>
            <p14:xfrm>
              <a:off x="985320" y="1132200"/>
              <a:ext cx="7551000" cy="5010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6D742D-9C20-42A3-9EB1-6C3371957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960" y="1122840"/>
                <a:ext cx="756972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53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4" y="552480"/>
            <a:ext cx="8538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Example- Sequence recognizer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444" y="1285450"/>
            <a:ext cx="7853265" cy="3962400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</a:rPr>
              <a:t>State table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028F2-7BA3-455C-8AEC-3AFFA05E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93" y="2612849"/>
            <a:ext cx="4576763" cy="3094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68C1D-E572-F90F-EB97-6387D14B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4" y="2819400"/>
            <a:ext cx="3307080" cy="213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5A2195-717A-CC62-6777-4A41962101F0}"/>
                  </a:ext>
                </a:extLst>
              </p14:cNvPr>
              <p14:cNvContentPartPr/>
              <p14:nvPr/>
            </p14:nvContentPartPr>
            <p14:xfrm>
              <a:off x="4656240" y="3948480"/>
              <a:ext cx="3730320" cy="171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5A2195-717A-CC62-6777-4A41962101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880" y="3939120"/>
                <a:ext cx="3749040" cy="17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00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/>
          <a:lstStyle/>
          <a:p>
            <a:r>
              <a:rPr lang="en-US" dirty="0"/>
              <a:t>D Flip-Flop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853265" cy="39624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endParaRPr lang="en-US" sz="2200" dirty="0"/>
          </a:p>
          <a:p>
            <a:pPr marL="342900" indent="-342900" algn="l">
              <a:buFont typeface="Wingdings" pitchFamily="2" charset="2"/>
              <a:buChar char="v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 descr="Three illustrations, a, b, and c. Illustration a represents a rising-edge trigger. It is a flip flop, F F, with two inputs, C k (with a triangle) and D, and two outputs, Q complement and Q. Illustration b represents a falling-edge trigger. It is a flip flop, F F, with two inputs, C k (with a triangle and a bubble) and D, and two outputs, Q complement and Q. Illustration c is a truth table with column headers, D Q, Q^+. The row entries are as follows. Row 1. 0 0, 0. Row 2. 0 1, 0. Row 3. 1 0, 1. Row 4. 1 1, 1. Here, Q^+ = D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7" y="2463163"/>
            <a:ext cx="8724945" cy="19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4" y="552480"/>
            <a:ext cx="8538972" cy="990600"/>
          </a:xfrm>
        </p:spPr>
        <p:txBody>
          <a:bodyPr>
            <a:noAutofit/>
          </a:bodyPr>
          <a:lstStyle/>
          <a:p>
            <a:r>
              <a:rPr lang="en-US" sz="3200" dirty="0"/>
              <a:t>Derive the input and output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7D1D44B-4D6F-40ED-9EEF-E60069A49399}"/>
              </a:ext>
            </a:extLst>
          </p:cNvPr>
          <p:cNvSpPr txBox="1"/>
          <p:nvPr/>
        </p:nvSpPr>
        <p:spPr>
          <a:xfrm>
            <a:off x="913330" y="5245883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C5FDC07-BDDE-41D7-B202-DB345EBBF6D4}"/>
              </a:ext>
            </a:extLst>
          </p:cNvPr>
          <p:cNvSpPr txBox="1"/>
          <p:nvPr/>
        </p:nvSpPr>
        <p:spPr>
          <a:xfrm>
            <a:off x="1100783" y="5422668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Z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07B5D2B-26B4-4571-9613-1A61905F3AD1}"/>
              </a:ext>
            </a:extLst>
          </p:cNvPr>
          <p:cNvSpPr txBox="1"/>
          <p:nvPr/>
        </p:nvSpPr>
        <p:spPr>
          <a:xfrm>
            <a:off x="4502333" y="2723719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76EF205-348D-4E3F-AC26-4F46933A2A3D}"/>
              </a:ext>
            </a:extLst>
          </p:cNvPr>
          <p:cNvSpPr txBox="1"/>
          <p:nvPr/>
        </p:nvSpPr>
        <p:spPr>
          <a:xfrm>
            <a:off x="4689785" y="2900503"/>
            <a:ext cx="141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A603E1E-D48B-4A1B-B273-1E191AD0BAFF}"/>
              </a:ext>
            </a:extLst>
          </p:cNvPr>
          <p:cNvSpPr txBox="1"/>
          <p:nvPr/>
        </p:nvSpPr>
        <p:spPr>
          <a:xfrm>
            <a:off x="4864047" y="5248627"/>
            <a:ext cx="186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F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3E983C60-792C-4905-9590-B54EFF8974C6}"/>
              </a:ext>
            </a:extLst>
          </p:cNvPr>
          <p:cNvGraphicFramePr>
            <a:graphicFrameLocks noGrp="1"/>
          </p:cNvGraphicFramePr>
          <p:nvPr/>
        </p:nvGraphicFramePr>
        <p:xfrm>
          <a:off x="542290" y="1273810"/>
          <a:ext cx="3566159" cy="2433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266700" marR="131445" indent="-12700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Pres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t 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state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Next state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b="1" spc="-5" dirty="0">
                          <a:latin typeface="Trebuchet MS"/>
                          <a:cs typeface="Trebuchet MS"/>
                        </a:rPr>
                        <a:t>Output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b="1" i="1" spc="-350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600" b="1" i="1" spc="-3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5" dirty="0">
                          <a:latin typeface="Caladea"/>
                          <a:cs typeface="Caladea"/>
                        </a:rPr>
                        <a:t>=0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b="1" i="1" spc="-350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600" b="1" i="1" spc="-3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dirty="0">
                          <a:latin typeface="Caladea"/>
                          <a:cs typeface="Caladea"/>
                        </a:rPr>
                        <a:t>=1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b="1" i="1" spc="-350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600" b="1" i="1" spc="-3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5" dirty="0">
                          <a:latin typeface="Caladea"/>
                          <a:cs typeface="Caladea"/>
                        </a:rPr>
                        <a:t>=0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b="1" i="1" spc="-350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600" b="1" i="1" spc="-3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5" dirty="0">
                          <a:latin typeface="Caladea"/>
                          <a:cs typeface="Caladea"/>
                        </a:rPr>
                        <a:t>=1</a:t>
                      </a:r>
                      <a:endParaRPr sz="1600">
                        <a:latin typeface="Caladea"/>
                        <a:cs typeface="Caladea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lang="en-US" sz="1600" spc="-5" dirty="0">
                          <a:latin typeface="Trebuchet MS"/>
                          <a:cs typeface="Trebuchet MS"/>
                        </a:rPr>
                        <a:t>1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lang="en-US" sz="1600" spc="-5" dirty="0">
                          <a:latin typeface="Trebuchet MS"/>
                          <a:cs typeface="Trebuchet MS"/>
                        </a:rPr>
                        <a:t>0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3">
            <a:extLst>
              <a:ext uri="{FF2B5EF4-FFF2-40B4-BE49-F238E27FC236}">
                <a16:creationId xmlns:a16="http://schemas.microsoft.com/office/drawing/2014/main" id="{8CB3C78F-F339-44C4-966A-295E5264DF11}"/>
              </a:ext>
            </a:extLst>
          </p:cNvPr>
          <p:cNvSpPr/>
          <p:nvPr/>
        </p:nvSpPr>
        <p:spPr>
          <a:xfrm>
            <a:off x="4842235" y="2095832"/>
            <a:ext cx="462280" cy="451484"/>
          </a:xfrm>
          <a:custGeom>
            <a:avLst/>
            <a:gdLst/>
            <a:ahLst/>
            <a:cxnLst/>
            <a:rect l="l" t="t" r="r" b="b"/>
            <a:pathLst>
              <a:path w="462280" h="451485">
                <a:moveTo>
                  <a:pt x="0" y="0"/>
                </a:moveTo>
                <a:lnTo>
                  <a:pt x="461771" y="4511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2FEB530E-7F76-4B8D-BAED-F7F6D9A71064}"/>
              </a:ext>
            </a:extLst>
          </p:cNvPr>
          <p:cNvGraphicFramePr>
            <a:graphicFrameLocks noGrp="1"/>
          </p:cNvGraphicFramePr>
          <p:nvPr/>
        </p:nvGraphicFramePr>
        <p:xfrm>
          <a:off x="5294101" y="2537029"/>
          <a:ext cx="1865628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5">
            <a:extLst>
              <a:ext uri="{FF2B5EF4-FFF2-40B4-BE49-F238E27FC236}">
                <a16:creationId xmlns:a16="http://schemas.microsoft.com/office/drawing/2014/main" id="{44A8BE41-3C1A-42D4-8524-8B59E5C83B1D}"/>
              </a:ext>
            </a:extLst>
          </p:cNvPr>
          <p:cNvSpPr txBox="1"/>
          <p:nvPr/>
        </p:nvSpPr>
        <p:spPr>
          <a:xfrm>
            <a:off x="5078963" y="2017472"/>
            <a:ext cx="2844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10" dirty="0">
                <a:latin typeface="Arial"/>
                <a:cs typeface="Arial"/>
              </a:rPr>
              <a:t>YZ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E8F16B27-7E0E-4EC1-8FFD-653651706DA6}"/>
              </a:ext>
            </a:extLst>
          </p:cNvPr>
          <p:cNvSpPr txBox="1"/>
          <p:nvPr/>
        </p:nvSpPr>
        <p:spPr>
          <a:xfrm>
            <a:off x="4835124" y="2243278"/>
            <a:ext cx="160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EFE42DD1-1135-485A-95CD-1C07FDB5C9CA}"/>
              </a:ext>
            </a:extLst>
          </p:cNvPr>
          <p:cNvSpPr txBox="1"/>
          <p:nvPr/>
        </p:nvSpPr>
        <p:spPr>
          <a:xfrm>
            <a:off x="5428594" y="2275664"/>
            <a:ext cx="1651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155" algn="l"/>
                <a:tab pos="945515" algn="l"/>
                <a:tab pos="1412240" algn="l"/>
              </a:tabLst>
            </a:pP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70C2A8F7-17A9-4B3A-9611-A1C95395D5F2}"/>
              </a:ext>
            </a:extLst>
          </p:cNvPr>
          <p:cNvSpPr txBox="1"/>
          <p:nvPr/>
        </p:nvSpPr>
        <p:spPr>
          <a:xfrm>
            <a:off x="5071979" y="265513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F6CB8CDA-018B-4BE0-862D-3B7FE89C990C}"/>
              </a:ext>
            </a:extLst>
          </p:cNvPr>
          <p:cNvSpPr txBox="1"/>
          <p:nvPr/>
        </p:nvSpPr>
        <p:spPr>
          <a:xfrm>
            <a:off x="5061057" y="311140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2" name="object 20">
            <a:extLst>
              <a:ext uri="{FF2B5EF4-FFF2-40B4-BE49-F238E27FC236}">
                <a16:creationId xmlns:a16="http://schemas.microsoft.com/office/drawing/2014/main" id="{F37F4B57-8E2E-48AF-B888-EB308BFC5EC9}"/>
              </a:ext>
            </a:extLst>
          </p:cNvPr>
          <p:cNvGraphicFramePr>
            <a:graphicFrameLocks noGrp="1"/>
          </p:cNvGraphicFramePr>
          <p:nvPr/>
        </p:nvGraphicFramePr>
        <p:xfrm>
          <a:off x="1695651" y="5061987"/>
          <a:ext cx="1865628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1">
            <a:extLst>
              <a:ext uri="{FF2B5EF4-FFF2-40B4-BE49-F238E27FC236}">
                <a16:creationId xmlns:a16="http://schemas.microsoft.com/office/drawing/2014/main" id="{ECFD8DB8-8010-4CFB-8F7A-821FE4989E86}"/>
              </a:ext>
            </a:extLst>
          </p:cNvPr>
          <p:cNvSpPr/>
          <p:nvPr/>
        </p:nvSpPr>
        <p:spPr>
          <a:xfrm>
            <a:off x="1243785" y="4620789"/>
            <a:ext cx="462280" cy="451484"/>
          </a:xfrm>
          <a:custGeom>
            <a:avLst/>
            <a:gdLst/>
            <a:ahLst/>
            <a:cxnLst/>
            <a:rect l="l" t="t" r="r" b="b"/>
            <a:pathLst>
              <a:path w="462280" h="451485">
                <a:moveTo>
                  <a:pt x="0" y="0"/>
                </a:moveTo>
                <a:lnTo>
                  <a:pt x="461772" y="4511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56F0767-E96A-4D3E-AAD3-88D3F8B8B4F8}"/>
              </a:ext>
            </a:extLst>
          </p:cNvPr>
          <p:cNvSpPr txBox="1"/>
          <p:nvPr/>
        </p:nvSpPr>
        <p:spPr>
          <a:xfrm>
            <a:off x="1087805" y="4519697"/>
            <a:ext cx="2308225" cy="5422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210"/>
              </a:spcBef>
            </a:pPr>
            <a:r>
              <a:rPr lang="en-US" sz="1600" i="1" spc="-10" dirty="0">
                <a:latin typeface="Arial"/>
                <a:cs typeface="Arial"/>
              </a:rPr>
              <a:t>YZ</a:t>
            </a:r>
            <a:endParaRPr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643890" algn="l"/>
                <a:tab pos="1109345" algn="l"/>
                <a:tab pos="1576705" algn="l"/>
                <a:tab pos="2044064" algn="l"/>
              </a:tabLst>
            </a:pPr>
            <a:r>
              <a:rPr lang="en-US" sz="2400" i="1" spc="-7" baseline="8680" dirty="0">
                <a:latin typeface="Arial"/>
                <a:cs typeface="Arial"/>
              </a:rPr>
              <a:t>X</a:t>
            </a:r>
            <a:r>
              <a:rPr sz="2400" i="1" spc="-7" baseline="868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65" dirty="0">
                <a:latin typeface="Arial"/>
                <a:cs typeface="Arial"/>
              </a:rPr>
              <a:t>11	</a:t>
            </a:r>
            <a:r>
              <a:rPr sz="1600" spc="-10" dirty="0">
                <a:latin typeface="Arial"/>
                <a:cs typeface="Arial"/>
              </a:rPr>
              <a:t>10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A5108CD3-2C69-4478-8193-A94E1C8903C5}"/>
              </a:ext>
            </a:extLst>
          </p:cNvPr>
          <p:cNvSpPr txBox="1"/>
          <p:nvPr/>
        </p:nvSpPr>
        <p:spPr>
          <a:xfrm>
            <a:off x="1473908" y="51803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210B693B-AB86-4575-ABD0-5417E0BF1DED}"/>
              </a:ext>
            </a:extLst>
          </p:cNvPr>
          <p:cNvSpPr txBox="1"/>
          <p:nvPr/>
        </p:nvSpPr>
        <p:spPr>
          <a:xfrm>
            <a:off x="1462860" y="563694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5">
            <a:extLst>
              <a:ext uri="{FF2B5EF4-FFF2-40B4-BE49-F238E27FC236}">
                <a16:creationId xmlns:a16="http://schemas.microsoft.com/office/drawing/2014/main" id="{1C558E2B-5B18-42A0-B2E0-BA14964AE9B1}"/>
              </a:ext>
            </a:extLst>
          </p:cNvPr>
          <p:cNvGraphicFramePr>
            <a:graphicFrameLocks noGrp="1"/>
          </p:cNvGraphicFramePr>
          <p:nvPr/>
        </p:nvGraphicFramePr>
        <p:xfrm>
          <a:off x="5539433" y="5061987"/>
          <a:ext cx="1862455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6">
            <a:extLst>
              <a:ext uri="{FF2B5EF4-FFF2-40B4-BE49-F238E27FC236}">
                <a16:creationId xmlns:a16="http://schemas.microsoft.com/office/drawing/2014/main" id="{4FB22D53-92D4-4E22-A5A1-4448748D8160}"/>
              </a:ext>
            </a:extLst>
          </p:cNvPr>
          <p:cNvSpPr/>
          <p:nvPr/>
        </p:nvSpPr>
        <p:spPr>
          <a:xfrm>
            <a:off x="5089091" y="4620790"/>
            <a:ext cx="460375" cy="451484"/>
          </a:xfrm>
          <a:custGeom>
            <a:avLst/>
            <a:gdLst/>
            <a:ahLst/>
            <a:cxnLst/>
            <a:rect l="l" t="t" r="r" b="b"/>
            <a:pathLst>
              <a:path w="460375" h="451485">
                <a:moveTo>
                  <a:pt x="0" y="0"/>
                </a:moveTo>
                <a:lnTo>
                  <a:pt x="460248" y="45110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003EE047-16B4-4AFC-A40C-5253E23CF6D2}"/>
              </a:ext>
            </a:extLst>
          </p:cNvPr>
          <p:cNvSpPr txBox="1"/>
          <p:nvPr/>
        </p:nvSpPr>
        <p:spPr>
          <a:xfrm>
            <a:off x="5325818" y="4542126"/>
            <a:ext cx="2838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10" dirty="0">
                <a:latin typeface="Arial"/>
                <a:cs typeface="Arial"/>
              </a:rPr>
              <a:t>YZ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B6F6835F-86E7-49D2-A653-F3D97CEA1F2C}"/>
              </a:ext>
            </a:extLst>
          </p:cNvPr>
          <p:cNvSpPr txBox="1"/>
          <p:nvPr/>
        </p:nvSpPr>
        <p:spPr>
          <a:xfrm>
            <a:off x="5081978" y="4768236"/>
            <a:ext cx="160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582DE788-BC6F-4705-A307-F9CE46D16C1B}"/>
              </a:ext>
            </a:extLst>
          </p:cNvPr>
          <p:cNvSpPr txBox="1"/>
          <p:nvPr/>
        </p:nvSpPr>
        <p:spPr>
          <a:xfrm>
            <a:off x="5675196" y="4800875"/>
            <a:ext cx="1651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155" algn="l"/>
                <a:tab pos="945515" algn="l"/>
                <a:tab pos="1412240" algn="l"/>
              </a:tabLst>
            </a:pP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5C4065A5-A0C9-401A-AD7A-4798A276D190}"/>
              </a:ext>
            </a:extLst>
          </p:cNvPr>
          <p:cNvSpPr txBox="1"/>
          <p:nvPr/>
        </p:nvSpPr>
        <p:spPr>
          <a:xfrm>
            <a:off x="5318579" y="518035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FD42017D-2C19-4251-8E2A-EA8F8BF06F1E}"/>
              </a:ext>
            </a:extLst>
          </p:cNvPr>
          <p:cNvSpPr txBox="1"/>
          <p:nvPr/>
        </p:nvSpPr>
        <p:spPr>
          <a:xfrm>
            <a:off x="5307530" y="563694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3F1B2-A2AF-4849-9415-4C5D41D8351B}"/>
              </a:ext>
            </a:extLst>
          </p:cNvPr>
          <p:cNvSpPr txBox="1"/>
          <p:nvPr/>
        </p:nvSpPr>
        <p:spPr>
          <a:xfrm>
            <a:off x="4942114" y="1371600"/>
            <a:ext cx="374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D flip flop: D=Q</a:t>
            </a:r>
            <a:r>
              <a:rPr lang="en-US" sz="2000" baseline="30000" dirty="0"/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133BA8-2008-CCA2-E6BF-C316C1DB27A2}"/>
                  </a:ext>
                </a:extLst>
              </p14:cNvPr>
              <p14:cNvContentPartPr/>
              <p14:nvPr/>
            </p14:nvContentPartPr>
            <p14:xfrm>
              <a:off x="936360" y="1024560"/>
              <a:ext cx="5813280" cy="273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133BA8-2008-CCA2-E6BF-C316C1DB2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000" y="1015200"/>
                <a:ext cx="5832000" cy="27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07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61310-7942-46EE-BE89-A2E1855C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D5DCF2-B849-4C6A-8633-C2347083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3" y="1004578"/>
            <a:ext cx="4581525" cy="3438525"/>
          </a:xfrm>
          <a:prstGeom prst="rect">
            <a:avLst/>
          </a:prstGeom>
        </p:spPr>
      </p:pic>
      <p:sp>
        <p:nvSpPr>
          <p:cNvPr id="23" name="object 8">
            <a:extLst>
              <a:ext uri="{FF2B5EF4-FFF2-40B4-BE49-F238E27FC236}">
                <a16:creationId xmlns:a16="http://schemas.microsoft.com/office/drawing/2014/main" id="{CCE62A92-5FC4-4BD1-97C5-959F0B1B87DC}"/>
              </a:ext>
            </a:extLst>
          </p:cNvPr>
          <p:cNvSpPr txBox="1"/>
          <p:nvPr/>
        </p:nvSpPr>
        <p:spPr>
          <a:xfrm>
            <a:off x="5656427" y="2320290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30AC115C-80D4-4F59-9C13-60256A2D2E6E}"/>
              </a:ext>
            </a:extLst>
          </p:cNvPr>
          <p:cNvSpPr txBox="1"/>
          <p:nvPr/>
        </p:nvSpPr>
        <p:spPr>
          <a:xfrm>
            <a:off x="5843879" y="2497074"/>
            <a:ext cx="141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43F7CA0D-94B6-4E54-AB2F-5736E4DA3231}"/>
              </a:ext>
            </a:extLst>
          </p:cNvPr>
          <p:cNvSpPr txBox="1"/>
          <p:nvPr/>
        </p:nvSpPr>
        <p:spPr>
          <a:xfrm>
            <a:off x="6018141" y="4845198"/>
            <a:ext cx="186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F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C16A536E-F2A7-4CFB-8D1A-78F47325949C}"/>
              </a:ext>
            </a:extLst>
          </p:cNvPr>
          <p:cNvSpPr/>
          <p:nvPr/>
        </p:nvSpPr>
        <p:spPr>
          <a:xfrm>
            <a:off x="5996329" y="1692403"/>
            <a:ext cx="462280" cy="451484"/>
          </a:xfrm>
          <a:custGeom>
            <a:avLst/>
            <a:gdLst/>
            <a:ahLst/>
            <a:cxnLst/>
            <a:rect l="l" t="t" r="r" b="b"/>
            <a:pathLst>
              <a:path w="462280" h="451485">
                <a:moveTo>
                  <a:pt x="0" y="0"/>
                </a:moveTo>
                <a:lnTo>
                  <a:pt x="461771" y="4511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14">
            <a:extLst>
              <a:ext uri="{FF2B5EF4-FFF2-40B4-BE49-F238E27FC236}">
                <a16:creationId xmlns:a16="http://schemas.microsoft.com/office/drawing/2014/main" id="{9CD6370C-F9D0-44FB-BF9E-37AADA94C1C4}"/>
              </a:ext>
            </a:extLst>
          </p:cNvPr>
          <p:cNvGraphicFramePr>
            <a:graphicFrameLocks noGrp="1"/>
          </p:cNvGraphicFramePr>
          <p:nvPr/>
        </p:nvGraphicFramePr>
        <p:xfrm>
          <a:off x="6448195" y="2133600"/>
          <a:ext cx="1865628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15">
            <a:extLst>
              <a:ext uri="{FF2B5EF4-FFF2-40B4-BE49-F238E27FC236}">
                <a16:creationId xmlns:a16="http://schemas.microsoft.com/office/drawing/2014/main" id="{91AE7C03-66D1-476F-9A8E-73BE0F055267}"/>
              </a:ext>
            </a:extLst>
          </p:cNvPr>
          <p:cNvSpPr txBox="1"/>
          <p:nvPr/>
        </p:nvSpPr>
        <p:spPr>
          <a:xfrm>
            <a:off x="6233057" y="1614043"/>
            <a:ext cx="2844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10" dirty="0">
                <a:latin typeface="Arial"/>
                <a:cs typeface="Arial"/>
              </a:rPr>
              <a:t>YZ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8209DD-56F1-48DE-AF47-F879848DEA1E}"/>
              </a:ext>
            </a:extLst>
          </p:cNvPr>
          <p:cNvSpPr txBox="1"/>
          <p:nvPr/>
        </p:nvSpPr>
        <p:spPr>
          <a:xfrm>
            <a:off x="5989218" y="1839849"/>
            <a:ext cx="160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83144601-0222-4961-973B-4355EB0FF8F7}"/>
              </a:ext>
            </a:extLst>
          </p:cNvPr>
          <p:cNvSpPr txBox="1"/>
          <p:nvPr/>
        </p:nvSpPr>
        <p:spPr>
          <a:xfrm>
            <a:off x="6582688" y="1872235"/>
            <a:ext cx="1651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155" algn="l"/>
                <a:tab pos="945515" algn="l"/>
                <a:tab pos="1412240" algn="l"/>
              </a:tabLst>
            </a:pP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B3AF8500-ACC9-46FF-BA81-5B564AFBCEBF}"/>
              </a:ext>
            </a:extLst>
          </p:cNvPr>
          <p:cNvSpPr txBox="1"/>
          <p:nvPr/>
        </p:nvSpPr>
        <p:spPr>
          <a:xfrm>
            <a:off x="6226073" y="225171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3710738F-7F57-4FCE-8AA1-F00700CC7C6C}"/>
              </a:ext>
            </a:extLst>
          </p:cNvPr>
          <p:cNvSpPr txBox="1"/>
          <p:nvPr/>
        </p:nvSpPr>
        <p:spPr>
          <a:xfrm>
            <a:off x="6215151" y="270797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3" name="object 25">
            <a:extLst>
              <a:ext uri="{FF2B5EF4-FFF2-40B4-BE49-F238E27FC236}">
                <a16:creationId xmlns:a16="http://schemas.microsoft.com/office/drawing/2014/main" id="{5F992CC1-E094-43BC-B485-9BE68646A7EC}"/>
              </a:ext>
            </a:extLst>
          </p:cNvPr>
          <p:cNvGraphicFramePr>
            <a:graphicFrameLocks noGrp="1"/>
          </p:cNvGraphicFramePr>
          <p:nvPr/>
        </p:nvGraphicFramePr>
        <p:xfrm>
          <a:off x="6693527" y="4658558"/>
          <a:ext cx="1862455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26">
            <a:extLst>
              <a:ext uri="{FF2B5EF4-FFF2-40B4-BE49-F238E27FC236}">
                <a16:creationId xmlns:a16="http://schemas.microsoft.com/office/drawing/2014/main" id="{800163A8-B856-4C47-89B0-12F641C424D9}"/>
              </a:ext>
            </a:extLst>
          </p:cNvPr>
          <p:cNvSpPr/>
          <p:nvPr/>
        </p:nvSpPr>
        <p:spPr>
          <a:xfrm>
            <a:off x="6243185" y="4217361"/>
            <a:ext cx="460375" cy="451484"/>
          </a:xfrm>
          <a:custGeom>
            <a:avLst/>
            <a:gdLst/>
            <a:ahLst/>
            <a:cxnLst/>
            <a:rect l="l" t="t" r="r" b="b"/>
            <a:pathLst>
              <a:path w="460375" h="451485">
                <a:moveTo>
                  <a:pt x="0" y="0"/>
                </a:moveTo>
                <a:lnTo>
                  <a:pt x="460248" y="45110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24363F66-F338-4934-A13E-14B97871241B}"/>
              </a:ext>
            </a:extLst>
          </p:cNvPr>
          <p:cNvSpPr txBox="1"/>
          <p:nvPr/>
        </p:nvSpPr>
        <p:spPr>
          <a:xfrm>
            <a:off x="6479912" y="4138697"/>
            <a:ext cx="2838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10" dirty="0">
                <a:latin typeface="Arial"/>
                <a:cs typeface="Arial"/>
              </a:rPr>
              <a:t>YZ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D302B608-5A94-43EF-8809-7DCA0559C98D}"/>
              </a:ext>
            </a:extLst>
          </p:cNvPr>
          <p:cNvSpPr txBox="1"/>
          <p:nvPr/>
        </p:nvSpPr>
        <p:spPr>
          <a:xfrm>
            <a:off x="6236072" y="4364807"/>
            <a:ext cx="160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i="1" spc="-5" dirty="0">
                <a:latin typeface="Arial"/>
                <a:cs typeface="Arial"/>
              </a:rPr>
              <a:t>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F2B3844D-970E-4606-BC2C-19814EE87964}"/>
              </a:ext>
            </a:extLst>
          </p:cNvPr>
          <p:cNvSpPr txBox="1"/>
          <p:nvPr/>
        </p:nvSpPr>
        <p:spPr>
          <a:xfrm>
            <a:off x="6829290" y="4397446"/>
            <a:ext cx="1651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155" algn="l"/>
                <a:tab pos="945515" algn="l"/>
                <a:tab pos="1412240" algn="l"/>
              </a:tabLst>
            </a:pP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807EF0B1-47F9-454E-AD32-A90E501BE05E}"/>
              </a:ext>
            </a:extLst>
          </p:cNvPr>
          <p:cNvSpPr txBox="1"/>
          <p:nvPr/>
        </p:nvSpPr>
        <p:spPr>
          <a:xfrm>
            <a:off x="6472673" y="477692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841744B1-487B-4A45-83A9-E7416D9AA574}"/>
              </a:ext>
            </a:extLst>
          </p:cNvPr>
          <p:cNvSpPr txBox="1"/>
          <p:nvPr/>
        </p:nvSpPr>
        <p:spPr>
          <a:xfrm>
            <a:off x="6461624" y="523351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9F54F9AF-55B0-4E9A-A0D5-BFA0729F5667}"/>
              </a:ext>
            </a:extLst>
          </p:cNvPr>
          <p:cNvSpPr txBox="1"/>
          <p:nvPr/>
        </p:nvSpPr>
        <p:spPr>
          <a:xfrm>
            <a:off x="913330" y="5245883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26D827FE-4DA0-4FA4-994F-7ECD879429A0}"/>
              </a:ext>
            </a:extLst>
          </p:cNvPr>
          <p:cNvSpPr txBox="1"/>
          <p:nvPr/>
        </p:nvSpPr>
        <p:spPr>
          <a:xfrm>
            <a:off x="1100783" y="5422668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Z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42" name="object 20">
            <a:extLst>
              <a:ext uri="{FF2B5EF4-FFF2-40B4-BE49-F238E27FC236}">
                <a16:creationId xmlns:a16="http://schemas.microsoft.com/office/drawing/2014/main" id="{E4DF4222-2E27-4E61-9916-5B8CAAE757D3}"/>
              </a:ext>
            </a:extLst>
          </p:cNvPr>
          <p:cNvGraphicFramePr>
            <a:graphicFrameLocks noGrp="1"/>
          </p:cNvGraphicFramePr>
          <p:nvPr/>
        </p:nvGraphicFramePr>
        <p:xfrm>
          <a:off x="1695651" y="5061987"/>
          <a:ext cx="1865628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object 21">
            <a:extLst>
              <a:ext uri="{FF2B5EF4-FFF2-40B4-BE49-F238E27FC236}">
                <a16:creationId xmlns:a16="http://schemas.microsoft.com/office/drawing/2014/main" id="{91ABC8D3-150A-43E6-AF74-F49C94BAEBD6}"/>
              </a:ext>
            </a:extLst>
          </p:cNvPr>
          <p:cNvSpPr/>
          <p:nvPr/>
        </p:nvSpPr>
        <p:spPr>
          <a:xfrm>
            <a:off x="1243785" y="4620789"/>
            <a:ext cx="462280" cy="451484"/>
          </a:xfrm>
          <a:custGeom>
            <a:avLst/>
            <a:gdLst/>
            <a:ahLst/>
            <a:cxnLst/>
            <a:rect l="l" t="t" r="r" b="b"/>
            <a:pathLst>
              <a:path w="462280" h="451485">
                <a:moveTo>
                  <a:pt x="0" y="0"/>
                </a:moveTo>
                <a:lnTo>
                  <a:pt x="461772" y="4511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19245F65-2C25-4677-91CE-EE91C8F4648C}"/>
              </a:ext>
            </a:extLst>
          </p:cNvPr>
          <p:cNvSpPr txBox="1"/>
          <p:nvPr/>
        </p:nvSpPr>
        <p:spPr>
          <a:xfrm>
            <a:off x="1087805" y="4519697"/>
            <a:ext cx="2308225" cy="5422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210"/>
              </a:spcBef>
            </a:pPr>
            <a:r>
              <a:rPr lang="en-US" sz="1600" i="1" spc="-10" dirty="0">
                <a:latin typeface="Arial"/>
                <a:cs typeface="Arial"/>
              </a:rPr>
              <a:t>YZ</a:t>
            </a:r>
            <a:endParaRPr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643890" algn="l"/>
                <a:tab pos="1109345" algn="l"/>
                <a:tab pos="1576705" algn="l"/>
                <a:tab pos="2044064" algn="l"/>
              </a:tabLst>
            </a:pPr>
            <a:r>
              <a:rPr lang="en-US" sz="2400" i="1" spc="-7" baseline="8680" dirty="0">
                <a:latin typeface="Arial"/>
                <a:cs typeface="Arial"/>
              </a:rPr>
              <a:t>X</a:t>
            </a:r>
            <a:r>
              <a:rPr sz="2400" i="1" spc="-7" baseline="868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65" dirty="0">
                <a:latin typeface="Arial"/>
                <a:cs typeface="Arial"/>
              </a:rPr>
              <a:t>11	</a:t>
            </a:r>
            <a:r>
              <a:rPr sz="1600" spc="-10" dirty="0">
                <a:latin typeface="Arial"/>
                <a:cs typeface="Arial"/>
              </a:rPr>
              <a:t>10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5" name="object 23">
            <a:extLst>
              <a:ext uri="{FF2B5EF4-FFF2-40B4-BE49-F238E27FC236}">
                <a16:creationId xmlns:a16="http://schemas.microsoft.com/office/drawing/2014/main" id="{FCDA7B81-530B-4F7C-860D-ABF025D81D07}"/>
              </a:ext>
            </a:extLst>
          </p:cNvPr>
          <p:cNvSpPr txBox="1"/>
          <p:nvPr/>
        </p:nvSpPr>
        <p:spPr>
          <a:xfrm>
            <a:off x="1473908" y="51803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24">
            <a:extLst>
              <a:ext uri="{FF2B5EF4-FFF2-40B4-BE49-F238E27FC236}">
                <a16:creationId xmlns:a16="http://schemas.microsoft.com/office/drawing/2014/main" id="{11A64D2F-C168-4BF5-A9D0-EDB0B9910284}"/>
              </a:ext>
            </a:extLst>
          </p:cNvPr>
          <p:cNvSpPr txBox="1"/>
          <p:nvPr/>
        </p:nvSpPr>
        <p:spPr>
          <a:xfrm>
            <a:off x="1462860" y="563694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83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14" y="552480"/>
            <a:ext cx="8538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Example- Sequence recognizer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7853265" cy="3962400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Boolean expression</a:t>
            </a:r>
          </a:p>
          <a:p>
            <a:pPr marL="495300">
              <a:lnSpc>
                <a:spcPct val="100000"/>
              </a:lnSpc>
              <a:spcBef>
                <a:spcPts val="819"/>
              </a:spcBef>
            </a:pPr>
            <a:r>
              <a:rPr lang="en-US" sz="1800" spc="-229" dirty="0">
                <a:cs typeface="FreeSans"/>
              </a:rPr>
              <a:t>𝑫</a:t>
            </a:r>
            <a:r>
              <a:rPr lang="en-US" sz="2000" spc="-345" baseline="-15873" dirty="0">
                <a:cs typeface="FreeSans"/>
              </a:rPr>
              <a:t>𝒀  </a:t>
            </a:r>
            <a:r>
              <a:rPr lang="en-US" sz="2000" spc="-262" baseline="-15873" dirty="0">
                <a:cs typeface="FreeSans"/>
              </a:rPr>
              <a:t> </a:t>
            </a:r>
            <a:r>
              <a:rPr lang="en-US" sz="1800" spc="390" dirty="0">
                <a:cs typeface="FreeSans"/>
              </a:rPr>
              <a:t>=</a:t>
            </a:r>
          </a:p>
          <a:p>
            <a:pPr marL="495300">
              <a:lnSpc>
                <a:spcPct val="100000"/>
              </a:lnSpc>
              <a:spcBef>
                <a:spcPts val="819"/>
              </a:spcBef>
            </a:pPr>
            <a:endParaRPr lang="en-US" sz="1800" dirty="0">
              <a:cs typeface="FreeSans"/>
            </a:endParaRPr>
          </a:p>
          <a:p>
            <a:pPr marL="495300">
              <a:lnSpc>
                <a:spcPct val="100000"/>
              </a:lnSpc>
              <a:spcBef>
                <a:spcPts val="204"/>
              </a:spcBef>
            </a:pPr>
            <a:r>
              <a:rPr lang="en-US" sz="1800" spc="-229" dirty="0">
                <a:cs typeface="FreeSans"/>
              </a:rPr>
              <a:t>𝑫</a:t>
            </a:r>
            <a:r>
              <a:rPr lang="en-US" sz="2000" spc="-345" baseline="-15873" dirty="0">
                <a:cs typeface="FreeSans"/>
              </a:rPr>
              <a:t>𝒁  </a:t>
            </a:r>
            <a:r>
              <a:rPr lang="en-US" sz="2000" spc="-262" baseline="-15873" dirty="0">
                <a:cs typeface="FreeSans"/>
              </a:rPr>
              <a:t> </a:t>
            </a:r>
            <a:r>
              <a:rPr lang="en-US" sz="1800" spc="390" dirty="0">
                <a:cs typeface="FreeSans"/>
              </a:rPr>
              <a:t>=</a:t>
            </a:r>
          </a:p>
          <a:p>
            <a:pPr marL="495300">
              <a:lnSpc>
                <a:spcPct val="100000"/>
              </a:lnSpc>
              <a:spcBef>
                <a:spcPts val="204"/>
              </a:spcBef>
            </a:pPr>
            <a:endParaRPr lang="en-US" sz="1800" dirty="0">
              <a:cs typeface="FreeSans"/>
            </a:endParaRPr>
          </a:p>
          <a:p>
            <a:pPr marL="495300">
              <a:lnSpc>
                <a:spcPct val="100000"/>
              </a:lnSpc>
              <a:spcBef>
                <a:spcPts val="215"/>
              </a:spcBef>
            </a:pPr>
            <a:r>
              <a:rPr lang="en-US" sz="1800" spc="-415" dirty="0">
                <a:cs typeface="FreeSans"/>
              </a:rPr>
              <a:t>𝑭</a:t>
            </a:r>
            <a:r>
              <a:rPr lang="en-US" sz="1800" spc="-305" dirty="0">
                <a:cs typeface="FreeSans"/>
              </a:rPr>
              <a:t> </a:t>
            </a:r>
            <a:r>
              <a:rPr lang="en-US" sz="1800" spc="390" dirty="0">
                <a:cs typeface="FreeSans"/>
              </a:rPr>
              <a:t>=</a:t>
            </a:r>
            <a:endParaRPr lang="en-US" sz="1800" dirty="0">
              <a:cs typeface="FreeSans"/>
            </a:endParaRP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Logic diagram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7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</TotalTime>
  <Words>371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Caladea</vt:lpstr>
      <vt:lpstr>Arial</vt:lpstr>
      <vt:lpstr>Candara</vt:lpstr>
      <vt:lpstr>Georgia</vt:lpstr>
      <vt:lpstr>Symbol</vt:lpstr>
      <vt:lpstr>Times New Roman</vt:lpstr>
      <vt:lpstr>Trebuchet MS</vt:lpstr>
      <vt:lpstr>Verdana</vt:lpstr>
      <vt:lpstr>Wingdings</vt:lpstr>
      <vt:lpstr>Waveform</vt:lpstr>
      <vt:lpstr>PowerPoint Presentation</vt:lpstr>
      <vt:lpstr>Design Procedure</vt:lpstr>
      <vt:lpstr>Design Example- Sequence recognizer</vt:lpstr>
      <vt:lpstr>PowerPoint Presentation</vt:lpstr>
      <vt:lpstr>Design Example- Sequence recognizer</vt:lpstr>
      <vt:lpstr>D Flip-Flop</vt:lpstr>
      <vt:lpstr>Derive the input and output equation</vt:lpstr>
      <vt:lpstr>PowerPoint Presentation</vt:lpstr>
      <vt:lpstr>Design Example- Sequence recognizer</vt:lpstr>
      <vt:lpstr>Simulation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433</cp:revision>
  <dcterms:created xsi:type="dcterms:W3CDTF">2010-06-02T16:10:54Z</dcterms:created>
  <dcterms:modified xsi:type="dcterms:W3CDTF">2023-04-13T16:04:51Z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