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10"/>
  </p:notesMasterIdLst>
  <p:handoutMasterIdLst>
    <p:handoutMasterId r:id="rId11"/>
  </p:handoutMasterIdLst>
  <p:sldIdLst>
    <p:sldId id="584" r:id="rId2"/>
    <p:sldId id="587" r:id="rId3"/>
    <p:sldId id="585" r:id="rId4"/>
    <p:sldId id="586" r:id="rId5"/>
    <p:sldId id="588" r:id="rId6"/>
    <p:sldId id="589" r:id="rId7"/>
    <p:sldId id="590" r:id="rId8"/>
    <p:sldId id="59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5E09B-4820-42FA-AD3B-641B11066BCE}" v="7" dt="2020-12-01T17:58:53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6780" autoAdjust="0"/>
  </p:normalViewPr>
  <p:slideViewPr>
    <p:cSldViewPr>
      <p:cViewPr varScale="1">
        <p:scale>
          <a:sx n="72" d="100"/>
          <a:sy n="72" d="100"/>
        </p:scale>
        <p:origin x="3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Xing" userId="8e574f13-7ac2-4b6b-bb29-c1f083e32c22" providerId="ADAL" clId="{3C75E09B-4820-42FA-AD3B-641B11066BCE}"/>
    <pc:docChg chg="custSel addSld delSld modSld">
      <pc:chgData name="Yuan Xing" userId="8e574f13-7ac2-4b6b-bb29-c1f083e32c22" providerId="ADAL" clId="{3C75E09B-4820-42FA-AD3B-641B11066BCE}" dt="2020-12-01T17:58:53.875" v="10"/>
      <pc:docMkLst>
        <pc:docMk/>
      </pc:docMkLst>
      <pc:sldChg chg="addSp">
        <pc:chgData name="Yuan Xing" userId="8e574f13-7ac2-4b6b-bb29-c1f083e32c22" providerId="ADAL" clId="{3C75E09B-4820-42FA-AD3B-641B11066BCE}" dt="2020-12-01T17:31:01.075" v="0"/>
        <pc:sldMkLst>
          <pc:docMk/>
          <pc:sldMk cId="2064462361" sldId="584"/>
        </pc:sldMkLst>
        <pc:inkChg chg="add">
          <ac:chgData name="Yuan Xing" userId="8e574f13-7ac2-4b6b-bb29-c1f083e32c22" providerId="ADAL" clId="{3C75E09B-4820-42FA-AD3B-641B11066BCE}" dt="2020-12-01T17:31:01.075" v="0"/>
          <ac:inkMkLst>
            <pc:docMk/>
            <pc:sldMk cId="2064462361" sldId="584"/>
            <ac:inkMk id="3" creationId="{B86BCBBA-8D52-46BD-A888-96F4BBA63120}"/>
          </ac:inkMkLst>
        </pc:inkChg>
      </pc:sldChg>
      <pc:sldChg chg="addSp">
        <pc:chgData name="Yuan Xing" userId="8e574f13-7ac2-4b6b-bb29-c1f083e32c22" providerId="ADAL" clId="{3C75E09B-4820-42FA-AD3B-641B11066BCE}" dt="2020-12-01T17:31:01.075" v="0"/>
        <pc:sldMkLst>
          <pc:docMk/>
          <pc:sldMk cId="547554739" sldId="585"/>
        </pc:sldMkLst>
        <pc:inkChg chg="add">
          <ac:chgData name="Yuan Xing" userId="8e574f13-7ac2-4b6b-bb29-c1f083e32c22" providerId="ADAL" clId="{3C75E09B-4820-42FA-AD3B-641B11066BCE}" dt="2020-12-01T17:31:01.075" v="0"/>
          <ac:inkMkLst>
            <pc:docMk/>
            <pc:sldMk cId="547554739" sldId="585"/>
            <ac:inkMk id="2" creationId="{1800112F-BD27-4E53-ADBD-A7C48069E72C}"/>
          </ac:inkMkLst>
        </pc:inkChg>
      </pc:sldChg>
      <pc:sldChg chg="addSp">
        <pc:chgData name="Yuan Xing" userId="8e574f13-7ac2-4b6b-bb29-c1f083e32c22" providerId="ADAL" clId="{3C75E09B-4820-42FA-AD3B-641B11066BCE}" dt="2020-12-01T17:31:01.075" v="0"/>
        <pc:sldMkLst>
          <pc:docMk/>
          <pc:sldMk cId="1789352810" sldId="586"/>
        </pc:sldMkLst>
        <pc:inkChg chg="add">
          <ac:chgData name="Yuan Xing" userId="8e574f13-7ac2-4b6b-bb29-c1f083e32c22" providerId="ADAL" clId="{3C75E09B-4820-42FA-AD3B-641B11066BCE}" dt="2020-12-01T17:31:01.075" v="0"/>
          <ac:inkMkLst>
            <pc:docMk/>
            <pc:sldMk cId="1789352810" sldId="586"/>
            <ac:inkMk id="2" creationId="{4752E7C1-C0A9-4644-91E4-0636FE60C436}"/>
          </ac:inkMkLst>
        </pc:inkChg>
      </pc:sldChg>
      <pc:sldChg chg="addSp">
        <pc:chgData name="Yuan Xing" userId="8e574f13-7ac2-4b6b-bb29-c1f083e32c22" providerId="ADAL" clId="{3C75E09B-4820-42FA-AD3B-641B11066BCE}" dt="2020-12-01T17:31:01.075" v="0"/>
        <pc:sldMkLst>
          <pc:docMk/>
          <pc:sldMk cId="2025738803" sldId="587"/>
        </pc:sldMkLst>
        <pc:inkChg chg="add">
          <ac:chgData name="Yuan Xing" userId="8e574f13-7ac2-4b6b-bb29-c1f083e32c22" providerId="ADAL" clId="{3C75E09B-4820-42FA-AD3B-641B11066BCE}" dt="2020-12-01T17:31:01.075" v="0"/>
          <ac:inkMkLst>
            <pc:docMk/>
            <pc:sldMk cId="2025738803" sldId="587"/>
            <ac:inkMk id="3" creationId="{2FD801AB-A039-4DB7-A609-FE2EADDCA646}"/>
          </ac:inkMkLst>
        </pc:inkChg>
      </pc:sldChg>
      <pc:sldChg chg="addSp">
        <pc:chgData name="Yuan Xing" userId="8e574f13-7ac2-4b6b-bb29-c1f083e32c22" providerId="ADAL" clId="{3C75E09B-4820-42FA-AD3B-641B11066BCE}" dt="2020-12-01T17:31:01.075" v="0"/>
        <pc:sldMkLst>
          <pc:docMk/>
          <pc:sldMk cId="866119754" sldId="588"/>
        </pc:sldMkLst>
        <pc:inkChg chg="add">
          <ac:chgData name="Yuan Xing" userId="8e574f13-7ac2-4b6b-bb29-c1f083e32c22" providerId="ADAL" clId="{3C75E09B-4820-42FA-AD3B-641B11066BCE}" dt="2020-12-01T17:31:01.075" v="0"/>
          <ac:inkMkLst>
            <pc:docMk/>
            <pc:sldMk cId="866119754" sldId="588"/>
            <ac:inkMk id="2" creationId="{601B3493-2A58-4D54-BC18-9C6F11965CBE}"/>
          </ac:inkMkLst>
        </pc:inkChg>
      </pc:sldChg>
      <pc:sldChg chg="addSp">
        <pc:chgData name="Yuan Xing" userId="8e574f13-7ac2-4b6b-bb29-c1f083e32c22" providerId="ADAL" clId="{3C75E09B-4820-42FA-AD3B-641B11066BCE}" dt="2020-12-01T17:36:41.710" v="1"/>
        <pc:sldMkLst>
          <pc:docMk/>
          <pc:sldMk cId="4276837816" sldId="589"/>
        </pc:sldMkLst>
        <pc:inkChg chg="add">
          <ac:chgData name="Yuan Xing" userId="8e574f13-7ac2-4b6b-bb29-c1f083e32c22" providerId="ADAL" clId="{3C75E09B-4820-42FA-AD3B-641B11066BCE}" dt="2020-12-01T17:36:41.710" v="1"/>
          <ac:inkMkLst>
            <pc:docMk/>
            <pc:sldMk cId="4276837816" sldId="589"/>
            <ac:inkMk id="2" creationId="{69C59E0F-008A-491F-9285-AB7C3DA93EC8}"/>
          </ac:inkMkLst>
        </pc:inkChg>
      </pc:sldChg>
      <pc:sldChg chg="addSp delSp modSp add mod">
        <pc:chgData name="Yuan Xing" userId="8e574f13-7ac2-4b6b-bb29-c1f083e32c22" providerId="ADAL" clId="{3C75E09B-4820-42FA-AD3B-641B11066BCE}" dt="2020-12-01T17:58:53.875" v="10"/>
        <pc:sldMkLst>
          <pc:docMk/>
          <pc:sldMk cId="1400660718" sldId="591"/>
        </pc:sldMkLst>
        <pc:spChg chg="add del mod">
          <ac:chgData name="Yuan Xing" userId="8e574f13-7ac2-4b6b-bb29-c1f083e32c22" providerId="ADAL" clId="{3C75E09B-4820-42FA-AD3B-641B11066BCE}" dt="2020-12-01T17:52:49.513" v="4" actId="478"/>
          <ac:spMkLst>
            <pc:docMk/>
            <pc:sldMk cId="1400660718" sldId="591"/>
            <ac:spMk id="3" creationId="{A7F3F784-CB2B-4780-9DA9-268927A20B7E}"/>
          </ac:spMkLst>
        </pc:spChg>
        <pc:spChg chg="del">
          <ac:chgData name="Yuan Xing" userId="8e574f13-7ac2-4b6b-bb29-c1f083e32c22" providerId="ADAL" clId="{3C75E09B-4820-42FA-AD3B-641B11066BCE}" dt="2020-12-01T17:52:48.061" v="3" actId="478"/>
          <ac:spMkLst>
            <pc:docMk/>
            <pc:sldMk cId="1400660718" sldId="591"/>
            <ac:spMk id="5" creationId="{BF36F2F1-5B9E-42EE-A4FE-82CC1A00D2E6}"/>
          </ac:spMkLst>
        </pc:spChg>
        <pc:picChg chg="add mod">
          <ac:chgData name="Yuan Xing" userId="8e574f13-7ac2-4b6b-bb29-c1f083e32c22" providerId="ADAL" clId="{3C75E09B-4820-42FA-AD3B-641B11066BCE}" dt="2020-12-01T17:53:01.328" v="8" actId="1076"/>
          <ac:picMkLst>
            <pc:docMk/>
            <pc:sldMk cId="1400660718" sldId="591"/>
            <ac:picMk id="7" creationId="{F40979CE-9C52-4D9D-9810-88315EC36B9B}"/>
          </ac:picMkLst>
        </pc:picChg>
        <pc:inkChg chg="add">
          <ac:chgData name="Yuan Xing" userId="8e574f13-7ac2-4b6b-bb29-c1f083e32c22" providerId="ADAL" clId="{3C75E09B-4820-42FA-AD3B-641B11066BCE}" dt="2020-12-01T17:53:51.575" v="9"/>
          <ac:inkMkLst>
            <pc:docMk/>
            <pc:sldMk cId="1400660718" sldId="591"/>
            <ac:inkMk id="8" creationId="{B3461528-3DAE-4F09-9A1A-52D36E216B3F}"/>
          </ac:inkMkLst>
        </pc:inkChg>
        <pc:inkChg chg="add">
          <ac:chgData name="Yuan Xing" userId="8e574f13-7ac2-4b6b-bb29-c1f083e32c22" providerId="ADAL" clId="{3C75E09B-4820-42FA-AD3B-641B11066BCE}" dt="2020-12-01T17:58:53.875" v="10"/>
          <ac:inkMkLst>
            <pc:docMk/>
            <pc:sldMk cId="1400660718" sldId="591"/>
            <ac:inkMk id="9" creationId="{1AC265C9-0E57-423A-93F8-57D91EF3E094}"/>
          </ac:inkMkLst>
        </pc:inkChg>
      </pc:sldChg>
      <pc:sldChg chg="add del">
        <pc:chgData name="Yuan Xing" userId="8e574f13-7ac2-4b6b-bb29-c1f083e32c22" providerId="ADAL" clId="{3C75E09B-4820-42FA-AD3B-641B11066BCE}" dt="2020-12-01T17:52:52.474" v="6"/>
        <pc:sldMkLst>
          <pc:docMk/>
          <pc:sldMk cId="1680486028" sldId="5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5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5329,'0'0'19772,"-40"184"-19148,35-110-231,0-2-177,3-4-128,2-2-88,0-7-664,0-17-3169,0-24-3121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5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213 218 568,'0'0'22148,"-23"21"-21415,-75 71-182,89-83-511,0 1 0,1-1 1,1 1-1,-1 1 0,2-1 0,-1 1 1,1 0-1,1 1 0,0-1 0,1 1 1,0 0-1,1 0 0,0 1 0,1-1 1,-1 14-1,2-25-39,1-1-1,0 0 1,0 1 0,0-1 0,-1 0-1,1 1 1,0-1 0,0 0 0,0 1-1,0-1 1,0 0 0,0 1 0,0-1-1,0 1 1,0-1 0,0 0 0,0 1-1,0-1 1,0 0 0,0 1 0,0-1-1,0 1 1,0-1 0,0 0-1,0 1 1,1-1 0,-1 0 0,0 1-1,0-1 1,0 0 0,1 0 0,-1 1-1,0-1 1,0 0 0,1 1 0,-1-1-1,0 0 1,1 0 0,-1 0 0,0 1-1,1-1 1,-1 0 0,0 0 0,1 0-1,-1 0 1,0 0 0,1 0 0,-1 0-1,1 0 1,-1 1 0,0-1 0,1-1-1,10-7 46,-10 7-39,19-23 56,-1-1 0,-1-2 0,24-45 0,-3 4-39,-38 66-24,33-52 17,42-52-1,-76 106-8,0 0 0,1-1-1,-1 1 1,0 0-1,0 0 1,0 0 0,0 0-1,0 0 1,0-1-1,0 1 1,0 0 0,1 0-1,-1 0 1,0 0-1,0 0 1,0 0 0,0 0-1,0-1 1,1 1-1,-1 0 1,0 0 0,0 0-1,0 0 1,1 0-1,-1 0 1,0 0 0,0 0-1,0 0 1,0 0-1,1 0 1,-1 0 0,0 0-1,0 0 1,0 0-1,0 0 1,1 0 0,-1 0-1,0 0 1,0 1-1,0-1 1,0 0 0,1 0-1,-1 0 1,0 0-1,0 0 1,0 0 0,0 0-1,0 1 1,0-1-1,1 0 1,-1 0 0,0 0-1,0 0 1,0 0-1,0 1 1,4 17 154,-1 39-200,-3-31 80,1-17-36,1 0 0,-1 0 1,2-1-1,-1 1 0,1-1 0,0 0 0,1 1 0,7 10 0,-8-14-130,-1-1 0,1 0 0,1 0 1,-1 0-1,0 0 0,1-1 0,0 0 1,0 1-1,0-1 0,0-1 0,1 1 1,-1 0-1,1-1 0,-1 0 0,1 0 0,8 1 1,-3-1-1015,1 0 1,0-2 0,1 1-1,-1-1 1,0-1-1,18-3 1,12-13-8456</inkml:trace>
  <inkml:trace contextRef="#ctx0" brushRef="#br0" timeOffset="1">481 72 2601,'0'0'18900,"144"9"-18740,-107-9-160,-7 0-1593,-13-6-3208,-10-9-6929</inkml:trace>
  <inkml:trace contextRef="#ctx0" brushRef="#br0" timeOffset="2">622 1 1688,'0'0'18332,"-82"190"-17227,70-121-649,2-1-352,-2 12-104,-1-14-2241,3-22-8201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4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1 10546,'0'0'18963,"-5"1"-18276,2-1-660,0 1 0,1 0 0,-1 1-1,0-1 1,1 0 0,-1 1 0,1-1 0,0 1 0,-1 0 0,1 0 0,0 0 0,0 0 0,0 0 0,0 1-1,0-1 1,1 0 0,-2 4 0,-27 56 8,13-23 23,-415 847 902,388-803-945,26-51-50,-19 46 1,36-77-110,1 0 109,0-1-1,0 0 1,0 0 0,-1 1-1,1-1 1,0 0-1,0 1 1,0-1-1,-1 0 1,1 1-1,0-1 1,0 0 0,0 1-1,0-1 1,0 1-1,0-1 1,0 0-1,0 1 1,0-1 0,0 0-1,0 1 1,0-1-1,0 0 1,0 1-1,0-1 1,0 1 0,1-1-1,-1 0 1,0 1-1,0-1 1,0 0-1,0 0 1,1 1-1,-1-1 1,0 0 0,0 1-1,1-1 1,-1 0-1,0 0 1,1 1-1,-1-1 1,0 0 0,1 0-1,-1 0 1,0 0-1,1 1 1,-1-1-1,0 0 1,1 0-1,-1 0 1,0 0 0,1 0-1,-1 0 1,1 0-1,5 0-661,1 0-1,-1-1 1,1 0-1,-1 0 0,1 0 1,10-5-1,24-12-5662,23-19-9951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4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69 9450,'0'0'12893,"-23"-5"-11122,-78-13-218,98 17-1495,-1 1 0,1 0 0,-1 0-1,1 0 1,-1 0 0,1 0 0,-1 1 0,1-1 0,-1 1 0,1 0 0,0 0 0,-1 0-1,1 1 1,0-1 0,0 1 0,0 0 0,0-1 0,0 1 0,0 1 0,1-1 0,-1 0 0,-2 3-1,0 2-39,0 1 0,1-1-1,0 1 1,0-1-1,1 1 1,-4 13 0,2-7 30,-3 12-33,1 0 1,2 1 0,0 0-1,2 0 1,1 0 0,3 54-1,-1-71-14,1 1 1,1-1-1,0 0 0,0 0 1,1 1-1,0-1 0,1-1 0,0 1 1,0-1-1,1 1 0,0-1 1,1 0-1,0-1 0,1 0 0,-1 0 1,2 0-1,-1-1 0,1 0 1,0 0-1,0-1 0,1 0 1,0 0-1,0-1 0,0 0 0,1-1 1,-1 0-1,1 0 0,0-1 1,13 2-1,2 0 18,1-2 1,0 0 0,-1-2-1,1 0 1,0-2-1,0-1 1,-1-1 0,1-1-1,-1-2 1,0 0-1,0-2 1,-1 0-1,35-18 1,-44 19 89,0-1 1,0 0-1,-1-2 1,0 1-1,-1-2 1,0 0-1,-1 0 1,0-1-1,-1-1 0,0 0 1,-1 0-1,0-1 1,-1 0-1,-1-1 1,0 0-1,-1 0 1,-1-1-1,0 0 0,-1 0 1,-1 0-1,4-25 1,-7 32-42,-1 0 1,0 1 0,-1-1-1,1 0 1,-2 1-1,1-1 1,-1 1 0,0-1-1,-1 1 1,0 0-1,0 0 1,-1 0 0,0 0-1,-1 1 1,1-1-1,-1 1 1,-1 1 0,1-1-1,-1 1 1,0-1-1,-1 2 1,0-1 0,1 1-1,-2 0 1,1 0-1,-15-6 1,-2-1-33,-1 2-1,0 2 1,0 0-1,0 1 1,-1 1-1,0 2 1,-46-3-1,-89 6-36,156 1-43,0 0 0,0 0 0,0 0 0,0 1 0,0 0 0,0 0 0,0 1 0,0-1 0,0 1 0,-8 4 0,12-5-44,-1 0 1,1 0-1,0 0 1,0 1-1,0-1 1,0 0-1,0 0 1,0 1-1,0-1 1,0 1-1,1-1 1,-1 1-1,0-1 0,1 1 1,-1-1-1,1 1 1,0 0-1,-1-1 1,1 1-1,0 0 1,0-1-1,0 1 1,0-1-1,1 1 1,-1 0-1,0-1 1,1 1-1,-1 0 1,1-1-1,-1 1 1,1-1-1,0 1 0,0-1 1,1 2-1,0 1-465,0 0-1,1 0 0,0 0 0,-1-1 0,1 1 0,1-1 0,-1 0 0,6 4 0,40 24-6901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46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 13795,'0'0'8990,"-25"19"-7643,10-8-1126,1-2-41,0 2-1,1-1 1,0 2 0,0 0 0,1 0-1,1 1 1,0 0 0,1 1-1,1 0 1,0 1 0,-12 26 0,-13 65 568,5 1 0,-26 174-1,-29 115-455,77-372-413,2-11-308,1 0-1,1 0 1,0 1-1,1-1 0,-1 19 1,6-18-4539,14-11-3624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4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18364,'0'0'6977,"-146"241"-5336,121-140-705,10 9-504,10-3-288,5-3-56,0-6-40,0-11-40,0-7 0,0-9-8,0-5-416,-9 17-1600,1-17-2601,1-16-3881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4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15699,'0'0'8570,"-131"197"-6873,99-111-537,7 9-664,5 7-344,8 2-64,-1 3-88,-2 39-960,0-27-3833,3-18-5962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4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76 12219,'0'0'6812,"-29"15"-4194,5-5-2241,12-6-226,0 1 0,0 0 0,1 1-1,0 0 1,0 0 0,0 2 0,1-1-1,0 1 1,0 1 0,1 0 0,0 0 0,1 1-1,0 0 1,-12 20 0,15-20-78,0 0 0,2 1 1,-1-1-1,1 1 0,1 0 0,-1 0 1,2 0-1,0 0 0,0 0 1,1 0-1,0 1 0,1-1 0,1 0 1,3 14-1,-3-16-64,1 0 0,1 0-1,0 0 1,0-1 0,1 1 0,0-1 0,0 0 0,1 0 0,0-1 0,0 0 0,1 0-1,0 0 1,0-1 0,0 0 0,1-1 0,0 1 0,9 3 0,13 5 21,1-2-1,1-2 1,0 0 0,1-3-1,-1 0 1,2-2 0,-1-2 0,0-1-1,56-3 1,-77 0 19,-1 1-1,0-2 1,1 1 0,-1-2-1,0 1 1,0-2-1,-1 1 1,1-1-1,-1-1 1,1 0 0,-2-1-1,1 0 1,0 0-1,-1-1 1,0 0 0,-1 0-1,0-1 1,0-1-1,0 1 1,11-18-1,-11 14 103,-1-1 0,0 1 0,0-1 0,-1 0 1,-1-1-1,0 0 0,-1 0 0,0 0 0,-1 0 0,-1 0 0,0-1 0,-1 1 0,-1-1 0,0 1 0,-1-1 0,-1 1 0,-4-21 0,3 23-91,0 0 0,-1 1 0,0-1 0,-1 1 0,0 0 0,-1 0 0,0 1 0,-1 0 0,0 0 0,-1 0 0,0 1 0,0 0 0,-1 1 0,0-1 0,-1 2 0,1-1 0,-1 2 0,-1-1 0,0 1 0,1 1 0,-15-5 0,12 5-68,-1 1 1,0 0 0,0 1 0,0 0 0,0 2-1,-1 0 1,1 0 0,-1 1 0,-25 4 0,38-4-76,0 1 0,0 0 0,0-1 0,1 1 0,-1 0 0,0 0 1,1 0-1,-1 0 0,0 0 0,1 1 0,0-1 0,-1 0 0,1 1 1,0-1-1,-1 1 0,1-1 0,0 1 0,0 0 0,1-1 0,-1 1 1,0 0-1,0 0 0,1-1 0,-1 5 0,0-3-506,0 0-1,1 0 1,0 0 0,0 1-1,0-1 1,0 0 0,1 0-1,-1 1 1,1-1 0,0 0-1,0 0 1,0 0 0,0 0-1,2 4 1,22 16-11856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48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15523,'0'0'5185,"-104"172"-3648,62-68 559,7 15-503,11 3-945,9 0-392,7-12-88,8-8-120,0-19 0,0-9-48,0-8-328,0-1-1465,-2-17-2744,-1-18-3168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4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10282,'0'0'12491,"-38"158"-10667,26-60-199,7 15-625,5 6-568,0 0-264,3-9-72,6-11-24,-1-16-72,-6-9-120,-2 7-1336,0-22-2425,0-20-3201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4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48 10986,'0'0'15380,"-5"196"-14268,5-83-344,0 9-264,0 0-312,0 0-96,5-9-96,-2-3-88,-3 12-1672,0-26-3553,0-25-5714</inkml:trace>
  <inkml:trace contextRef="#ctx0" brushRef="#br0" timeOffset="1">1305 0 21109,'0'0'5153,"-82"170"-3545,52-22-16,13 46-640,14-10-559,3-32-201,8-39-192,12 21-168,-6-15-2113,1-9-6337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5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17436,'0'0'6390,"-6"38"-6170,-43 268-190,31-200-6,-2 8-2099,-11 204 0,66-423 2287,-11 29 661,-4 5 149,3 1 0,57-117 0,-80 187-1016,0 0 0,0 0-1,0-1 1,0 1 0,0 0-1,0 0 1,0 0 0,0-1 0,0 1-1,0 0 1,1 0 0,-1 0 0,0 0-1,0-1 1,0 1 0,0 0-1,0 0 1,0 0 0,0 0 0,0 0-1,1-1 1,-1 1 0,0 0 0,0 0-1,0 0 1,0 0 0,0 0-1,1 0 1,-1 0 0,0-1 0,0 1-1,0 0 1,0 0 0,1 0 0,-1 0-1,0 0 1,0 0 0,0 0-1,1 0 1,-1 0 0,0 0 0,0 0-1,0 0 1,0 0 0,1 0-1,-1 0 1,0 0 0,0 0 0,0 1-1,1-1 1,-1 0 0,0 0 0,0 0-1,0 0 1,0 0 0,0 0-1,1 0 1,-1 1 0,0-1 0,4 17 47,-2 23-100,-2-39 52,-1 54-9,-1-27 8,1 0 1,2 0-1,1 0 1,1-1-1,10 42 1,-13-68-5,0 0 1,1 0 0,-1 0 0,0 0-1,0 0 1,1 0 0,-1 0 0,1 0-1,-1 0 1,1 0 0,-1 0 0,1 0-1,0 0 1,-1 0 0,1 0 0,0 0-1,0 0 1,-1-1 0,1 1 0,0 0-1,0-1 1,0 1 0,0 0 0,0-1 0,0 1-1,0-1 1,0 0 0,0 1 0,1-1-1,-1 0 1,0 0 0,0 0 0,0 0-1,0 1 1,0-1 0,0-1 0,1 1-1,-1 0 1,0 0 0,0 0 0,0-1-1,0 1 1,0 0 0,0-1 0,2 0-1,1-2 28,0 0-1,0 0 1,0 0-1,0-1 1,0 1-1,-1-1 1,0 0-1,0 0 1,4-6-1,47-89 1747,67-170 0,-105 231-996,-16 63-296,-6 35-478,-4 0 1,-32 113-1,9-50 33,-29 154-1,-39 388-1,98-646-1429,6-45-429,9-30-1329,3-20-2984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5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1 398 1608,'0'0'21065,"18"-5"-20381,415-70 2756,-264 49-2899,852-113 636,1435-14 1,-1368 159-1171,-6 61 3,-575 1-25,-150-17-2,-320-47-270,-11-1-643,-44-5-1001,-17-3-3995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5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17132,'0'0'5744,"25"0"-2830,1 0-2392,36-1 918,110 14 0,-66 8-866,-1 5 0,-2 4 1,198 87-1,-285-109-539,0 1-1,0 0 1,0 1-1,-1 1 1,-1 0-1,0 1 1,-1 1-1,0 0 1,0 1-1,18 28 1,-26-36-33,-2 0 0,1 1 1,-1 0-1,1-1 0,-2 1 0,1 0 1,-1 1-1,0-1 0,-1 0 1,0 1-1,0-1 0,0 0 0,-1 1 1,0-1-1,-1 1 0,1-1 1,-2 1-1,1-1 0,-1 0 0,0 1 1,0-1-1,-1 0 0,0 0 0,0-1 1,-1 1-1,0-1 0,0 1 1,-8 9-1,-13 8-15,-1 0 1,0-2-1,-2-1 0,0-1 1,-2-2-1,-50 25 1,40-22-80,-152 78-1466,-2-16-2777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0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30 12107,'0'0'11595,"-27"-6"-9681,-91-15-320,114 21-1519,0-1 0,0 0 0,-1 1 0,1 0 0,0 0 0,-1 0 0,1 1 0,0-1 0,0 1 0,-1 0 0,1 0 0,0 1 0,-6 2 0,7-2-39,0 1 0,0-1 0,0 1 1,1 0-1,-1 0 0,1 0 0,0 0 0,0 0 1,-4 7-1,1-2 17,-7 15-11,1 0 0,1 0 0,2 1 0,0 0 0,1 0-1,1 1 1,-3 35 0,3 7 21,3 104 1,4-153-57,0 0 0,1 0-1,1 0 1,1 0 0,0 0 0,7 16 0,-9-27-6,1-1 0,0 0 0,0 0 1,1 0-1,0 0 0,-1 0 0,2-1 0,-1 1 1,1-1-1,0 0 0,0-1 0,0 1 0,1-1 1,-1 0-1,1-1 0,0 1 0,0-1 0,11 4 1,-9-5 9,1 0 1,-1 0 0,1 0-1,0-1 1,0-1 0,-1 1-1,1-1 1,0-1 0,0 0-1,0 0 1,-1-1-1,1 0 1,-1 0 0,1-1-1,-1 0 1,0 0 0,0-1-1,0 0 1,0-1 0,-1 0-1,0 0 1,0 0 0,0-1-1,-1 0 1,1 0 0,5-9-1,1-2 36,0 0 0,0-1 0,-2-1 0,0 0-1,-2-1 1,0 0 0,-1 0 0,-1-1 0,8-33-1,-11 33 87,0-1-1,-2 1 1,0-1-1,-1 1 0,-2-1 1,0 1-1,-1-1 1,-1 1-1,-1 0 0,-11-36 1,10 46-101,1 1 1,-1-1-1,-1 0 0,0 1 1,-1 1-1,0-1 0,0 1 1,-1 0-1,0 0 1,-1 1-1,0 0 0,0 1 1,0 0-1,-1 0 1,0 1-1,-1 0 0,1 1 1,-1 0-1,0 1 0,-21-6 1,7 5-33,0 1 0,0 1 1,0 1-1,0 2 0,-46 3 0,69-3-49,-1 0-1,1 0 0,0 1 1,0-1-1,-1 0 1,1 1-1,0 0 0,0-1 1,-1 1-1,1 0 0,0 0 1,0 0-1,0 0 1,0 1-1,1-1 0,-1 0 1,0 1-1,0 0 1,1-1-1,-1 1 0,1 0 1,-1 0-1,1-1 0,0 1 1,0 0-1,0 0 1,0 1-1,0-1 0,0 0 1,0 4-1,0-1-391,1-1-1,0 0 1,1 1-1,-1-1 1,1 1-1,0-1 1,0 0-1,0 1 1,1-1-1,-1 0 1,1 0-1,0 0 1,0 0-1,5 6 1,22 25-6227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0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10 16492,'0'0'7345,"-29"-3"-5347,-5-1-1239,-54 2 0,82 3-708,0 0 0,0 0 1,1 0-1,-1 1 1,0 0-1,1 0 0,-1 1 1,1-1-1,0 1 1,0 0-1,0 1 0,0-1 1,1 1-1,-1 0 1,1 0-1,0 0 0,0 1 1,1 0-1,-1-1 1,1 1-1,-5 10 0,-1-1 17,-10 16 13,2 2-1,1-1 1,2 2-1,1 0 1,1 0-1,2 1 1,1 1-1,2 0 1,2 0-1,1 0 1,0 49-1,4-75-77,0 0 0,1 0 0,0-1 1,0 1-1,1 0 0,0-1 0,0 1 0,1-1 0,0 0 0,1 0 1,-1 0-1,2 0 0,5 8 0,-6-11-1,1 0 0,0 0 1,1 0-1,-1-1 0,1 1 0,0-1 1,0-1-1,0 1 0,0-1 0,1 0 0,-1-1 1,1 1-1,0-1 0,0 0 0,0-1 1,0 0-1,8 0 0,4 0 27,-1-1 0,1 0 0,0-2 0,0-1-1,0 0 1,-1-1 0,1-1 0,-1 0 0,-1-2 0,1 0 0,-1-1 0,0-1 0,-1 0-1,0-1 1,0-1 0,-1-1 0,0 0 0,-1-1 0,21-25 0,-21 22 73,0-1 0,-1-1 0,-1 0-1,-1 0 1,-1-1 0,0-1 0,-1 1 0,-2-2 0,0 1 0,-1-1 0,-1 0 0,0 0 0,-2 0 0,-1-1 0,0 0 0,-2 1 0,-2-27 0,1 40-83,0 0 0,-1 1 1,0-1-1,0 0 0,0 1 1,-1-1-1,0 1 0,-1 0 1,1 0-1,-2 0 1,1 1-1,-1-1 0,1 1 1,-2 0-1,1 0 0,-1 1 1,0 0-1,0 0 1,0 0-1,-1 1 0,-12-7 1,5 5-30,-1 1 0,0 0 1,-1 1-1,1 1 0,-1 0 1,0 1-1,0 1 0,1 0 1,-30 3-1,43-2-44,-1 0 1,1 0 0,-1 0-1,1 1 1,-1-1-1,1 1 1,-1-1-1,1 1 1,-1 0-1,1 0 1,0 0-1,-1 0 1,1 0-1,0 1 1,0-1-1,0 1 1,0 0-1,0-1 1,0 1 0,1 0-1,-1 0 1,1 0-1,-1 0 1,1 0-1,-1 1 1,-1 3-1,3-2-319,-1 0 0,0 0 0,1 0 0,0-1 0,0 1-1,0 0 1,1 0 0,-1 0 0,1 0 0,0 0 0,0-1 0,0 1-1,0 0 1,1-1 0,0 1 0,3 6 0,21 24-5587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0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39 15915,'0'0'8534,"-27"0"-6293,-3-1-1442,-55 8-1,80-5-746,-1 0-1,1 0 0,-1 0 1,1 0-1,0 1 0,0 0 1,0 0-1,0 0 0,0 1 1,1-1-1,-1 1 0,1 1 1,0-1-1,0 0 0,1 1 1,0 0-1,-1 0 0,1 0 1,1 0-1,-1 0 0,-2 9 1,-1-1-5,-5 9-26,1 0 0,2 1 1,0 0-1,1 1 0,1-1 1,2 1-1,0 1 0,2-1 1,0 0-1,2 1 0,5 48 1,-3-66-22,-1 1 1,1-1 0,1 1-1,-1-1 1,1 0 0,1 0-1,-1 0 1,1-1 0,1 1 0,-1-1-1,1 0 1,0 0 0,0 0-1,1-1 1,-1 0 0,1 0-1,1 0 1,-1-1 0,0 0-1,1 0 1,0-1 0,0 1-1,0-1 1,0-1 0,1 0-1,13 3 1,-7-3 11,0 0 0,0-1-1,0 0 1,0-1 0,0 0 0,0-2-1,0 1 1,-1-2 0,1 0 0,0 0-1,-1-2 1,0 1 0,0-2 0,14-7-1,-11 3 92,-1 0 0,0-2-1,0 1 1,-2-2 0,1 0-1,-2 0 1,1-2-1,-2 1 1,0-1 0,-1-1-1,0 0 1,12-30 0,-16 30-5,0 1 0,-1-1 1,-1 0-1,-1 0 0,0 0 1,-1-1-1,0 1 1,-2-1-1,0 1 0,-1-1 1,0 1-1,-2 0 1,0-1-1,-8-26 0,9 36-108,-1 1-1,0-1 1,0 0-1,0 1 1,-1 0-1,0 0 1,0 0-1,-1 0 1,0 0-1,0 1 1,0 0 0,0 0-1,-1 1 1,0-1-1,0 1 1,0 0-1,0 1 1,-1-1-1,0 1 1,1 1-1,-1-1 1,0 1-1,0 0 1,0 1-1,-1 0 1,1 0-1,0 0 1,-9 1-1,15 0-68,0 1 0,0-1 0,0 0 0,0 0 0,0 1 0,0-1 0,0 1 0,0-1 0,0 1 0,0-1 0,0 1 0,0-1 0,0 1 0,1 0 0,-1 0-1,0-1 1,0 1 0,1 0 0,-1 0 0,0 0 0,1 0 0,-1 0 0,1 0 0,-1 0 0,1 0 0,0 0 0,-1 0 0,1 0 0,0 0 0,0 0 0,0 0 0,-1 0 0,1 1 0,0-1-1,1 0 1,-1 1 0,0 3-625,1 0-1,-1-1 1,1 1-1,0-1 1,0 1-1,1-1 0,-1 1 1,4 4-1,19 22-6822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0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64 14123,'0'0'7288,"-22"3"-4011,7-2-2873,6 0-229,-1-1-1,1 2 1,0-1-1,0 1 0,0 0 1,0 1-1,0 0 1,1 0-1,-1 1 1,1 0-1,0 1 1,0 0-1,0 0 0,0 1 1,-7 7-1,4 0-67,1 1 0,0 1 0,1 0 0,1 0 0,0 0 0,1 1 0,1 0 0,0 1 0,2-1 0,-5 25 0,4-13-94,2 0-1,1 1 1,1-1-1,2 1 1,5 44 0,-4-65-13,-1 1 1,1 0-1,1-1 1,-1 1 0,2-1-1,-1 0 1,1 0 0,0 0-1,1 0 1,0-1 0,0 1-1,0-1 1,1-1-1,0 1 1,1-1 0,-1 0-1,1 0 1,1-1 0,-1 0-1,0 0 1,12 5-1,-10-7 7,1 0-1,-1 0 1,0 0-1,1-1 0,-1-1 1,1 0-1,0 0 0,-1-1 1,1 0-1,0-1 1,-1 0-1,1 0 0,-1-1 1,1 0-1,-1-1 0,0 0 1,0 0-1,0-1 1,15-9-1,-4 1 129,-1-2-1,0 0 1,-1-2 0,-1 0-1,0 0 1,-2-2 0,0 0-1,0-1 1,-2 0 0,0-1 0,-2-1-1,0 0 1,-1 0 0,-1-1-1,-1 0 1,-1-1 0,-1 1-1,-1-1 1,-1-1 0,-1 1 0,-1-36-1,-2 50-118,0 0-1,-1 0 1,0-1-1,-1 1 1,0 0-1,0 0 1,-1 1-1,0-1 1,-1 1-1,0-1 1,0 1-1,-1 0 1,0 0-1,0 1 1,-1 0-1,0 0 1,0 0-1,-1 0 1,0 1-1,0 0 1,0 1-1,-1-1 1,0 2-1,0-1 1,0 1-1,0 0 1,-1 1-1,0-1 1,1 2-1,-1-1 1,0 2-1,0-1 1,-15 0-1,9 0-98,0 2-1,-1-1 1,-25 4 0,40-3-1,0 1 1,0-1-1,0 0 1,0 0-1,0 1 1,0-1-1,0 0 1,0 1-1,0-1 1,0 1-1,0-1 1,0 1-1,0 0 1,1-1-1,-1 1 1,0 0-1,0 0 1,1 0-1,-1-1 1,0 1-1,1 0 1,-1 0-1,1 0 1,-1 0-1,1 0 1,-1 0-1,1 0 1,0 0-1,0 0 1,-1 0-1,1 0 1,0 0-1,0 0 1,0 0-1,0 1 1,1 0-1,-1 1-521,1 0-1,-1-1 0,1 1 1,0 0-1,0-1 0,1 1 1,-1-1-1,0 1 1,1-1-1,-1 0 0,1 1 1,3 2-1,23 15-9343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0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9778,'0'0'20547,"-15"36"-20148,-27 82-100,-35 156-1,18 16 126,-35 484-1,93-769-572,1 34-129,3-26-1023,-2-13 1222,-1 0 1,0 0-1,0 0 1,1 0-1,-1 0 0,0 0 1,0 0-1,1 0 1,-1 0-1,0 0 0,0 0 1,1 0-1,-1 0 1,0 0-1,0 0 1,0 0-1,1 0 0,-1 0 1,0 0-1,0 0 1,1 0-1,-1 0 0,0 0 1,0 0-1,0 0 1,1-1-1,-1 1 0,0 0 1,0 0-1,0 0 1,1 0-1,-1-1 0,0 1 1,0 0-1,0 0 1,0 0-1,0-1 1,1 1-1,-1 0 0,0 0 1,0-1-1,20-33-5866,2-19-3887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0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94 14843,'0'0'9074,"-25"-8"-6635,-5-1-1524,-51-8 0,76 17-853,-1 0-1,1-1 1,0 2-1,0-1 1,0 1-1,-1-1 1,1 2 0,0-1-1,0 0 1,0 1-1,0 0 1,1 0-1,-1 0 1,-5 5-1,0 0-14,2 0-1,-1 1 1,1 0-1,-10 13 0,8-9-7,-17 20-10,1 2 0,2 1 0,1 0 1,3 2-1,0 1 0,-15 43 0,24-50-27,1 0 0,1 0-1,2 1 1,1 0 0,1 1 0,2-1-1,1 1 1,4 49 0,-1-73-3,0-1 1,1 1-1,0-1 1,0 1-1,1-1 1,0 0-1,0 0 1,1 0-1,0 0 1,7 9 0,-7-13-1,0 1 1,0-1 0,0 1-1,1-1 1,-1 0-1,1-1 1,0 1 0,0-1-1,1 0 1,-1 0 0,1-1-1,-1 0 1,1 0 0,0 0-1,8 1 1,4 0 0,0-2 0,0 0-1,0-1 1,0 0 0,0-2 0,-1 0 0,1-1-1,0-1 1,-1 0 0,0-1 0,0-1-1,0-1 1,26-15 0,-2-2 11,-2-2 1,0-2-1,68-64 1,-84 70 26,0-2 1,-2-1-1,0 0 0,-2-1 1,-1-2-1,-1 1 1,24-56-1,-36 68 38,0 1 1,-1-1-1,0 0 0,-1 0 0,-1 0 1,0 0-1,-1 0 0,-2-19 1,0 24-7,0-1 0,-1 1 0,0 0 0,-1 0 0,0 0 0,-1 0 0,0 0 0,-1 1 0,0-1 0,0 1 0,-1 1 0,-13-17 0,4 10-56,-1 1 0,0 0-1,-1 2 1,0-1 0,-1 2 0,0 1 0,-1 0 0,-1 1-1,1 1 1,-1 1 0,0 1 0,-1 0 0,0 2-1,0 0 1,0 1 0,-27 1 0,47 2-83,-1-1 0,1 1 1,0 0-1,0 0 0,0 0 0,-1 0 1,1 0-1,0 0 0,0 0 1,0 0-1,-1 0 0,1 1 0,0-1 1,0 0-1,0 1 0,0-1 0,0 1 1,0-1-1,0 1 0,0 0 1,0-1-1,0 1 0,0 0 0,0 0 1,0-1-1,0 1 0,0 2 0,1-2-199,0 1-1,0-1 0,0 1 0,1-1 0,-1 1 0,1-1 0,-1 1 0,1-1 0,0 0 0,0 1 0,-1-1 1,1 0-1,0 1 0,0-1 0,0 0 0,0 0 0,0 0 0,1 0 0,-1 0 0,0 0 0,2 1 0,31 17-6177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0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73 17108,'0'0'4010,"-24"-12"-1119,4 0-2289,11 6-393,-1 0 1,0 0-1,0 1 0,0 0 0,-1 1 0,1 0 0,-1 1 0,0 0 1,0 1-1,0 0 0,-1 1 0,1 0 0,-19 1 0,22 1-137,0 1 0,1 0 0,-1 0 0,0 0 0,0 1 0,1 0 0,0 1 0,0 0 0,0 0 0,0 0 0,0 1 0,-7 7 0,3-1-39,0 0 1,1 1-1,1 0 1,0 0 0,0 1-1,-6 15 1,0 4-38,1 0 0,2 1 0,1 0 0,2 1 0,-5 36 0,9-40 7,1 1 0,2-1-1,0 0 1,3 1 0,0-1-1,2 1 1,10 46 0,-11-68-2,1 0 1,0 0 0,0-1-1,0 0 1,1 1 0,0-1-1,1 0 1,0-1-1,0 1 1,1-1 0,0 0-1,0 0 1,0-1 0,1 0-1,0 0 1,0 0 0,1-1-1,-1 0 1,1-1-1,0 0 1,1 0 0,-1 0-1,0-1 1,1-1 0,0 1-1,0-1 1,0-1 0,0 0-1,11 1 1,-6-3 12,1 0 1,-1 0-1,0-1 0,0-1 1,0 0-1,0-1 1,-1-1-1,1 0 1,-1-1-1,0 0 0,-1-1 1,1-1-1,-2 1 1,1-2-1,13-12 0,-1-1 33,-1-1 0,-1-2 0,-1 0 0,-1-1 0,27-46 0,-37 54 47,0-1 0,-2 1-1,0-2 1,-1 1 0,-1-1 0,-1 0 0,-1 0-1,-1-1 1,0 1 0,-1-1 0,-2-26-1,-1 39-86,0 1-1,0-1 0,-1 1 0,0-1 0,0 1 0,-1 0 0,1 0 0,-2 0 0,1 1 0,-1-1 0,0 1 0,0-1 0,-1 1 0,0 1 0,0-1 0,0 1 0,-1-1 0,1 2 0,-1-1 0,-1 1 0,1 0 0,-1 0 0,-6-3 0,6 4-681,-1 0-1,0 0 0,1 1 0,-1 0 1,0 0-1,0 1 0,-16-1 0,7 2-7117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0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16820,'0'0'3963,"-23"1"-1676,6-1-1928,9 0-248,0-1 1,-1 1 0,1 1 0,0-1-1,-1 1 1,1 1 0,0 0 0,0 0-1,0 0 1,0 1 0,0 0 0,1 1 0,-1 0-1,1 0 1,0 0 0,0 1 0,1 0-1,-8 7 1,-1 7-54,1 1 1,1 1-1,0 0 1,2 0-1,1 1 0,0 0 1,2 1-1,0 0 0,-5 35 1,4-11-56,2 0 1,3 0-1,2 89 1,3-126-4,-1 0 0,2-1 1,-1 1-1,1 0 0,1-1 1,-1 1-1,2-1 0,-1 0 1,1 0-1,1 0 1,6 9-1,-8-14 4,0-1 0,0 1 0,0-1 1,0 0-1,1 0 0,-1 0 0,1-1 0,0 1 1,0-1-1,0 0 0,0 0 0,1 0 0,-1-1 1,0 0-1,1 1 0,-1-1 0,1-1 0,-1 1 0,1-1 1,-1 0-1,1 0 0,-1 0 0,1 0 0,0-1 1,-1 0-1,7-2 0,0 0 37,0-1-1,-1-1 1,0 0 0,0 0 0,0-1 0,-1 0-1,1-1 1,-2 0 0,1 0 0,-1-1 0,13-15-1,-3 1 214,0-1 0,-2 0 1,20-40-1,-26 42-43,0-1 1,-2 0 0,-1-1-1,-1 1 1,0-2 0,-2 1 0,-1 0-1,1-40 1,-4 51-189,0 1 1,0-1-1,-1 0 1,-1 0-1,0 1 1,-1-1-1,0 1 1,0 0-1,-1 0 1,-1 0-1,0 0 1,-1 1-1,0-1 0,0 2 1,-1-1-1,0 1 1,-1 0-1,-17-16 1,22 22-138,-1 1-1,1 0 1,-1 0 0,0 0 0,0 0 0,0 0-1,0 1 1,0 0 0,-4-1 0,6 2-327,1 0 0,-1-1 0,1 1 0,-1 0 0,1 0 0,-1 1 0,0-1 0,1 0 0,-1 0 0,1 1 0,0-1 0,-1 1 0,1-1 0,-1 1 0,1 0 0,0-1 0,-2 2 0,-6 14-10737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51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11 10362,'0'0'9282,"20"18"-8796,3 1-158,35 42 1,-55-58-268,-1 1 0,1-1-1,-1 1 1,0 0 0,-1 0 0,1-1-1,-1 1 1,1 0 0,-1 1 0,0-1-1,-1 0 1,1 0 0,-1 0 0,0 0-1,0 1 1,0-1 0,0 0 0,-1 0-1,0 0 1,0 0 0,-2 6-1,-1 1 164,-1-1 0,0 0 0,-1 0 0,0 0 0,-11 13-1,6-8-82,-1 0 0,0-1 0,-1 0 0,-1-1 0,0-1 0,-1 0 0,0-1-1,0 0 1,-2-1 0,-22 10 0,66-54-2268,183-150-2255,9-7 8660,-232 220-2997,6-15-1198,-5 9 203,1 1 0,1 0 0,1 1 0,2 0 0,0 1 1,1-1-1,-3 46 0,9-70-287,0 0 1,0 0 0,0 0 0,1 0 0,-1-1 0,0 1-1,1 0 1,-1 0 0,1 0 0,-1 0 0,1-1 0,-1 1-1,1 0 1,-1 0 0,1-1 0,0 1 0,0-1-1,-1 1 1,1 0 0,0-1 0,0 1 0,0-1 0,-1 0-1,1 1 1,0-1 0,0 0 0,0 1 0,0-1-1,0 0 1,0 0 0,0 0 0,0 0 0,0 0 0,-1 0-1,1 0 1,0 0 0,0 0 0,0-1 0,0 1 0,0 0-1,0 0 1,0-1 0,0 1 0,0-1 0,6-1-4,1 0 0,-2 0 0,1-1 0,0 0 0,7-4 0,15-14-62,-1-1 1,-2-2-1,0 0 1,-1-2-1,-2 0 1,0-2-1,-2 0 1,26-47-1,-37 54 188,-10 21-116,0 0 1,0 0-1,0 0 1,0 0-1,0 0 1,0 0-1,0 0 0,0 0 1,0 0-1,0 0 1,0 0-1,-1 0 0,1 0 1,0 0-1,0 0 1,0 0-1,0 0 0,0 0 1,0 0-1,0 0 1,0 0-1,0 0 1,0 0-1,0-1 0,0 1 1,0 0-1,0 0 1,-1 0-1,1 0 0,0 0 1,0 0-1,0 0 1,0 0-1,0 0 0,0 0 1,0 0-1,0 0 1,0 0-1,0 0 1,0 0-1,-20 33 375,7-5-386,2 1 1,0 0-1,2 0 1,1 1-1,2 0 1,1 0-1,-1 34 1,5-64-38,1 1 1,0-1-1,0 0 1,0 1 0,0-1-1,0 0 1,0 1-1,0-1 1,0 0-1,0 1 1,0-1-1,1 0 1,-1 1 0,0-1-1,0 0 1,0 1-1,0-1 1,0 0-1,1 1 1,-1-1 0,0 0-1,0 1 1,0-1-1,1 0 1,-1 0-1,0 1 1,0-1 0,1 0-1,-1 0 1,0 0-1,1 1 1,-1-1-1,0 0 1,1 0 0,-1 0-1,0 0 1,1 0-1,-1 0 1,1 0-1,16-7-1182,12-19-2077,-11-8-3019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0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8850,'0'0'19307,"-8"25"-18879,-6 29-204,1 1 0,-7 87 0,-4 194 838,-46 542-312,68-870-454,1-21-287,4-36-830,15-28-2178,-1 20-3218,2-13-7750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1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 9858,'0'0'17973,"-11"-2"-17553,9 1-417,0 0 0,0 1 0,0 0 0,0-1 0,0 1 0,0 0 0,-1 0 0,1 0 0,0 0 0,0 1 0,0-1 0,0 0 0,0 1 0,0 0 0,0-1 0,0 1 0,0 0 0,0 0 0,0 0 0,-2 2 0,2 0-2,-1 1 0,1 0 0,0 0 0,0 0-1,0 0 1,0 0 0,1 0 0,-1 0 0,1 1-1,0-1 1,0 1 0,1 4 0,-154 1121 1575,144-966-1684,10-164 56,0 0 0,1 0 0,-1 1 1,0-1-1,0 0 0,0 0 0,0 0 0,0 0 0,1 0 0,-1 1 1,0-1-1,0 0 0,0 0 0,1 0 0,-1 0 0,0 0 1,0 0-1,0 0 0,0 0 0,1 0 0,-1 0 0,0 0 0,0 0 1,0 0-1,1 0 0,-1 0 0,0 0 0,0 0 0,0 0 0,1 0 1,-1 0-1,0 0 0,0 0 0,0 0 0,1 0 0,-1-1 0,0 1 1,0 0-1,0 0 0,0 0 0,0 0 0,1 0 0,-1-1 0,0 1 1,0 0-1,0 0 0,0 0 0,0 0 0,0-1 0,1 1 0,10-17-3987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2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832 392 12019,'0'0'19469,"-3"-9"-18633,-6-14-635,9 23-197,0 0-1,0 0 0,0-1 1,-1 1-1,1 0 0,0 0 1,0 0-1,0-1 0,0 1 1,-1 0-1,1 0 0,0 0 0,0 0 1,-1-1-1,1 1 0,0 0 1,0 0-1,-1 0 0,1 0 1,0 0-1,0 0 0,-1 0 1,1 0-1,0 0 0,0 0 1,-1 0-1,1 0 0,0 0 1,0 0-1,-1 0 0,1 0 1,0 0-1,0 0 0,-1 0 1,1 0-1,0 0 0,0 0 0,-1 1 1,-3 3 11,1 1 0,0 0 0,-1-1 0,2 1 0,-1 1 0,-2 5 0,-11 21-8,-33 55-7,-4-1 0,-86 104 0,-148 144 0,69-85 0,193-218 0,32-38 0,52-60 0,406-533 0,-66 81 0,-367 479 0,-10 10 0,1 2 0,2 0 0,1 2 0,34-28 0,-42 46 0,-10 16 0,-5 34 0,-3-18 0,86 999-842,-81-984-1350,0 47 0,-8-55-3082,2-30 4864,0 0-1,0 0 0,0 0 0,0 0 0,0-1 0,0 1 1,0 0-1,0-1 0,0 1 0,0-1 0,0 1 0,0-1 1,0 1-1,0-1 0,0 0 0,-2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2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11763,'0'0'11250,"131"-9"-9658,-37 3-624,15 6-663,33 0-305,-18 15-2385,-20 3-6777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2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0 7330,'0'0'19860,"-134"206"-19692,55 35 624,-3 30-80,15-7-352,23-32-216,21-74-96,13-36-48,5-39 0,5-14-48,0-1-936,0-11-1320,8-9-3074,2-43-3103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2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273 148 18308,'0'0'8618,"27"-24"-7545,2-4-815,63-44 0,-86 69-240,0 0 0,0 0 0,0 0-1,0 1 1,0 0 0,0 0-1,1 0 1,-1 1 0,1 0 0,-1 0-1,1 1 1,-1-1 0,1 1-1,9 2 1,-4 1 0,1 0-1,-1 0 1,0 2-1,0-1 1,11 8-1,-4-2-13,-1 2 1,0 0-1,-1 0 0,0 2 0,-1 0 0,-1 1 1,0 1-1,-1 0 0,-1 1 0,-1 0 0,0 1 0,-1 0 1,-1 1-1,0 1 0,11 37 0,-14-39-3,-2 0-1,0 0 0,-1 1 1,-1-1-1,-1 1 0,-1 0 1,0 0-1,-1-1 0,-1 1 1,-1 0-1,-1 0 0,0-1 1,-2 1-1,0-1 0,-1 0 1,0-1-1,-2 1 0,-11 19 1,4-16 0,-1 0 0,0-1 1,-2-1-1,0-1 1,-1-1-1,-1 0 0,0-2 1,-1 0-1,-1-1 1,0-1-1,-1-2 1,0 0-1,-41 13 0,13-9 131,-1-2-1,0-2 1,-1-3-1,0-2 0,-80 0 1,243-8-72,142 7 15,-217-2-72,-1 2-1,0 2 1,0 1-1,0 1 1,43 19-1,-74-26-2,9 3 1,-1 0 0,1 1 0,-1 0 0,18 14 0,-27-19 0,-1 1 1,0-1-1,1 0 0,-1 0 1,0 1-1,0-1 0,0 1 0,0-1 1,0 1-1,0 0 0,-1-1 1,1 1-1,0 0 0,-1-1 1,1 1-1,-1 0 0,1 3 0,-2-3 2,1 0 0,-1 0-1,1 0 1,-1 0-1,0-1 1,0 1 0,0 0-1,0 0 1,0 0-1,0-1 1,0 1 0,-1-1-1,1 1 1,-1-1-1,1 1 1,-1-1 0,1 0-1,-1 0 1,-3 2-1,-18 11 149,-2-1-1,1-1 0,-1-1 1,-1-1-1,0-1 0,-28 5 1,6-4 8,-2-2 0,-70 3 0,88-8-466,1-2 0,0-2 0,0 0 0,0-2 1,0-2-1,0 0 0,-47-17 0,10-6-5129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2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783 362 10058,'0'0'7607,"-10"-32"-3585,3 4-3108,3 8-343,-1 0 1,-1 0 0,-1 0-1,0 1 1,-2 0 0,0 1 0,-1 0-1,-22-30 1,24 39-410,-1 0 1,1 1-1,-1 0 0,-1 0 1,0 1-1,0 0 1,0 1-1,-1 0 0,1 1 1,-1 0-1,-1 1 0,1 0 1,-1 0-1,0 1 1,1 1-1,-1 0 0,-15 0 1,12 2-129,0 0 0,0 1 0,0 1 1,0 0-1,0 1 0,0 0 0,1 2 1,0 0-1,0 0 0,0 1 0,0 1 1,1 0-1,-15 11 0,4 0-30,2 0 1,0 2-1,1 0 0,2 1 1,0 1-1,1 1 0,1 1 1,-18 32-1,26-38-4,0 1 0,0 0 1,2 0-1,1 1 0,0 0 1,1 0-1,2 1 0,0-1 0,1 1 1,1 0-1,0-1 0,5 30 1,-3-39-2,2 1 0,0-1-1,0 0 1,1 0 0,0 0 0,1-1 0,0 1 0,1-1 0,0 0 0,12 14 0,-4-8 3,0-1 0,2 0 0,-1-1 0,2-1 0,23 15 1,14 2-61,1-1-1,112 39 1,-61-33-2174,134 27-1,-131-42-5947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2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16307,'0'0'4545,"0"167"-2880,5-51 511,20 18-1055,3-6-713,-6-3-216,-5-18-112,-7-9-16,-5-21-56,-5-14-8,0-16-400,-7-38-1657,-16-9-2528,-1-6-6017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2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21 18492,'0'0'4978,"37"-7"-2366,-7 2-2264,0 1 1,1 1-1,-1 1 0,1 2 1,-1 1-1,1 2 1,-1 1-1,0 1 1,56 18-1,-43-5-163,-2 2-1,-1 2 0,-1 1 0,0 2 0,-2 2 1,-1 2-1,-2 1 0,-1 1 0,-1 2 1,-1 1-1,-2 2 0,-2 1 0,37 64 1,-51-76-156,0 0 0,-1 1 0,-2 1 1,0-1-1,10 52 0,-18-65-24,0-1-1,0 1 0,-1-1 0,-1 1 1,0 0-1,-1-1 0,0 1 0,-1 0 1,0-1-1,-1 0 0,0 1 1,-1-1-1,-1 0 0,0-1 0,-12 21 1,8-20 1,0 0 0,-1-1 1,-1 0-1,0-1 0,0-1 1,-1 1-1,-13 7 0,-10 4 22,-58 24 0,20-14 37,-1-4 1,-2-3-1,-129 24 0,92-31-532,-1-5 0,-117-3 0,180-11-2512,3-8-3649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14435,'0'0'7194,"28"21"-5811,0 0-970,157 132 1957,-142-113-2337,-2 1 0,-2 3 0,-2 1 0,-2 2 0,-3 1 0,-1 1 0,-2 2 0,-3 1 1,36 101-1,-54-117-3008,-7-17-2375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5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32 316 5569,'0'0'16356,"149"-21"-15940,-92 15-344,15-12-72,-12 3-1633,-13-6-3648</inkml:trace>
  <inkml:trace contextRef="#ctx0" brushRef="#br0" timeOffset="1">290 0 11690,'0'0'9443,"-161"122"-7627,116-42-312,8 13-328,7 8-575,16-3-361,11-12-160,3-11-64,35-16-16,91-20-240,-4-18-1393,7-21-3752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1 15603,'0'0'10659,"-181"53"-10347,114 19-136,0 17-88,3 6-80,7 3-8,7 3-416,-2 12-1737,10-26-3296,10-28-4273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0 3849,'0'0'21954,"-13"41"-21457,-88 276 529,-2 61-717,80-287-282,14-75-9,1-25 7,-5-30 18,11 33-41,-7-29-8,-51-150-117,53 166 111,-1 1-1,-1-1 1,0 2-1,-2-1 0,0 2 1,-1-1-1,-17-18 1,25 32 9,0-1 1,0 1 0,0-1-1,0 1 1,-1 1 0,1-1-1,-1 1 1,1-1 0,-1 1-1,0 0 1,0 1 0,0 0-1,0-1 1,0 1 0,0 1-1,-1-1 1,1 1 0,0 0-1,0 0 1,0 1 0,0-1-1,-1 1 1,1 0 0,0 0-1,0 1 1,0 0 0,1 0-1,-1 0 1,0 0 0,1 1-1,-7 4 1,0 1-10,-1 1-1,1 0 1,0 1 0,1 0 0,0 1-1,1 0 1,0 0 0,1 1-1,-13 24 1,16-25 3,0 1 0,0-1 1,2 1-1,-1 0 0,2 0 0,-3 18 0,4-25 3,1 0 0,0 0 0,0-1 0,0 1 0,1 0 0,-1 0 0,1 0 0,0 0 0,1-1 0,-1 1 0,1 0 0,0-1 0,0 1 0,1-1 0,-1 0 0,1 0 0,0 0 0,0 0 0,6 6-1,-2-5-5,1 1-1,0-1 0,1-1 1,-1 1-1,1-1 0,-1-1 0,1 0 1,0 0-1,18 3 0,10-1-61,49 2 1,-36-5 13,0-2-1,0-2 1,0-2 0,0-3 0,-1-2 0,0-2 0,-1-2 0,-1-2-1,51-23 1,-89 34 110,0 0 1,0-1-1,-1-1 0,1 1 0,-1-1 0,-1 0 0,1-1 0,-1 0 0,0 0 0,0-1 1,8-13-1,-14 21-29,-1 0-1,0 0 1,0 0 0,0 0 0,0-1 0,0 1-1,1 0 1,-1 0 0,0 0 0,0 0 0,0 0-1,0-1 1,0 1 0,0 0 0,0 0 0,0 0-1,0-1 1,0 1 0,0 0 0,0 0 0,0 0-1,0-1 1,0 1 0,0 0 0,0 0 0,0 0-1,0-1 1,0 1 0,0 0 0,0 0 0,0 0-1,0-1 1,0 1 0,0 0 0,0 0 0,0 0-1,0 0 1,-1-1 0,1 1 0,0 0 0,0 0-1,0 0 1,0 0 0,0 0 0,-1 0 0,1-1-1,0 1 1,0 0 0,0 0 0,0 0 0,-1 0-1,1 0 1,0 0 0,0 0 0,0 0 0,-1 0-1,1 0 1,0 0 0,0 0 0,0 0 0,-1 0-1,1 0 1,-13 4 177,8-1-203,1 1 0,-1-1 1,1 1-1,0 1 0,0-1 0,1 0 0,-1 1 0,1 0 0,0-1 1,0 2-1,1-1 0,-1 0 0,1 0 0,0 1 0,-1 8 1,1-11 0,2 0 0,-1-1 0,0 1 1,0 0-1,1 0 0,-1-1 1,1 1-1,0 0 0,0 0 0,0 0 1,1 0-1,-1-1 0,0 1 1,1 0-1,0 0 0,0-1 0,0 1 1,0 0-1,0-1 0,0 1 1,1-1-1,-1 1 0,1-1 0,-1 0 1,1 0-1,0 0 0,0 0 1,0 0-1,1 0 0,-1 0 0,0-1 1,5 3-1,1-1 6,0-1 0,0 0 0,0 0 0,0-1 0,0 0 0,0 0 0,1-1 0,-1 0 0,0-1 0,1 0 0,-1 0 0,0-1 0,0 0 0,0 0 0,0-1 0,-1 0-1,13-6 1,-14 5 11,-1 1 0,0 0 0,0-1-1,0 0 1,0 0 0,-1 0-1,0-1 1,0 0 0,0 0-1,0 0 1,-1 0 0,0 0-1,0-1 1,0 1 0,0-1 0,-1 0-1,0 0 1,-1 0 0,1 0-1,-1 0 1,0 0 0,0 0-1,-1-11 1,0 15-2,0 0 1,0 0-1,-1 0 0,1 0 0,-1 0 0,1 0 1,-1 0-1,0 1 0,1-1 0,-1 0 0,0 0 1,0 1-1,0-1 0,-1 1 0,1-1 0,0 1 1,-1-1-1,1 1 0,0 0 0,-4-2 1,1 0 0,0 1 1,-1 0 0,1 0-1,0 1 1,-1-1 0,0 1-1,1 0 1,-8-1 0,-4 1-6,-1 1 1,0 0-1,1 1 0,-22 4 1,20-1-10,0 1 0,1 0 0,0 1 0,0 1 0,0 1 0,1 1 0,0 0 0,-26 20 0,33-22-6,-1 0 0,1 1 0,1 1 0,0-1 0,0 1-1,1 0 1,0 1 0,0 0 0,1 0 0,0 1 0,1-1 0,0 1 0,1 0 0,-5 19 0,9-26 4,-1 1 1,0-1-1,1 1 0,0-1 0,0 1 1,0 0-1,1-1 0,-1 1 0,1-1 1,0 1-1,0-1 0,1 1 0,-1-1 1,1 0-1,0 0 0,0 0 0,3 4 1,-1-3-4,1 0 0,-1-1 1,1 0-1,-1 0 0,1 0 1,1 0-1,-1-1 1,0 1-1,1-2 0,0 1 1,6 2-1,13 2-224,-1-1-1,1-1 0,0-1 1,0-1-1,34-1 1,66-5-2206,-87 0-488,58-13 0,13-14-5572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15251,'0'0'10170,"178"-3"-9369,-91 3-473,3-6-224,-6-6-104,-7 3-1073,-15-14-1367,-23 2-2977,-21-6-3817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10 3817,'0'0'10629,"-28"-3"-7673,-8-1-1750,-49 2 0,80 2-1070,-1 1 0,1 0 1,0 0-1,-1 0 1,1 1-1,0 0 1,0 0-1,0 0 0,0 0 1,0 1-1,1 0 1,-1 0-1,1 0 0,0 1 1,0 0-1,0-1 1,0 1-1,0 1 1,1-1-1,0 0 0,0 1 1,-3 6-1,-2 1 133,-10 17-119,1 0-1,2 1 1,1 0 0,1 2 0,2-1 0,1 1 0,2 1 0,1 0 0,1 0 0,2 0 0,1 1 0,2-1 0,5 56 0,-4-86-150,0-1-1,1 0 1,-1 1 0,1-1 0,-1 0 0,1 0-1,0 1 1,0-1 0,0 0 0,0 0 0,1 0-1,-1 0 1,0 0 0,1 0 0,0 0 0,-1-1-1,1 1 1,0-1 0,0 1 0,0-1 0,2 2-1,0-1-10,0-1 0,1 1 0,-1-1 0,0 0-1,1 0 1,-1 0 0,0-1 0,1 0 0,-1 0-1,9 0 1,0-2-50,0 0 0,0-1-1,-1-1 1,1 0 0,-1 0 0,23-12 0,-7 0-52,0-2 1,35-30-1,-55 42 158,0-1-1,-1 0 0,0 0 0,0-1 0,0 0 0,-1 0 0,-1-1 0,1 0 0,-1 0 0,-1 0 0,1 0 1,2-11-1,-7 20-7,0-1 0,1 1-1,-1-1 1,0 0 0,0 1 0,0-1 0,1 0 0,-1 1 0,0-1 0,0 1 0,0-1 0,0 0 0,0 1 0,0-1 0,0 0 0,0 1-1,-1-1 1,1 1 0,0-1 0,0 0 0,0 1 0,-1-1 0,1 1 0,0-1 0,-1 1 0,1-1 0,0 0 0,-1 1 0,1 0 0,-1-1-1,1 1 1,-1-1 0,1 1 0,-1-1 0,1 1 0,-1 0 0,1 0 0,-1-1 0,0 1 0,1 0 0,-1 0 0,1-1 0,-1 1 0,0 0-1,1 0 1,-1 0 0,1 0 0,-1 0 0,0 0 0,1 0 0,-1 0 0,0 0 0,1 1 0,-1-1 0,0 0 0,1 0 0,-2 1 0,-1 0-31,-1 0 0,0 0 0,0 1 0,1 0 0,-1 0 0,1 0 0,-1 0 0,-2 3 0,2-1-9,0 0 1,0 1-1,1 0 0,0 0 1,0 0-1,0 0 0,0 0 1,1 0-1,0 1 0,0-1 1,0 1-1,-1 11 0,2-15-4,1 0 0,0 0 0,-1 1 0,1-1 0,0 0-1,0 1 1,1-1 0,-1 0 0,0 1 0,1-1 0,-1 0 0,1 0 0,0 0 0,0 1-1,0-1 1,0 0 0,0 0 0,0 0 0,0 0 0,1-1 0,-1 1 0,1 0 0,0-1-1,-1 1 1,1 0 0,0-1 0,0 0 0,0 0 0,0 1 0,0-1 0,0 0-1,0 0 1,0-1 0,4 2 0,10 1-4,0 0-1,1-1 0,-1-1 1,0-1-1,1 0 1,-1-1-1,0-1 1,31-7-1,-35 6 19,-1 0 0,1-1 0,-1-1 1,0 1-1,0-2 0,-1 0 0,1 0 0,-1-1 0,0 0 0,-1-1 0,0 0 0,14-16 0,-21 22 16,0 0-1,0-1 1,-1 1-1,1-1 1,0 0-1,-1 1 1,0-1-1,1 0 1,-1 0-1,-1 0 1,1 0-1,0 0 1,-1 0-1,1 0 1,-1-6-1,0 8-3,-1-1-1,1 1 1,-1-1-1,0 1 1,1 0-1,-1-1 1,0 1-1,0 0 1,0-1 0,0 1-1,0 0 1,0 0-1,0 0 1,0 0-1,0 0 1,-1 0-1,1 1 1,0-1-1,-1 0 1,1 0 0,0 1-1,-1-1 1,1 1-1,-1 0 1,1-1-1,-1 1 1,1 0-1,-1 0 1,1 0 0,-1 0-1,-1 0 1,-11-1-13,0 1 1,1 1-1,-1 0 1,1 1-1,-1 0 1,1 1-1,0 0 1,0 1-1,-16 7 1,22-8-11,0 1 1,1-1-1,-1 1 1,1 1-1,0-1 1,0 1 0,0 0-1,0 0 1,1 1-1,0 0 1,0 0 0,1 0-1,0 0 1,0 1-1,0 0 1,1-1-1,0 1 1,-3 10 0,5-15-12,0 1 1,0-1-1,0 1 1,1-1 0,-1 1-1,1-1 1,0 1-1,0-1 1,0 1-1,0-1 1,0 1 0,0-1-1,1 1 1,-1-1-1,1 1 1,-1-1 0,1 1-1,0-1 1,0 1-1,0-1 1,1 0 0,-1 0-1,1 0 1,-1 0-1,1 0 1,-1 0-1,1 0 1,0 0 0,0 0-1,0-1 1,0 1-1,0-1 1,1 0 0,-1 1-1,0-1 1,0 0-1,1 0 1,-1-1-1,4 2 1,10 1-58,0 0 0,1-1 1,-1-1-1,1 0 0,17-2 0,-8 0 90,14 0-18,0-1 0,-1-3 0,1-1 0,-1-2-1,-1-1 1,1-2 0,-2-2 0,0-2 0,41-21 0,-65 28 324,-11 6 519,-16 8 282,8 1-1126,-1 0 0,1 0 0,0 1 0,1-1 0,0 1 0,0 1-1,0-1 1,1 0 0,1 1 0,-1 0 0,1 0 0,1 0 0,0 0 0,0 1 0,1-1-1,0 0 1,0 18 0,2-26-1,-1 0 1,0 0-1,0 0 0,1 0 1,-1 0-1,0 0 0,1 0 0,-1 0 1,1 0-1,0 0 0,-1 0 0,1 0 1,0 0-1,-1-1 0,1 1 0,0 0 1,0 0-1,0-1 0,0 1 0,0 0 1,0-1-1,0 1 0,0-1 0,0 1 1,0-1-1,0 0 0,0 1 0,0-1 1,0 0-1,0 0 0,0 0 0,0 0 1,2 0-1,47-1-309,-39 0 149,4-1-432,0-1 1,0-1-1,-1-1 0,1 0 1,-1 0-1,0-2 0,-1 0 1,1 0-1,-2-1 0,15-12 1,-2 4-1936,36-27-6732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7314,'0'0'19540,"190"-3"-18620,-110 3-544,-1 0-296,-4 0-80,-6 0-848,-22 0-2753,-20 0-2408</inkml:trace>
  <inkml:trace contextRef="#ctx0" brushRef="#br0" timeOffset="1">303 1 3425,'0'0'17099,"-15"199"-16162,15-116-545,8 9-336,-8 42-56,0-21-2521,-15-17-12730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3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16524,'0'0'5185,"-67"217"-3825,24-26 1321,6 8-833,12-32-856,20-54-400,5-33-280,0 0-168,0 4-88,0-10-56,8-15-96,2-26-1272,0-21-3713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3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0 12875,'0'0'16522,"-5"30"-16178,-81 372 756,64-325-1042,-3-2-1,-61 127 0,83-198-44,0 3-52,-1 1 0,-1-1 1,1 0-1,-1-1 1,-6 7-1,10-12 17,0 0 1,0 0-1,1-1 1,-1 1-1,0 0 1,0-1-1,0 1 0,0-1 1,0 1-1,0-1 1,0 1-1,0-1 1,0 0-1,0 1 1,0-1-1,0 0 0,0 0 1,0 0-1,0 0 1,0 0-1,0 0 1,-1 0-1,1 0 0,0 0 1,0-1-1,0 1 1,0 0-1,0-1 1,0 1-1,0-1 0,0 1 1,0-1-1,1 1 1,-1-1-1,0 1 1,0-1-1,0 0 1,0 0-1,1 0 0,-1 1 1,0-1-1,1 0 1,-1 0-1,1 0 1,-1 0-1,1 0 0,-1 0 1,1 0-1,-1-1 1,-15-33-338,0 0 0,-16-59 1,21 59 332,-1 0 0,-2 1 0,-24-45-1,35 74 29,0 0-1,-1 0 1,1 0-1,-1 1 0,0 0 1,0 0-1,-1 0 1,1 0-1,-1 0 0,0 1 1,1 0-1,-2 0 1,1 1-1,0-1 0,0 1 1,-1 0-1,0 0 1,1 1-1,-1 0 1,0 0-1,1 0 0,-1 0 1,0 1-1,0 0 1,0 1-1,1-1 0,-1 1 1,0 0-1,0 0 1,1 1-1,-1 0 0,1 0 1,-1 0-1,1 1 1,0-1-1,0 1 0,-9 7 1,6-3-5,0 0-1,0 1 1,1-1 0,0 1-1,0 1 1,1-1 0,0 1 0,1 0-1,0 1 1,0-1 0,1 1-1,0 0 1,1 0 0,0 0 0,0 0-1,1 1 1,1-1 0,0 1 0,0-1-1,1 1 1,2 16 0,-1-23 0,0 0-1,1 0 1,0 0 0,0 0 0,0 0-1,0-1 1,1 1 0,-1-1-1,1 1 1,0-1 0,0 0 0,0 0-1,0 0 1,1 0 0,-1-1 0,1 1-1,0-1 1,-1 0 0,1 0 0,0 0-1,0-1 1,1 1 0,-1-1 0,0 0-1,0 0 1,1-1 0,4 1 0,16 2-15,1-2 1,-1 0 0,37-5 0,-52 3 14,18-2-46,0-2 1,-1-1-1,1 0 1,47-20-1,101-57-39,-121 56 71,-51 24 16,1 1-1,0-1 1,0 1 0,1 0-1,-1 1 1,0-1 0,1 1 0,6 0-1,-9 1-1,0 0-1,0 1 0,0-1 1,0 1-1,0 0 0,0 0 0,-1 0 1,1 0-1,0 1 0,-1-1 1,1 1-1,-1 0 0,1-1 1,-1 1-1,3 3 0,8 5 2,0 0 0,1-1 0,0 0 1,1-2-1,0 1 0,0-2 0,0 0 0,1-1 0,0 0 0,20 3 0,-5-4 10,1 0-1,0-2 1,-1-1 0,43-5 0,-66 3-13,0 0 1,1-1-1,-1 0 1,-1-1-1,1 1 1,0-1 0,10-6-1,-16 8 42,0 0-1,-1 0 1,1 0 0,0 0-1,0-1 1,0 1-1,-1 0 1,1-1 0,-1 1-1,1-1 1,-1 0-1,0 1 1,1-1 0,-1 0-1,0 0 1,0 0-1,0 0 1,-1 0-1,1 0 1,0 0 0,-1 0-1,1 0 1,-1 0-1,0-1 1,1 1 0,-1 0-1,0 0 1,-1 0-1,1 0 1,0-1 0,-1 1-1,0-2 1,0 2 15,0 0 0,0 1 1,0-1-1,0 0 0,0 1 0,0-1 0,-1 1 1,1 0-1,-1-1 0,1 1 0,-1 0 1,1 0-1,-1 0 0,0 0 0,1 0 0,-1 1 1,0-1-1,0 0 0,0 1 0,1-1 1,-1 1-1,-4-1 0,-49-1 202,38 3-171,6-1-70,-1 1 0,1 0 0,0 1 0,-1 0 1,1 1-1,0 0 0,0 0 0,1 2 1,-1-1-1,1 1 0,0 1 0,-17 11 0,20-12-16,1 0 0,1 1 0,-1-1 0,1 1 0,0 0 0,0 1 0,0-1 0,1 1 0,0 0 0,0 0 0,1 0 0,0 0 0,0 1 0,1-1 0,0 1-1,0 0 1,1-1 0,0 1 0,0 12 0,1-17-5,0 0-1,0 1 1,1-1-1,-1 0 0,1 0 1,0 0-1,0 1 1,0-1-1,0 0 1,1 0-1,-1-1 0,1 1 1,0 0-1,0 0 1,0-1-1,0 1 1,0-1-1,0 1 0,1-1 1,-1 0-1,1 0 1,0 0-1,-1-1 1,1 1-1,0 0 1,0-1-1,0 0 0,0 0 1,5 2-1,8 0-195,0 0 0,0 0 0,0-1 0,31-1 0,-25-2-300,-1 0 0,1-2 0,-1 0 1,0-1-1,0-1 0,26-10 1,62-34-6043,-30 5-2884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11522,'0'0'15196,"154"0"-13996,-85 0-672,6 0-296,-1 0-232,-7-9-448,0-11-1416,-17 2-3041,-20-6-4113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11578,'0'0'7062,"-24"25"-5116,0-2-1511,7-8-213,2 0 0,0 1 0,1 1-1,0 0 1,2 1 0,0 0 0,-19 39 0,20-31-108,1 0 0,1 0 0,1 1 0,1 0 0,1 0 1,2 1-1,-2 38 0,6-65-128,0 1 0,0 0 0,0 0 1,0 0-1,0 0 0,0 0 0,0-1 0,1 1 0,-1 0 0,1 0 1,-1 0-1,1-1 0,0 1 0,0 0 0,-1-1 0,1 1 0,0 0 1,1-1-1,-1 0 0,0 1 0,0-1 0,3 2 0,0-1-46,-1-1 0,1 0 0,0 0 0,0 0 0,0 0 0,0-1 0,0 1 0,0-1 0,6-1 0,-1 0 40,0 0 1,0-1-1,0 0 0,0 0 0,0-1 0,-1 0 0,1 0 0,-1-1 1,0-1-1,0 1 0,-1-1 0,14-11 0,6-7 347,45-50 0,-69 70-223,21-29 1987,-33 32-914,6 2-1175,0 0 0,0 0 1,1 0-1,-1 1 0,0-1 1,1 1-1,0-1 0,0 1 1,0 0-1,0 0 0,0 0 1,0 1-1,1-1 0,-2 5 1,2-7-31,1 1 0,-1 0 0,0-1 0,1 1 0,-1 0 0,1 0 0,0-1 0,0 1 0,0 0 0,0 0 0,0-1 0,0 1 0,0 0-1,0 0 1,1-1 0,-1 1 0,1 0 0,-1-1 0,1 1 0,-1 0 0,1-1 0,0 1 0,0-1 0,0 1 0,0-1 0,0 0 0,0 1 0,1-1 0,-1 0 0,0 0 0,1 0 0,2 2 0,6 1-8,1-1 0,0 0 0,0 0 0,0-1 1,0-1-1,0 0 0,19-1 0,6 1 216,-35-1-98,-1 0 0,1 0-1,0 0 1,-1 0-1,1 0 1,0 0-1,-1 0 1,1 0-1,0 0 1,-1 0-1,1 1 1,0-1 0,-1 0-1,1 0 1,-1 1-1,1-1 1,-1 0-1,1 1 1,0-1-1,-1 0 1,1 1-1,-1-1 1,1 2 0,-9 8 1529,-28 9 156,32-18-1703,3 2 10,7-1-145,10-1-285,30-2-1478,15-7-2295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17668,'0'0'8530,"-172"232"-7426,123-125-640,9 9-256,10-6-128,11-9-8,11-14-72,8-16-464,18-26-1729,16-21-3000,6-24-5097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5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85 8730,'0'0'18118,"-5"11"-17852,-2 6-261,1 0 1,1 1-1,0 0 0,1 1 1,1-1-1,0 19 0,2-22-3,0 0-1,1 0 1,1 0-1,0 0 1,1 0-1,1-1 1,0 1-1,10 26 0,-11-37 0,0 0 0,1 0 0,0 0 0,0-1 0,0 1 0,0-1 0,0 0 0,1 1 0,-1-2 0,1 1 0,0 0 0,0-1 0,0 0 0,0 0 0,0 0 0,1 0 0,-1-1 0,1 1 0,-1-1 0,1 0 0,-1-1 0,1 1 0,-1-1 0,1 0 0,0 0 0,-1 0 0,1-1 0,0 1 0,-1-1 0,1 0 0,-1-1 0,0 1 0,1-1 0,-1 0 0,0 0-1,8-5 1,-4 1 13,-1-2 0,1 1 0,-1-1 0,-1 0 0,0 0 0,0-1 0,0 0 0,-1 0 0,0-1-1,-1 1 1,0-1 0,-1 0 0,0 0 0,2-11 0,0-5 146,-1 0 0,-1 1 1,-1-2-1,-3-40 0,1 62-114,0 0 1,-1-1-1,1 1 1,-1 0-1,-1-1 1,1 1-1,-1 0 0,0 0 1,0 0-1,0 0 1,-1 0-1,0 1 1,0-1-1,0 1 0,0-1 1,-1 1-1,1 0 1,-1 1-1,-6-6 1,3 6-19,1-1-1,0 1 1,-1 0 0,0 1 0,1 0 0,-1 0 0,0 0 0,0 1 0,0 0 0,0 0-1,0 1 1,-1 0 0,1 0 0,-10 2 0,13-2-58,0 1-1,-1 0 1,1 0 0,0 0-1,-1 1 1,1 0-1,0-1 1,0 1 0,0 1-1,1-1 1,-1 0 0,0 1-1,1 0 1,0 0 0,-1 0-1,1 0 1,-4 7 0,4-7-425,2 1 1,-1-1 0,0 1-1,0-1 1,1 1 0,0-1 0,0 1-1,0 0 1,0 0 0,1 0-1,-1 0 1,1 7 0,6 8-7229,13-13-6659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12707,'0'0'13531,"-149"134"-12179,109-27-560,8 18-456,10 9-232,12 6-104,10 24-320,0-33-1936,0-33-4498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1 18636,'0'0'4177,"-6"34"-3058,-52 480 703,53-453-1649,-23 203 268,21-223-403,-2 0-1,-1 0 1,-2 0 0,-21 45-1,32-84-30,0 0-1,1 0 1,-1 0-1,0-1 1,0 1-1,0 0 1,0 0-1,-1-1 1,1 1-1,0-1 1,-1 1-1,1-1 0,-1 1 1,1-1-1,-1 0 1,-3 2-1,4-3 3,0 0-1,1 0 0,-1 0 1,0 0-1,0-1 0,0 1 1,1 0-1,-1 0 0,0-1 1,0 1-1,1-1 0,-1 1 1,0-1-1,1 1 0,-1-1 1,0 1-1,1-1 0,-1 1 1,1-1-1,-1 0 1,1 1-1,-1-1 0,1 0 1,0 1-1,-1-1 0,1 0 1,-1-1-1,-4-12 70,0 1 0,1-1 0,-3-22 0,4 22-126,1 5 50,-40-160 6,35 148-7,-1-1-1,-1 1 0,-1 1 0,0-1 0,-22-28 0,28 43 11,-1 1 0,0 0 0,0-1 0,0 1-1,-1 1 1,0-1 0,0 1 0,0 0 0,0 1 0,-1-1 0,0 1-1,1 1 1,-1-1 0,0 1 0,0 0 0,0 1 0,-1-1 0,1 1-1,0 1 1,-1 0 0,1 0 0,0 0 0,0 1 0,-1 0 0,1 0-1,0 1 1,0 0 0,0 0 0,0 0 0,0 1 0,1 0 0,-1 1 0,1-1-1,0 1 1,0 1 0,0-1 0,1 1 0,-1 0 0,1 0 0,0 1-1,-6 7 1,4-2-10,-1-1-1,1 1 1,1 1-1,-1-1 1,2 1-1,0 0 1,1 1-1,0-1 1,0 1-1,1 0 0,1 0 1,1-1-1,-1 19 1,2-27-10,0-1-1,0 1 1,0-1 0,1 1 0,-1-1 0,1 1-1,0-1 1,0 0 0,1 1 0,-1-1 0,0 0-1,1 0 1,0 0 0,0 0 0,0 0-1,0 0 1,0-1 0,1 1 0,-1-1 0,1 1-1,0-1 1,-1 0 0,1 0 0,0 0-1,0 0 1,1-1 0,-1 1 0,0-1 0,7 2-1,7 1-144,0-1 0,0-1 0,0 0 0,34-2 0,-43 0 85,19-1-243,0-1 0,0-1 0,-1-2 1,0 0-1,0-2 0,40-16 0,142-78-1093,-83 36 1457,-123 64 42,0 0-1,0 0 1,0 0-1,-1 0 0,1 1 1,0-1-1,0 1 1,0-1-1,0 1 1,0 0-1,0-1 0,0 1 1,0 0-1,0 0 1,0 1-1,0-1 1,0 0-1,0 1 0,0-1 1,4 2-1,-3 1-7,0-1 1,0 0-1,-1 1 0,1 0 0,-1 0 0,1 0 1,-1 0-1,3 5 0,16 21-131,-11-20 69,-1-1 0,2 0 0,-1 0 0,1-1 0,0-1 0,0 0 0,1 0 0,0-1 0,0 0 0,0-1 0,17 3 0,-20-5-5,0 0-1,1-1 0,-1 0 1,1 0-1,-1-1 0,1 0 1,-1-1-1,1 0 0,-1 0 1,0-1-1,0 0 0,1-1 1,-1 0-1,-1 0 0,1-1 1,9-5-1,-14 5 37,1 0 1,-1 0-1,1-1 0,-1 1 1,0-1-1,-1 0 0,1 0 1,-1 0-1,0 0 0,0-1 0,-1 0 1,0 1-1,0-1 0,0 0 1,0 0-1,-1 0 0,1-7 1,-2 10-3,1 0 1,-1 0-1,0 0 1,0 0-1,0 0 1,-1 0-1,1 0 1,-1 0 0,1 0-1,-1 0 1,0 1-1,0-1 1,0 0-1,-1 0 1,1 1-1,-1-1 1,1 1-1,-1-1 1,0 1-1,0 0 1,0 0 0,0 0-1,0 0 1,-1 0-1,1 0 1,-1 0-1,1 1 1,-1-1-1,1 1 1,-1 0-1,0 0 1,0 0-1,0 0 1,1 0 0,-1 1-1,-4-1 1,-5 0-49,0 0 1,1 1-1,-1 1 1,0 0-1,0 1 1,1 0 0,-1 0-1,1 2 1,-1-1-1,1 1 1,1 1-1,-1 0 1,0 0 0,1 1-1,0 1 1,1 0-1,-1 0 1,1 1-1,1 0 1,-1 0 0,1 1-1,1 0 1,0 0-1,0 1 1,1 0-1,0 0 1,0 1 0,2 0-1,-1-1 1,1 2-1,1-1 1,0 0-1,-3 20 1,5-26-7,1 0-1,-1-1 1,1 1 0,0 0 0,1-1-1,-1 1 1,1 0 0,0 0 0,0-1-1,0 1 1,0-1 0,1 1 0,0-1-1,0 0 1,0 0 0,1 0 0,-1 0-1,5 6 1,-2-6-1,0 0 0,0-1 1,0 1-1,1-1 0,-1 0 0,1 0 0,0-1 1,0 1-1,0-1 0,0-1 0,0 1 0,0-1 0,10 1 1,31 2-465,71-3 0,-83-2-32,77-4-2764,-10-10-3014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12467,'0'0'12490,"129"35"-10809,-47-26-745,10-3-520,0-6-248,-13 0-168,-12-12-432,-15-38-1520,-20 5-2753,-14-6-2337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0 912,'0'0'12736,"-26"9"-10397,18-6-2151,-10 2 187,1 1 0,1 1 0,-1 1 0,1 0-1,1 1 1,-1 0 0,2 2 0,-1-1 0,2 2 0,-17 16 0,-8 17 498,1 1 1,3 2-1,2 2 0,-27 56 1,44-75-748,1 0-1,2 1 1,1 1 0,2 0 0,0 1 0,3 0 0,1 0 0,-1 46 0,5-75-121,1-1 0,0 1 0,0-1 1,1 1-1,0-1 0,-1 1 0,1-1 0,1 0 1,-1 1-1,1-1 0,-1 0 0,1 0 0,0 0 1,1 0-1,4 7 0,-4-9-4,0 0 1,0 0-1,1 0 1,-1 0-1,1 0 1,-1-1-1,1 0 0,-1 1 1,1-1-1,0 0 1,-1-1-1,1 1 1,0-1-1,0 0 1,-1 1-1,1-2 1,0 1-1,0 0 0,4-2 1,5 0-31,0-1 0,0-1 1,0 0-1,-1 0 0,1-2 0,-1 1 0,-1-2 1,18-11-1,-11 5 133,0 0 1,-1-2-1,0 0 0,20-25 1,-10 39 98,-19 1-196,53 2-38,60-3-417,-109 1 422,-1-2 0,1 0 0,-1 0 0,0-1-1,0 0 1,0-1 0,20-10 0,-26 11 80,-1 0 1,0 0-1,0-1 0,0 1 0,-1-1 1,1 0-1,3-6 0,-6 10-10,-1-1 0,1 1 0,-1-1 0,1 1 0,-1-1 0,0 0 1,1 1-1,-1-1 0,0 0 0,1 1 0,-1-1 0,0 0 0,0 1 0,0-1 0,1 0 0,-1 0 0,0 1 0,0-1 0,0 0 0,0 1 0,-1-1 0,1 0 0,0 0 0,0 1 0,0-1 0,-1 0 0,1 1 0,0-1 0,0 0 1,-1 1-1,1-1 0,-1 0 0,1 1 0,-1-1 0,1 1 0,-1-1 0,1 1 0,-1-1 0,1 1 0,-1-1 0,1 1 0,-1 0 0,0-1 0,1 1 0,-1 0 0,0-1 0,1 1 0,-1 0 0,0 0 0,0 0 0,1 0 0,-1-1 1,0 1-1,0 0 0,1 0 0,-1 1 0,0-1 0,1 0 0,-2 0 0,-12 0-7,1 0 0,-1 0 1,0 1-1,1 1 0,-1 1 1,1 0-1,0 0 0,0 1 0,0 1 1,1 0-1,-1 1 0,1 0 1,0 1-1,1 0 0,0 1 0,0 1 1,0-1-1,1 2 0,1-1 1,-1 1-1,2 1 0,-1 0 0,2 0 1,-1 0-1,-10 25 0,16-32-38,0 0 0,1 0 0,0 0 0,0 1 0,0-1 0,0 0 1,0 0-1,1 1 0,0-1 0,0 0 0,0 1 0,1-1 0,-1 0 0,1 1 0,1 3 0,0-5 0,-1-1 0,1 1 0,0-1 1,0 0-1,0 0 0,0 0 1,0 0-1,0 0 0,0 0 0,1-1 1,-1 1-1,1-1 0,-1 1 0,1-1 1,0 0-1,-1 0 0,1 0 0,0-1 1,0 1-1,-1 0 0,1-1 0,0 0 1,3 0-1,23 4-315,0-2 0,0-1 0,0-1 0,0-2 0,0-1 0,0-1 0,0-1-1,-1-1 1,29-12 0,-19 4-103,63-15 0,-42 13-1826,-21 5-2541,-5-5-3547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14603,'0'0'11275,"143"38"-9651,-58-32-448,2-3-656,-3-3-352,-10 0-168,-7-15-544,-20-5-1912,-17-7-4482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9178,'0'0'10986,"-84"220"-8905,69-110-537,5 12-536,2 6-640,-9 0-320,-43 21-48,3-30-2968,-10-27-8051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14099,'0'0'8026,"-3"212"-5522,3-105-591,0-3-673,0-9-576,0-9-400,0-20-144,0-12-120,0-7-88,0-8-1672,5-27-4450</inkml:trace>
  <inkml:trace contextRef="#ctx0" brushRef="#br0" timeOffset="1">1131 212 13019,'0'0'12482,"-163"220"-11361,103-119-721,10 9-280,18-12-120,17 12-432,10-26-2225,5-25-4096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13987,'0'0'12995,"-72"199"-11987,39-86-544,4 6-344,9 3-120,15 27-1568,5-33-2817,0-24-6529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0 19316,'0'0'7795,"-11"37"-6599,-70 260 737,-79 204-1534,155-535-2544,2-49 1853,2 48 57,1 20 215,-1 0 1,-1 0-1,0 1 0,-1-1 0,-5-17 0,7 29 31,0 1 0,0 0 0,0-1-1,0 1 1,0 0 0,0 0 0,-1 0 0,1 0 0,-1 0 0,1 0 0,-1 0 0,0 0-1,0 0 1,0 1 0,0-1 0,0 1 0,0 0 0,0-1 0,-1 1 0,1 0 0,0 0-1,-1 0 1,1 1 0,-1-1 0,1 1 0,-1-1 0,1 1 0,-1 0 0,1 0-1,-1 0 1,1 0 0,-1 0 0,1 0 0,-1 1 0,1 0 0,-1-1 0,1 1 0,0 0-1,-3 1 1,-2 2 3,0 0-1,0 0 0,0 0 1,1 1-1,-1 0 0,1 0 0,1 1 1,-1-1-1,1 1 0,0 1 1,0-1-1,1 1 0,-1 0 0,-2 7 1,2-6-10,1 0 1,1 1-1,-1 0 1,1-1-1,1 1 1,0 0-1,0 0 0,0 0 1,1 1-1,1-1 1,0 0-1,1 10 1,-1-16-5,1-1 0,-1 0 1,1 0-1,0 0 0,-1 0 1,1 0-1,0 0 0,1 0 1,-1 0-1,0 0 0,1 0 1,-1-1-1,1 1 0,-1 0 1,1-1-1,0 0 0,-1 1 1,1-1-1,3 2 0,0-1 4,0 0 0,1 1-1,-1-2 1,1 1-1,-1-1 1,1 0 0,8 1-1,9-1-18,1-2 0,41-5 0,-64 6 13,35-7-535,0-2 0,-1-2 1,-1-1-1,0-1 0,56-32 1,56-22-3843,-144 66 4299,1 0 0,0 0 0,-1-1-1,1 2 1,0-1 0,-1 0 0,1 0 0,0 1 0,0 0 0,0-1 0,-1 1 0,1 0 0,0 0 0,0 1 0,0-1-1,-1 1 1,1-1 0,0 1 0,0 0 0,-1 0 0,1 0 0,-1 0 0,1 0 0,-1 1 0,1-1 0,-1 1 0,0 0-1,0 0 1,1 0 0,-1 0 0,-1 0 0,1 0 0,0 0 0,0 0 0,-1 1 0,0-1 0,1 1 0,0 3-1,4 2 103,0-1-1,1 0 0,0 1 0,0-2 0,0 1 0,1-1 0,0 0 0,0-1 0,1 0 0,-1 0 0,1-1 1,0 0-1,1-1 0,-1 0 0,0 0 0,1-1 0,0 0 0,-1 0 0,13-1 0,-15 0 148,1 0 0,-1-1 1,1 0-1,-1 0 0,1-1 0,-1 0 0,1 0 0,-1-1 0,1 0 0,-1-1 0,0 1 0,0-1 0,0 0 0,0-1 1,-1 0-1,1 0 0,-1 0 0,0-1 0,0 0 0,-1 0 0,0 0 0,1-1 0,-2 0 0,9-12 0,-11 15 6,0 0-1,-1 0 1,1 0-1,-1 0 0,0 0 1,0 0-1,0-1 1,0 1-1,0 0 0,-1-1 1,0 1-1,1 0 0,-1-1 1,0 1-1,-1-1 1,1 1-1,-1 0 0,1-1 1,-1 1-1,0 0 1,0-1-1,-3-4 0,2 5-89,-1 1-1,0-1 0,1 1 0,-1-1 1,0 1-1,0 0 0,-1 0 0,1 0 1,0 1-1,-1-1 0,1 1 0,-1 0 1,1 0-1,-1 0 0,0 0 0,1 0 1,-1 1-1,0 0 0,-6 0 0,-6 0-41,-1 1 0,1 1-1,0 1 1,0 0-1,0 1 1,0 0 0,0 2-1,1 0 1,0 0 0,0 1-1,-26 18 1,25-14-37,2 0 1,-1 1-1,1 0 0,1 1 1,0 1-1,1 0 0,0 1 1,1 0-1,1 1 0,-12 24 1,18-31-6,1-1 0,0 1 1,1 0-1,-2 16 0,3-23-1,1 0 0,-1-1 0,1 1-1,0 0 1,-1 0 0,1-1 0,0 1-1,0 0 1,1 0 0,-1-1 0,0 1-1,0 0 1,1 0 0,-1-1 0,1 1-1,0 0 1,-1-1 0,1 1 0,0-1-1,0 1 1,0-1 0,0 1 0,0-1-1,1 0 1,-1 1 0,0-1 0,0 0-1,1 0 1,-1 0 0,1 0 0,2 1-1,11 1-128,1-1 0,0-1 0,28 0-1,-29-1-35,195-8-4748,-112-5-1355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9074,'0'0'17900,"126"0"-15860,-61 3-832,4 6-607,-7-3-337,-7-6-192,-8 3-72,-5 0-400,-10 3-969,-7-6-1247,-10 3-2849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5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60 2737,'0'0'20276,"-4"30"-19876,-11 97-263,14-118-127,0 0 0,0 1 0,1-1 1,0 0-1,1 1 0,3 13 0,-4-22-10,0 0 1,1 0 0,-1 0-1,0 0 1,1 0 0,-1-1 0,1 1-1,-1 0 1,1 0 0,0 0-1,-1 0 1,1-1 0,0 1-1,-1 0 1,1-1 0,0 1 0,0-1-1,0 1 1,0-1 0,0 1-1,-1-1 1,1 1 0,0-1 0,0 0-1,0 1 1,0-1 0,0 0-1,0 0 1,0 0 0,0 0-1,0 0 1,0 0 0,0 0 0,0 0-1,0 0 1,0-1 0,0 1-1,0 0 1,0-1 0,0 1-1,0 0 1,0-1 0,0 1 0,0-1-1,0 0 1,-1 1 0,2-2-1,2-1 4,0 0 0,-1 0 0,1-1 0,-1 1 0,0-1 0,0 0 0,0 1 0,-1-1 0,1-1 0,-1 1 0,0 0 0,2-7 0,19-61 1437,-20 61-396,-2 9-146,-2 6-867,0 0-1,1 0 1,0-1 0,-1 1 0,1 0-1,1 0 1,0 7 0,0 0-27,-1-1-13,0 0 0,1-1 0,0 1-1,1 0 1,3 10 0,-5-18-68,0-1-1,1 1 1,-1-1 0,1 1-1,-1-1 1,1 0-1,0 1 1,-1-1 0,1 0-1,0 1 1,0-1-1,0 0 1,0 0 0,0 0-1,0 0 1,0 0 0,0 0-1,1 0 1,-1 0-1,0 0 1,0 0 0,1-1-1,-1 1 1,1-1-1,-1 1 1,1-1 0,-1 1-1,1-1 1,-1 0-1,1 0 1,-1 0 0,1 0-1,-1 0 1,1 0-1,-1 0 1,1 0 0,-1 0-1,1-1 1,-1 1-1,1-1 1,-1 1 0,0-1-1,3-1 1,-1 0-76,0 1 1,-1-1-1,1 0 1,-1 0-1,1 0 1,-1 0-1,0 0 1,0 0-1,0-1 1,0 1-1,0-1 1,-1 0-1,1 1 1,-1-1-1,0 0 1,2-4-1,10-55-3091,-13 53 2796,1 1-1,1-1 1,0 0 0,0 1 0,1-1 0,5-12 0,-4 17 448,0 1 0,-1 0 0,2 0 0,-1 0 1,0 0-1,0 0 0,1 1 0,-1 0 0,1 0 0,0 0 0,0 1 0,0 0 0,6-2 0,17-5 12,12-9-41,0 1 1,2 3-1,0 1 0,0 2 0,1 2 0,75-5 1,-67 13-3820,-12 0-5907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70 416,'0'0'23116,"-12"-12"-21704,2 3-1076,7 4-228,-1 1 0,1 1 1,-1-1-1,0 0 1,-1 1-1,1 0 0,0 0 1,-1 0-1,0 1 1,1-1-1,-1 1 0,0 0 1,0 1-1,-1-1 1,1 1-1,0 0 0,0 0 1,-6 0-1,-4 1 31,1 0-1,0 1 0,0 1 0,0 0 1,0 0-1,0 2 0,0 0 1,1 0-1,-1 1 0,1 1 1,1 0-1,-1 1 0,1 1 1,0-1-1,1 2 0,-1 0 1,-10 11-1,16-14-134,-1 0 0,1 1 0,0-1-1,1 1 1,0 1 0,0-1 0,0 1 0,1 0 0,0 0-1,1 0 1,0 0 0,0 1 0,1 0 0,0-1 0,0 1 0,0 11-1,2-18-3,1 0 0,0 0 1,0 0-1,1-1 0,-1 1 0,0 0 0,0 0 0,1-1 0,-1 1 0,1-1 0,0 1 0,-1-1 0,1 1 0,0-1 0,0 0 0,0 0 0,0 0 0,0 0 0,0 0 0,0-1 0,0 1 0,0-1 0,4 1 0,59 14-29,-63-15 27,329 32-3759,-225-27-904,-13-2-2114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10162,'0'0'19516,"147"33"-19132,-90-15-232,-3-3-72,1-6-80,-11 3-752,-9-6-1312,-13 0-3505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8:3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13411,'0'0'13520,"-23"33"-12528,-76 111-258,72-106-620,2 2 1,1 1-1,3 2 0,-24 62 1,41-94-112,0 1 0,0-1 0,2 1 0,-1-1 0,1 1 0,1 0 0,0 13 0,1-24-10,0 1 1,1-1-1,-1 1 0,1-1 1,-1 1-1,1-1 1,0 1-1,0-1 0,-1 0 1,1 1-1,0-1 1,0 0-1,0 0 0,0 1 1,1-1-1,-1 0 0,0 0 1,0 0-1,1 0 1,-1-1-1,0 1 0,1 0 1,-1-1-1,1 1 1,-1 0-1,1-1 0,-1 0 1,1 1-1,-1-1 1,1 0-1,3 0 0,60 2-1210,-50-2 515,42-1-4387,-4-4-5213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20T20:10:33.6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6226 3034 561 0,'0'0'1369'0,"0"0"-1053"16,0 0-101-16,0 0 50 16,0 0-14-16,0 0-106 15,0-14-87-15,0 11-19 0,0-2-1 16,2-9 7-16,9-12-10 15,13-15-21-15,13-13-14 16,29-23 0-16,40-18-11 16,26-7 2-16,-4 9-13 15,-30 29 17-15,-36 26 5 16,-30 16 0-16,-3 2 0 16,2 1 0-16,-7 4 0 15,-5 2 1-15,-5 4 0 16,-6 1 0-16,5 0 0 15,2-4 1-15,5-6-2 16,3-4-18-16,10-23-30 16,-6 5-328-16,-10 2-829 0</inkml:trace>
  <inkml:trace contextRef="#ctx0" brushRef="#br0" timeOffset="310.24">6940 2154 380 0,'0'0'1886'0,"0"0"-1497"15,0 0-275-15,0 0-58 16,85-51-26-16,-33 29-13 16,13 0-4-16,4 4 3 15,8 8-7-15,-7 6-7 16,-5 4 7-16,-15 0-3 0,-12 7 0 15,-14 15-6-15,-11 1-1 16,-9 5-1-16,-4 9-4 16,0 2 6-16,-11 9 0 15,-14 3 35-15,-8 0-8 16,-4-2-11-16,2-5-16 16,6-4-222-16,12-14-338 15,12-11-591-15</inkml:trace>
  <inkml:trace contextRef="#ctx0" brushRef="#br0" timeOffset="963.71">8393 1794 1765 0,'0'0'672'15,"0"0"-519"-15,0 0 27 16,0 0 41-16,0 0-122 16,0 0-92-16,0 0-7 15,-3 34-19-15,0-11 11 16,-1 4 8-16,-3 4 1 16,3 3 5-16,1-5-5 15,0 1-1-15,3-7-71 16,7-15-231-16,12-4-300 15,-2-4-495-15</inkml:trace>
  <inkml:trace contextRef="#ctx0" brushRef="#br0" timeOffset="1095.99">8577 1698 1925 0,'0'0'635'0,"0"0"-506"15,0 0-50-15,0 0-69 16,0 0-10-16,0 0-262 15,0 0-459-15,38 42 90 0</inkml:trace>
  <inkml:trace contextRef="#ctx0" brushRef="#br0" timeOffset="1613.81">8663 2034 212 0,'0'0'375'0,"0"0"-43"0,0 0-63 16,0 0-76-16,0 118-78 15,0-108-69-15,0-6-27 16,0-4 12-16,0 0 186 15,0-6 129-15,6-14-69 16,1-10-193-16,2-2-58 16,0-7-16-16,-1 3-3 15,-1 4 2-15,1 5 2 16,-6 12-10-16,1 7 0 16,1 6-1-16,1 2-16 15,2 0-9-15,3 20 7 16,3 1 6-16,5 8 6 15,-1 1 6-15,5-2 0 0,1-4 0 16,2-6 1 0,3-11 5-16,3-7 1 0,-3-1 4 15,2-24 5-15,-9-11 21 16,2-7 106-16,-7-5-5 16,-2 0 35-16,-6 6-32 15,-4 5-66-15,-3 15-36 16,-1 11-17-16,0 7-1 15,0 4-21-15,0 8 0 16,0 24-54-16,-8 38-7 16,-2 40 40-16,-2 37 15 15,3 11 6-15,2-25 11 16,3-38 12-16,1-36-2 16,1-8-12-16,2 6-3 0,0-1 0 15,0-2-6-15,71-156-1247 47,-59 13 361-47</inkml:trace>
  <inkml:trace contextRef="#ctx0" brushRef="#br0" timeOffset="2186.29">9187 1939 512 0,'0'0'1182'0,"0"0"-936"16,0 0-76-16,0 0 16 15,0 0-34-15,0 0-65 16,84-83-52-16,-77 94-21 0,-2 14-4 16,-3 12 35-1,-2 5 70-15,0 6 4 0,-7 0-28 16,-7-2-28-16,-5-2-5 16,-1-6-13-16,0-5-21 15,2-8-7-15,1-7-10 16,5-7-7-16,5-9-69 15,7-2-99-15,0-11-8 16,19-23-193-16,11-16 25 16,9-13 37-16,0-7 155 15,-3 2 152-15,-9 9 99 16,-11 17 201-16,-8 16 173 16,-6 14-193-16,-2 12-102 15,0 0-165-15,0 14-13 16,0 15-25-16,0 11 24 0,0 9 1 15,-1-2 7-15,1-2-1 16,0-9-5-16,0-5 0 16,0-14 0-16,10-8 0 15,3-9 13-15,7-3 17 16,7-27 8-16,5-10-25 16,-2-4-5-16,-3 5 0 15,-10 3-1-15,-7 14 36 16,-8 11 148-16,-2 7-100 15,0 2-63-15,0 2-29 16,0 0-25-16,5 0-36 16,5 11 20-16,6 1 34 0,3 2 6 15,10-1 1-15,3-7 8 16,6-3-8-16,3-3-70 16,14-6-174-16,-9-16-295 15,-11-3-646-15</inkml:trace>
  <inkml:trace contextRef="#ctx0" brushRef="#br0" timeOffset="2374.65">9801 1659 117 0,'0'0'1542'16,"0"0"-1263"-16,0 0-146 16,0 0 50-16,0 0 146 15,98-3-11-15,-54-1-107 16,0-3-117-16,-4 4-62 15,-4-3-23-15,-5 5-9 0,-2 1-44 16,-14 0-212-16,-7 0-423 16,-8 0-1399-16</inkml:trace>
  <inkml:trace contextRef="#ctx0" brushRef="#br0" timeOffset="2551.83">9954 1464 1993 0,'0'0'499'16,"0"0"-407"-16,0 0-55 16,-20 107 8-16,14 2 75 15,6 38-30-15,0 11-48 16,20-5-27-16,4-15-8 0,-9-28-7 16,-4-28-193-16,-6-23-759 15</inkml:trace>
  <inkml:trace contextRef="#ctx0" brushRef="#br1" timeOffset="34568.16">11765 7613 2129 0,'0'0'548'0,"0"0"-360"16,0 0 106-16,0 0-62 15,0 0-116-15,0 0-80 16,-6 3-36-16,26 28 1 15,15 17 22-15,7 11 19 16,9 7 4-16,4 9-20 16,0 1-8-16,2-4-6 0,-7-2-2 15,-1-8-9 1,-5-6-1-16,-6-11-2 0,-8-10-56 16,-3-13-134-16,-8-22-314 15,-7-8-184-15,-10-25-1129 0</inkml:trace>
  <inkml:trace contextRef="#ctx0" brushRef="#br1" timeOffset="34750.51">11726 7532 689 0,'0'0'1581'16,"0"0"-1264"-16,0 0-196 15,0 0-32-15,0 0-32 16,-59 107 25-16,40-50-37 15,4 1-30-15,3 0-15 0,5-3-15 16,7-5-254-16,3-15-424 16,8-16-734-16</inkml:trace>
  <inkml:trace contextRef="#ctx0" brushRef="#br1" timeOffset="34885.55">11769 7713 1993 0,'0'0'708'15,"0"0"-616"-15,0 0-71 16,90 0-13-16,-4 13-2 16,38 24-6-16,-10-3-115 15,-17-3-414-15</inkml:trace>
  <inkml:trace contextRef="#ctx0" brushRef="#br1" timeOffset="35166.94">12912 8532 408 0,'0'0'2063'15,"0"0"-1701"-15,-88-22-241 16,47 28 0-16,2 30-73 15,2 18-8-15,4 14 25 16,4 5-16-16,13-4-13 0,13-3-17 16,3-12-18-16,19-11-1 15,22-15 0-15,29-14-1 16,54-15-6-16,-14-24-237 16,-4-12-642-16</inkml:trace>
  <inkml:trace contextRef="#ctx0" brushRef="#br1" timeOffset="35595.3">13496 7965 2397 0,'0'0'547'0,"-85"61"-463"16,36-5 91-16,-6 33-8 0,9 30-87 15,18 25-44 1,16-11-24-16,12-29-6 0,3-36-6 15,11-28-1-15,9-5-8 16,7-14-6-16,9-11-7 16,3-10 22-16,0-34 4 15,-4-16 5-15,-9 0 8 16,-7 5-2-16,-13 14 0 16,-6 14 19-16,-3 17 31 15,-1 4-65-15,-15 34-9 16,1 17 7-16,4 6 2 15,8 3-1-15,3-7 0 16,19-12-6-16,15-18 6 0,9-20 1 16,2-7 0-1,1-18 18-15,-6-26 2 0,-10-5 4 16,-14-7 27-16,-14 2 1 16,-2 6 8-16,-23 6-22 15,-11 12-38-15,-4 9-5 16,6 11-42-16,21 10-166 15,11 0-287-15,0 6-635 0</inkml:trace>
  <inkml:trace contextRef="#ctx0" brushRef="#br1" timeOffset="36257.51">14069 8690 1947 0,'0'0'615'0,"0"0"-366"16,0 0-46-16,9-128-23 15,-9 105-40-15,0 14-47 16,-9 9-34-16,-10 2-59 16,-8 27-1-16,-3 14-5 15,2 12 0-15,6 5 5 16,9-3-5-16,13-7 0 16,0-8-9-16,19-19-7 15,18-14 1-15,14-9 21 16,22-25 5-16,0-24-5 15,17-30 9-15,11-36-9 16,-6-32 11-16,-3-19-5 16,-29 28-5-16,-27 39 9 0,-24 54-2 15,-8 20-7-15,-4 11 77 16,0 14 75-16,-3 0-93 16,-27 58-52-16,-21 49-8 15,-10 51 21-15,-2 28-6 16,12-7 1-16,17-20-1 15,13-48-6-15,4-33-7 16,4-24 4-16,1-11 0 16,3-2-5-16,-2-7 6 15,6-8-6-15,-1-18-1 16,6-8 24-16,0-28 15 16,13-22-28-16,12-18-11 15,10-8-6-15,9-3-6 16,1 8 6-16,-3 14 5 15,-10 15 0-15,-6 15 0 0,-6 18-11 16,-6 9-18 0,-7 0-25-16,-1 20-1 0,-4 6-7 15,-2 1 12-15,0-2 24 16,-9-1 15-16,-7 0-1 16,-10 0 13-16,-3-2 6 15,-2 0 5-15,3-2 13 16,5-4 7-16,11-4-10 15,8 0-10-15,4 1-11 16,20-1 0-16,39 3 15 0,71 12 5 16,-8-7-20-16,3-6-245 15</inkml:trace>
  <inkml:trace contextRef="#ctx0" brushRef="#br1" timeOffset="36784.26">16180 8640 2228 0,'0'0'585'16,"0"0"-413"-16,0 0 71 15,-98-8-94-15,72 22-69 16,2 11-43-16,8 3-22 16,13-2-15-16,3-3-12 15,9-4 9-15,20-5 3 16,13-6 27-16,8-2-9 15,-2 0-3-15,-2 0-7 16,-11 2-7-16,-10 0 0 16,-9 1-1-16,-6 2-5 15,-8 0 3-15,-2 0-4 0,0 1 5 16,-12 1 1-16,-14 0 7 16,-7 1 20-16,-8 5 9 15,-3-3 3-15,3-1-26 16,8-1-4-16,8-2-9 15,11-4-30-15,12-8-66 16,2 0-9-16,26-8 20 16,31-26 49-16,33-22-64 15,39-26-146-15,11-17-61 16,-30 20-200-16,-30 8-258 0</inkml:trace>
  <inkml:trace contextRef="#ctx0" brushRef="#br1" timeOffset="37724.6">16717 8443 502 0,'0'0'523'0,"0"0"-435"0,0 0-55 16,-35 143-24-16,35-91-2 15,0 3 14-15,0-4 119 16,0-6 49-16,13-10 36 16,4-8 29-16,1-13-21 15,4-8-40-15,0-6 15 16,0-2-19-16,-6-18-42 15,-6-8-44-15,-8-1-31 16,-2-2-23-16,-12 5-7 16,-13 6-24-16,-5 12-17 15,-7 8-1-15,-1 6 1 16,3 20 0-16,3 7 5 16,11 1-6-16,10-8 0 0,11-4-10 15,1-8 10-15,23-8 13 16,8-6 11-16,6 0 34 15,5 0 10-15,0 0-25 16,-4 0-19-16,-3 8-15 16,-8 13-8-16,-6 9 0 15,-7 13-1-15,-9 13 0 16,-6 8 9-16,0 2 0 16,-14 2-7-16,-10-6-1 15,-7-4 6-15,-7-12 2 16,-5-10-8-16,-5-11 11 15,1-13 5-15,2-12-7 16,9-6-10-16,13-33 0 16,18-34-51-16,14-42-72 0,53-39-61 15,24-11-69-15,4 29-65 16,-14 41-40-16,-30 44 79 16,-10 20 279-16,-2 5 68 15,-6 9 229-15,-1 8-18 16,-12 9-98-16,-11 29-80 15,-4 19 43-15,0 11 3 16,-14 8 14-16,-3 1-59 16,3-9-34-16,4-10-49 15,8-13-13-15,2-14-4 16,2-16-2-16,20-6 12 16,9-10 5-16,15-19-17 15,6-6-6-15,3 2-7 0,-2 5-13 16,-12 5 20-16,-11 9 6 15,-10 9-2-15,-10 5 1 16,-4 8-1-16,-5 20 2 16,-1 8 11-16,0 4 4 15,5 1 6-15,2-2-6 16,10-9-3-16,10-10-3 16,8-15 0-16,10-5 13 15,6-19 4-15,0-26-11 16,-3-12-9-16,0-36 1 0,-10 0 1 15,-8-5-2 1,-10 5-6-16,-14 30 6 0,-2 15 18 16,-4 24 78-16,-7 24-28 15,-17 8-56-15,-7 37-12 16,0 34 0-16,5 6 6 16,10 7 0-16,9 4 0 15,7-25 13-15,8 6-11 16,18-13-13-16,30 2-1 15,-4-14-133-15,-4-21-563 0</inkml:trace>
  <inkml:trace contextRef="#ctx0" brushRef="#br1" timeOffset="38685.19">9477 11246 2053 0,'0'0'884'15,"0"0"-523"-15,0 0-141 0,0 0-115 16,0 0-96-16,0 0-3 16,22 133 11-16,4-64-11 15,1 0 3-15,1 0-8 16,0-4-1-16,2-5-58 16,13-7-192-16,-6-13-374 15,-6-23-302-15</inkml:trace>
  <inkml:trace contextRef="#ctx0" brushRef="#br1" timeOffset="38944.99">9938 11268 2155 0,'0'0'650'0,"0"0"-326"0,0 0-81 16,-127 28-69-16,69 43-87 15,-5 44-15-15,-2 46-3 16,9 12-17-16,15-27-13 15,16-34-16-15,12-50-4 16,3-8-4-16,0 2-4 16,0 3-5-16,2-6 0 15,5-10-5-15,2-18 5 16,1-10-6-16,0-9 0 16,0-6-8-16,3 0-37 15,28-43-105-15,-5 5-425 16,-1-2-686-16</inkml:trace>
  <inkml:trace contextRef="#ctx0" brushRef="#br1" timeOffset="39891.96">9553 13811 2371 0,'0'0'735'15,"0"0"-501"-15,0 0-66 16,0 0-87-16,0 0-11 0,137 15 73 16,-61-5-14-16,2 0-56 15,-13 3-38-15,0 2-17 16,-12 6-9-16,-17-2-2 15,-12 6-6-15,-13-1 1 16,-11 3 4-16,-13 6 8 16,-24 4-14-16,-34 10 0 15,-32 11 0-15,-27 8 0 16,-5-4 0-16,27-16 0 16,32-16 0-16,32-13 0 15,15-8 0-15,6-3 0 16,8-1 0-16,5-2 0 15,10 2 0-15,32-5 0 16,50 0 0-16,53 0 0 16,37 0 0-16,17 0 0 0,-7 0 0 15,-23 15 0-15,-21 10 0 16,-34-3 0-16,-32-1 0 16,-28-1 0-16,-18-3 0 15,-4 1 0-15,-7-6 0 16,-4-3 0-16,-7-4 0 15,-4-5 0-15,0 0 0 16,-1 0 0-16,-11-14 0 16,-3 2 0-16,-6-13 0 15,7 9-122-15,-5-1-607 0</inkml:trace>
  <inkml:trace contextRef="#ctx0" brushRef="#br1" timeOffset="49524.99">9333 9010 32 0,'0'0'1093'0,"0"0"-905"16,0 0-149-16,0 0-39 15,0 0-87-15,10-31-113 0,1 19-382 16</inkml:trace>
  <inkml:trace contextRef="#ctx0" brushRef="#br1" timeOffset="49824.57">9530 8764 540 0,'0'0'1850'0,"0"0"-1334"15,0 0-319-15,0 0-35 16,0 0-74-16,0 0-47 16,129 6 67-16,-4-6 64 15,10-6-50-15,-23-5-74 0,-37 5-21 16,-39 3-15-16,-19 3-12 16,0 0-5-16,-7 0-94 15,-10 9-201-15,-10 2-375 16,-17-3-250-16</inkml:trace>
  <inkml:trace contextRef="#ctx0" brushRef="#br1" timeOffset="49998.64">9676 8779 401 0,'0'0'1923'16,"0"0"-1458"-16,0 0-429 0,-9 135 81 16,16-29 110-1,13 28-49-15,0-8-56 0,0-19-64 16,-8-36-26-16,0-21-20 15,3 3-12-15,4-1 0 16,13-1-144-16,-7-15-354 16,-5-24-367-16</inkml:trace>
  <inkml:trace contextRef="#ctx0" brushRef="#br1" timeOffset="50163.2">9816 9306 757 0,'0'0'1540'0,"0"0"-979"15,0 0-328-15,0 0-7 16,0 0-112-16,0 0-83 16,84-56-13-16,-22 55-12 0,20 1-6 15,26 0 0-15,16 0-139 16,-16 0-407-16,-26 0-618 0</inkml:trace>
  <inkml:trace contextRef="#ctx0" brushRef="#br1" timeOffset="52476.76">2584 2739 152 0,'0'0'1185'0,"0"0"-882"16,0 0-163-16,0 0-24 15,0 0 4-15,0 0-6 16,0-12-22-16,0 12-26 0,0 0-26 16,0 0-25-1,0 0-9-15,0 0-6 0,0 0-18 16,0 17-123-16,-5 23-105 15,0-1-159-15,-2 1-832 0</inkml:trace>
  <inkml:trace contextRef="#ctx0" brushRef="#br1" timeOffset="52791.19">2496 3581 314 0,'0'0'327'0,"0"0"-13"16,0 0-228-16,0 0-60 15,0 0-20-15,0 0 1 16,0 0-7-16,6 82-46 16,-17-60-617-16</inkml:trace>
  <inkml:trace contextRef="#ctx0" brushRef="#br1" timeOffset="52942.07">2531 4151 310 0,'0'0'2'0,"0"0"380"16,0 0-204-16,0 0-178 15,0 0-28-15,0 0-698 0</inkml:trace>
  <inkml:trace contextRef="#ctx0" brushRef="#br1" timeOffset="53183.09">2443 4929 91 0,'0'0'0'0,"0"0"-91"15,0 0 91-15</inkml:trace>
  <inkml:trace contextRef="#ctx0" brushRef="#br1" timeOffset="53565.93">2539 5639 196 0,'0'0'585'0,"0"0"-241"16,0 0-206-16,0 0-96 16,0 0-15-16,0 0-9 15,0 0-8-15,2 6 3 16,0-2 4-16,-2 4-2 16,0 6-6-16,0 11-9 15,0 1-235-15,-2-1-544 0</inkml:trace>
  <inkml:trace contextRef="#ctx0" brushRef="#br1" timeOffset="53978.55">2377 6517 666 0,'0'0'581'0,"0"0"-436"16,0 0-103-16,-19 102-29 15,10-46-13-15,4-8-146 0,-3-6-958 16</inkml:trace>
  <inkml:trace contextRef="#ctx0" brushRef="#br1" timeOffset="54158.64">2269 7506 42 0,'0'0'1863'16,"0"0"-1639"-16,0 0-175 16,0 0-49-16,0 0-1 15,0 0-83-15,-13 108-92 16,17-69-132-16,-4 3-338 0</inkml:trace>
  <inkml:trace contextRef="#ctx0" brushRef="#br1" timeOffset="54316.01">2187 8446 1737 0,'0'0'662'0,"0"0"-594"16,0 0-58-16,0 0-10 16,0 0-1-16,-18 101-116 15,18-62-174-15,0-1-331 0</inkml:trace>
  <inkml:trace contextRef="#ctx0" brushRef="#br1" timeOffset="54473.97">2108 9416 963 0,'0'0'1146'0,"0"0"-1002"15,0 0-108-15,-68 141-26 16,61-97-5-16,7 22-5 15,0-10-232-15,0-8-440 0</inkml:trace>
  <inkml:trace contextRef="#ctx0" brushRef="#br1" timeOffset="54640.91">2003 10419 2118 0,'0'0'498'0,"0"0"-474"15,0 0-24-15,-55 102 0 16,55-70-100-16,0 15-152 16,15-10-302-16,-4-4-566 0</inkml:trace>
  <inkml:trace contextRef="#ctx0" brushRef="#br1" timeOffset="54729.23">1940 11203 42 0,'0'0'505'0,"-12"102"-505"16,7-43-138-16</inkml:trace>
  <inkml:trace contextRef="#ctx0" brushRef="#br1" timeOffset="54880.16">1922 12160 1425 0,'0'0'843'16,"0"0"-843"-16,-8 143-28 16,25-84-112-16,3-5-543 0</inkml:trace>
  <inkml:trace contextRef="#ctx0" brushRef="#br1" timeOffset="55194.11">2222 13405 778 0,'0'0'812'0,"0"0"-426"0,0 0-386 16,0 0-125-16,-17 104-21 15,17-67-581-15,0-3-78 0</inkml:trace>
  <inkml:trace contextRef="#ctx0" brushRef="#br1" timeOffset="55388.46">2216 13896 248 0,'0'0'59'0,"0"0"607"15,0 0-82-15,0 0-465 0,-7 130-72 16,3-83-11-1,4 5-36-15,0 9-11 0,0 1-189 16,7 6-189-16,-2-2-383 16,-3 28 576-16,-2-16 76 15,0-9 104-15</inkml:trace>
  <inkml:trace contextRef="#ctx0" brushRef="#br1" timeOffset="56863.42">3543 2721 208 0,'0'0'1034'0,"0"0"-649"16,0 0-216-16,0 0-78 15,0 0-34-15,0 0-40 16,0 0-17-16,0 10-45 15,0 16-16-15,1 31-72 16,1-6-186-16,-2-3-400 0</inkml:trace>
  <inkml:trace contextRef="#ctx0" brushRef="#br1" timeOffset="57014.98">3652 3370 159 0,'0'0'102'0,"0"0"-12"16,0 0-31-16,0 0-59 15,0 0-64-15</inkml:trace>
  <inkml:trace contextRef="#ctx0" brushRef="#br1" timeOffset="57185.51">3689 3838 199 0,'0'0'401'16,"0"0"-76"-16,0 0-224 16,0 0-69-16,0 0-32 15,0 0-172-15</inkml:trace>
  <inkml:trace contextRef="#ctx0" brushRef="#br1" timeOffset="57633.84">3645 4495 134 0,'0'0'65'16,"0"0"-43"-16,0 0-21 15,0 125 7-15,0-87-8 16,0 2 2-16,0-3 0 16,0 0-2-16,0-3 1 15,0-4 0-15,0-2 6 16,0-3 114-16,0-4-46 16,0-2 22-16,0 1-28 15,0 0-39-15,-5 2-19 16,-1 1-9-16,1 4-1 15,-2 5-1-15,3-1 0 16,1 5 1-16,2-3 5 0,1 2 11 16,0-6 18-16,0-1 13 15,0-1 5-15,0-3 15 16,0-2-10-16,0 0-18 16,-3 2-8-16,0 1-7 15,-3 6-14-15,1 0-2 16,-5 5-8-16,3-2 0 15,-1 0-1-15,-1 0-6 16,0 0-28-16,-1-2-61 16,-5 14-74-16,1-11-241 15,3 1 70-15</inkml:trace>
  <inkml:trace contextRef="#ctx0" brushRef="#br1" timeOffset="57815.37">3491 5903 114 0,'0'0'65'0,"0"0"101"15,0 0 16-15,0 0-84 16,0 0-56-16,0 0-22 15,0 0-4-15,3 67-6 16,-3-60-9-16,0 1 0 16,0 2 11-16,0 1 67 15,-3-3 24-15,1-1-11 16,0 1-21-16,2 1-32 16,0-4-39-16,0 2-4 15,4-2-142-15,2 0-347 0</inkml:trace>
  <inkml:trace contextRef="#ctx0" brushRef="#br1" timeOffset="57902.12">3527 6156 90 0,'0'0'78'0,"0"0"-48"0,0 0-17 15,0 0 166-15,0 0-179 16,0 0-58-16</inkml:trace>
  <inkml:trace contextRef="#ctx0" brushRef="#br1" timeOffset="58311.03">3599 7676 1024 0,'0'0'378'0,"0"0"-264"0,0 0-82 16,0 0 10-16,0 0-23 16,0 0-19-16,29 107-47 15,-29-82-276-15</inkml:trace>
  <inkml:trace contextRef="#ctx0" brushRef="#br1" timeOffset="58507.04">3615 8556 978 0,'0'0'936'0,"0"0"-776"16,0 0-129-16,0 0-21 15,-35 124-10-15,35-89-4 16,0 0-119-16,7 16-107 16,3-9-273-16,-8-6-729 0</inkml:trace>
  <inkml:trace contextRef="#ctx0" brushRef="#br1" timeOffset="58650.24">3632 9469 65 0,'0'0'1309'0,"0"0"-1141"0,0 0-140 16,0 0-28-16,-2 105-104 15,2-80-143-15,4-3-542 16</inkml:trace>
  <inkml:trace contextRef="#ctx0" brushRef="#br1" timeOffset="58790.87">3664 10164 117 0,'0'0'641'0,"0"0"-553"15,0 0-88-15,12 135-190 16,-7-96-213-16,-2 2 168 16</inkml:trace>
  <inkml:trace contextRef="#ctx0" brushRef="#br1" timeOffset="58848.71">3686 10535 103 0,'0'0'85'0,"0"0"150"0,-5 150-235 15,-3-99 0-15,-1-12-373 16</inkml:trace>
  <inkml:trace contextRef="#ctx0" brushRef="#br1" timeOffset="58988.01">3676 11359 1008 0,'0'0'1103'0,"0"0"-1018"15,0 0-85-15,0 0-26 0,-38 134-260 16,43-108-490-16</inkml:trace>
  <inkml:trace contextRef="#ctx0" brushRef="#br1" timeOffset="59089.8">3640 12049 170 0,'0'0'0'0</inkml:trace>
  <inkml:trace contextRef="#ctx0" brushRef="#br1" timeOffset="59578.69">3574 13096 515 0,'0'0'692'0,"0"0"-669"15,0 0-23-15,0 0-344 16,0 0-437-16,0 0 703 0</inkml:trace>
  <inkml:trace contextRef="#ctx0" brushRef="#br1" timeOffset="59773.05">3543 13491 215 0,'0'0'9'0,"0"0"773"16,0 0-512-16,0 0-158 15,0 0 29-15,0 105-50 16,6-87-72-16,3-3-19 16,0-2-106-16,-1-1-194 15,-6 2-453-15,-2-9 389 16,0 6 286-16</inkml:trace>
  <inkml:trace contextRef="#ctx0" brushRef="#br1" timeOffset="59880.64">3577 13772 114 0,'0'0'103'0,"0"0"594"16,0 0-532-16,0 0-120 15,-21 124-42-15,21-85-3 16,0-2-159-16,0 16-536 16,0-10 515-16,0-4 96 0</inkml:trace>
  <inkml:trace contextRef="#ctx0" brushRef="#br1" timeOffset="60067.14">3597 14680 474 0,'0'0'527'0,"0"0"-1"16,0 0-436-16,0 0-90 16,0 0-44-16,0 0-346 15,-15 122-556-15,15-95 774 0</inkml:trace>
  <inkml:trace contextRef="#ctx0" brushRef="#br1" timeOffset="60341.47">3508 15105 78 0,'0'0'110'0,"0"0"652"15,0 0-553 1,0 0-122-16,0 0 45 0,-51 113-17 15,47-95-40-15,0-2 14 16,1 1 13-16,-1 2-10 16,1 1-36-16,0 0-12 15,-3 2-7-15,1-2-21 16,-1 0-16-16,1-2-1 16,-2-2-50-16,0 1 17 15,2 0 2-15,1 5-6 16,-2 5-85-16,-9 23-197 15,0-8-391-15,-4 1 108 0</inkml:trace>
  <inkml:trace contextRef="#ctx0" brushRef="#br1" timeOffset="64115.81">4637 2671 1559 0,'0'0'663'0,"0"0"-495"16,0 0-17-16,0 0-11 16,0 0-61-16,0 0-46 15,-2 10-29-15,2-2-4 16,0 5-1-16,0 9-1 0,0 11 1 15,0 9-56-15,0 39-145 16,0-9-173-16,-4-7-403 0</inkml:trace>
  <inkml:trace contextRef="#ctx0" brushRef="#br1" timeOffset="64387.11">4672 3539 468 0,'0'0'375'15,"0"0"259"-15,0 0-454 16,0 0-75-16,0 0-33 15,0 0-34-15,0 0-12 16,0 49-11-16,0-22-9 16,0 27-6-16,0-6-120 15,0-1-509-15</inkml:trace>
  <inkml:trace contextRef="#ctx0" brushRef="#br1" timeOffset="64553.01">4605 4202 542 0,'0'0'559'16,"0"0"-43"-16,0 0-378 15,0 0-88-15,0 0-29 16,0 0-15-16,0 0-6 16,-21 97-177-16,15-67-417 0</inkml:trace>
  <inkml:trace contextRef="#ctx0" brushRef="#br1" timeOffset="64716.02">4528 4780 366 0,'0'0'30'0,"0"0"489"16,0 0-267-16,0 0-138 15,0 0-72-15,0 0-42 16,0 121-7-16,0-93-255 0</inkml:trace>
  <inkml:trace contextRef="#ctx0" brushRef="#br1" timeOffset="64866.18">4571 5325 599 0,'0'0'393'0,"0"0"-182"15,0 0-162-15,0 0-49 0,0 0-88 16,0 0-157-16,0 0-441 16</inkml:trace>
  <inkml:trace contextRef="#ctx0" brushRef="#br1" timeOffset="65071.16">4543 6003 130 0,'0'0'97'0,"0"0"-67"16,0 0 354-16,0 0-110 0,-13 115-181 16,8-81-93-16,-2 14-11 15,3-10-158-15,1-4-542 16</inkml:trace>
  <inkml:trace contextRef="#ctx0" brushRef="#br1" timeOffset="66398.63">4732 7569 160 0,'0'0'1294'15,"0"0"-992"-15,0 0-192 16,0 0-51-16,0 0-59 16,0 0-30-16,-5 5-85 15,-2 25-15-15,0-3-220 16,-2 0-810-16</inkml:trace>
  <inkml:trace contextRef="#ctx0" brushRef="#br1" timeOffset="66608.6">4701 8087 175 0,'0'0'102'15,"0"0"-74"-15,0 0 198 16,0 0-121-16,0 0 1 0,0 0-41 15,0 0-39-15,28 108-26 16,-28-77-204-16</inkml:trace>
  <inkml:trace contextRef="#ctx0" brushRef="#br1" timeOffset="66773.12">4729 8420 476 0,'0'0'886'16,"0"0"-596"-16,0 0-180 15,0 0 5-15,0 0-22 16,0 0-64-16,0 0-17 16,-4 73-12-16,3-44-119 15,-3 35-112-15,1-5-275 0,-2-4-584 16</inkml:trace>
  <inkml:trace contextRef="#ctx0" brushRef="#br1" timeOffset="67458.78">4682 10442 967 0,'0'0'747'0,"0"0"-626"16,0 0-92-16,0 0-29 15,0 0-121-15,0 0-163 16,0 0-244-16,5 73-403 0</inkml:trace>
  <inkml:trace contextRef="#ctx0" brushRef="#br1" timeOffset="67601.12">4653 10949 527 0,'0'0'943'0,"0"0"-725"0,0 0-162 16,0 0-56-16,0 0-9 15,-14 130-172-15,14-94-348 0</inkml:trace>
  <inkml:trace contextRef="#ctx0" brushRef="#br1" timeOffset="67720.42">4630 11519 221 0,'0'0'615'16,"0"0"-498"-16,0 0-84 0,0 0-33 15,5 121-175-15</inkml:trace>
  <inkml:trace contextRef="#ctx0" brushRef="#br1" timeOffset="68299.47">4600 13337 1388 0,'0'0'974'16,"0"0"-681"-16,0 0-175 16,0 0-37-16,0 0-50 15,0 0-31-15,0 0-7 16,8 74-129-16,3-40-181 16,-1-6-317-16,-2-3-572 0</inkml:trace>
  <inkml:trace contextRef="#ctx0" brushRef="#br1" timeOffset="68417.73">4649 13794 22 0,'0'0'1001'0,"0"0"-845"0,0 0-156 16,0 132-59-16,0-66-275 16</inkml:trace>
  <inkml:trace contextRef="#ctx0" brushRef="#br1" timeOffset="68765.67">4742 15847 295 0,'0'0'110'0,"0"0"605"15,0 0-451-15,0 0-88 0,-3 107 4 16,3-75-54-16,0-2-64 15,0-2-45-15,3-2-11 16,4-4-6-16,3-8-36 16,3 9-74-16,-2-11-68 15,-3 2-376-15</inkml:trace>
  <inkml:trace contextRef="#ctx0" brushRef="#br1" timeOffset="69944.64">5836 2535 789 0,'0'0'271'0,"0"0"-177"0,0 0 65 15,0 0 82-15,0 0-161 16,0 0-70-16,0 28-10 16,5-7-20-16,0 21-108 15,2-1-164-15,-5-6-340 0</inkml:trace>
  <inkml:trace contextRef="#ctx0" brushRef="#br1" timeOffset="70085.08">5874 3182 745 0,'0'0'202'0,"0"0"-105"16,0 0-38-16,0 0-43 15,0 0-16-15,-8 137 0 16,7-95-112-16,-2-5-163 15</inkml:trace>
  <inkml:trace contextRef="#ctx0" brushRef="#br1" timeOffset="70229.22">5937 4010 228 0,'0'0'137'15,"0"0"-92"-15,0 0-45 16,0 0-12-16</inkml:trace>
  <inkml:trace contextRef="#ctx0" brushRef="#br1" timeOffset="70678.32">5947 5558 1091 0,'0'0'377'16,"0"0"-255"-16,0 0-45 0,0 0-1 15,0 0-41-15,0 0-23 16,0 0-11-16,0 0-1 16,-3 0-105-16,-4 0-432 0</inkml:trace>
  <inkml:trace contextRef="#ctx0" brushRef="#br1" timeOffset="70986.59">5850 5033 1016 0,'0'0'609'0,"0"0"-499"15,0 0-110-15,0 0-2 16,0 0-6-16,0 0 8 15,0 0 0-15,15 99-68 16,-15-60-148-16,0 1-135 0</inkml:trace>
  <inkml:trace contextRef="#ctx0" brushRef="#br1" timeOffset="71123.24">5905 5654 1054 0,'0'0'296'0,"0"0"-237"16,0 0-59-16,0 0-161 16,0 0-143-16</inkml:trace>
  <inkml:trace contextRef="#ctx0" brushRef="#br1" timeOffset="71240.86">5924 5984 823 0,'0'0'520'0,"0"0"-441"15,0 0-56-15,0 0-23 16,0 0-31-16,-18 113-232 0</inkml:trace>
  <inkml:trace contextRef="#ctx0" brushRef="#br1" timeOffset="71334">5889 6427 71 0,'0'0'519'16,"0"0"-519"-16,-23 116-501 0</inkml:trace>
  <inkml:trace contextRef="#ctx0" brushRef="#br1" timeOffset="72135.74">5924 7644 107 0,'0'0'553'15,"0"0"120"-15,0 0-334 16,0 0-145-16,0 0-84 15,0 0-40-15,0 0-70 16,8-24-4-16,-8 46-62 16,0 28 15-16,0-2-176 15,-2-2-514-15</inkml:trace>
  <inkml:trace contextRef="#ctx0" brushRef="#br1" timeOffset="72283.64">5968 8179 1152 0,'0'0'533'0,"0"0"-439"16,0 0-78-16,0 0-11 15,0 0-5-15,0 0-57 16,0 122-224-16,0-85-338 0</inkml:trace>
  <inkml:trace contextRef="#ctx0" brushRef="#br1" timeOffset="72531.52">5953 8748 575 0,'0'0'702'0,"0"0"-577"15,0 0-86-15,0 0-4 16,0 0-20-16,0 0-15 16,0 0-43-16,-7 101-72 15,5-71-103-15,-2 2 24 16,3 2-306-16,-3 0 477 15,2 0 23-15,-1-1 51 16,2-4 25-16,-3 2-44 16,1-1-22-16,-1 2-10 15,1 1-5-15,-4 18-13 16,3-9-75-16,-2-2-142 0</inkml:trace>
  <inkml:trace contextRef="#ctx0" brushRef="#br1" timeOffset="72668.41">5901 9593 355 0,'0'0'502'0,"0"0"-336"16,0 0-22-16,0 0-60 15,0 0-58-15,-11 128-26 16,10-89-62-16,1-8-124 16,-4-3-378-16</inkml:trace>
  <inkml:trace contextRef="#ctx0" brushRef="#br1" timeOffset="72757.32">5842 10120 186 0,'0'0'237'0,"0"0"-161"16,0 0-58-16,11 111-18 0,-1-88-119 15</inkml:trace>
  <inkml:trace contextRef="#ctx0" brushRef="#br1" timeOffset="72856.94">5889 10520 155 0,'0'0'102'0,"0"0"-102"16,0 0-62-16</inkml:trace>
  <inkml:trace contextRef="#ctx0" brushRef="#br1" timeOffset="72969.62">5933 10876 93 0,'0'0'152'0,"0"0"579"15,0 0-553 1,0 110-130-16,0-71-48 0,4-7-54 15,-2-7-1030-15</inkml:trace>
  <inkml:trace contextRef="#ctx0" brushRef="#br1" timeOffset="73104.92">5961 11651 340 0,'0'0'1592'0,"0"0"-1504"16,0 0-88-16,-17 120-6 15,17-65-198-15,5-8-273 16,2-6-192-16</inkml:trace>
  <inkml:trace contextRef="#ctx0" brushRef="#br1" timeOffset="73176.78">5979 12222 201 0,'0'0'392'0,"0"0"-369"0,0 118-23 0</inkml:trace>
  <inkml:trace contextRef="#ctx0" brushRef="#br1" timeOffset="73300">6004 12890 884 0,'0'0'897'15,"0"0"-625"-15,0 0-208 16,0 0-64-16,-3 110-157 16,6-85-355-16,4 3-676 0</inkml:trace>
  <inkml:trace contextRef="#ctx0" brushRef="#br1" timeOffset="73419.03">6057 13564 570 0,'0'0'1037'0,"0"0"-927"15,0 0-110-15,0 112-30 16,0-50-246-16,9-8-212 16,-4-3-435-16</inkml:trace>
  <inkml:trace contextRef="#ctx0" brushRef="#br1" timeOffset="73493.08">6079 14057 104 0,'0'0'128'0,"0"0"456"15,0 120-252-15,0-79-223 16,0 6-109-16,5-13-29 16,0-6-224-16</inkml:trace>
  <inkml:trace contextRef="#ctx0" brushRef="#br1" timeOffset="73645.05">6094 14752 1612 0,'0'0'706'16,"0"0"-571"-16,0 0-89 15,-13 148-22-15,13-94-24 16,8 1-66-16,8 2-150 16,0-4-151-16,-1 19-240 15,-7-11-649-15,-2-9 1245 0</inkml:trace>
  <inkml:trace contextRef="#ctx0" brushRef="#br1" timeOffset="75744.92">1939 2947 965 0,'0'0'756'16,"0"0"-281"-16,0 0-236 16,0 0-13-16,0 0-46 15,0 0-39-15,-1 5-41 16,-4 7-63-16,-4 8-37 0,-1 16 9 16,-6 10 29-16,-1 12 14 15,0 5 2-15,0-6-21 16,3-7-6-16,3-10-14 15,7-12-12-15,1-9 5 16,3-11-5-16,0-7 1 16,0-1 13-16,0 0 4 15,0-14 32-15,3-15 17 16,5-20-40-16,0-11-19 16,3-12-7-16,-3-3-1 15,-2 7 5-15,-1 12-5 16,-5 14 0-16,0 19 1 15,0 9-1-15,0 9 1 0,0 4-2 16,0 1-8 0,0 0-10-16,0 3-16 0,0 19-17 15,-4 12 25-15,-6 13 25 16,-3 9 1-16,1 6 10 16,-2-2 2-16,2-5-6 15,2-5-5-15,3-13 5 16,4-8-6-16,1-13 1 15,2-8 1-15,0-8 5 16,0 0 10-16,0-2-1 16,0-23 10-16,7-15-11 15,4-19-9-15,3-14-6 16,2-7 0-16,0 4 2 16,0 9 5-16,-7 19-7 15,-4 20 2-15,-2 14 13 16,-3 11-15-16,0 3 0 15,0 9-44-15,0 19 1 0,0 14 26 16,-8 14 17-16,1 9 1 16,-4 2 11-16,-1 1-4 15,1-9-2-15,1-5 1 16,1-14-5-16,2-10-1 16,5-12-1-16,2-10 1 15,0-6 10-15,0-2 5 16,0 0 8-16,0-24 17 15,1-11-13-15,7-19-28 16,4-13 0-16,4-9 0 16,2-3 0-16,-4 14-6 15,0 12 6-15,-6 19 1 0,-5 17 5 16,-3 12-6-16,0 5-7 16,0 5-38-16,0 17-11 15,-1 9 38-15,-6 6 18 16,2 2 0-16,-2 1-2 15,2-6-77-15,0-1-129 16,-3-1-169-16,0-6-340 16,-3-10-855-16</inkml:trace>
  <inkml:trace contextRef="#ctx0" brushRef="#br1" timeOffset="78386.44">1542 12337 360 0,'0'0'1560'16,"0"0"-1095"-16,0 0-225 15,0 0-17-15,0 0-38 16,0 0-61-16,-55 25-50 0,45 1-29 16,-2 14-15-16,0 10 11 15,4 9-5-15,3 3-3 16,4 0-16-16,1-8-2 16,0-10-14-16,10-10-1 15,1-9-7-15,4-11 3 16,-1-8 4-16,3-6 10 15,0-2 13-15,6-25 13 16,0-9 6-16,0-8-5 16,-1-7-8-16,-3 0 2 15,-4 0-17-15,-6 6-2 16,-4 3 0-16,-3 3 3 16,-2 5 10-16,0 3 7 15,-14-3 1-15,-3 8-21 16,-7-1-12-16,-2 7-6 0,4 3-6 15,-2 8 11-15,6 3-19 16,3 6-40-16,8 0-142 16,7 18-275-16,7 8-408 15,9 3-591-15</inkml:trace>
  <inkml:trace contextRef="#ctx0" brushRef="#br1" timeOffset="79101.08">1415 14522 1313 0,'0'0'991'0,"0"0"-663"16,0 0-67-16,0 0-51 0,0 0-128 15,0 0-43 1,-79 122-3-16,72-66 3 0,6 3-2 16,1-3-13-16,3-10-16 15,14-10-7-15,6-10-1 16,7-18 7-16,-2-8 11 15,7-8 9-15,-4-32 45 16,1-13-1-16,-5-7-19 16,-7-11-16-16,-11 1-1 15,-7 3 4-15,-2 13 10 16,-8 18 8-16,-12 9-4 16,-5 17-53-16,-3 10-8 15,-3 0-5-15,3 10 2 16,2 9-20-16,5 1-134 15,13 4-195-15,4-7-445 0,4-8-675 16</inkml:trace>
  <inkml:trace contextRef="#ctx0" brushRef="#br1" timeOffset="87857.51">3135 2783 1603 0,'0'0'833'0,"0"0"-550"16,0 0-65-16,0 0-7 15,0 0-76-15,0 0-59 16,-14 29-22-16,2-2-42 15,-13 33 0-15,-18 44 9 16,-16 38 7-16,-6 13-4 16,12-24-3-16,14-37-9 15,19-41-10-15,9-14-2 16,2-2-1-16,2-8-7 16,4-6 1-16,3-15 7 0,0-8 1 15,8-12 34 1,21-42 29-16,19-43-14 0,9-47-17 15,5-12-18-15,-16 21-6 16,-15 40-8-16,-20 49-1 16,-2 20 10-16,-4 4 11 15,-2 8 11-15,-2 3 4 16,-1 11-29-16,0 0-7 16,0 8-37-16,-1 20-22 15,-9 18 32-15,-4 14 27 16,-5 12 12-16,0 2-3 15,-1-1 0-15,4-8 3 16,0-12-10-16,6-13-2 16,4-15 0-16,3-11 1 15,3-9-1-15,0-5 15 0,0-8 9 16,12-22-6 0,5-16-8-16,4-15-9 0,1-2-1 15,0 1 0-15,-7 9 0 16,-8 10 0-16,-1 12-40 15,-3 1-128-15,-3 9-187 16,0 7-469-16</inkml:trace>
  <inkml:trace contextRef="#ctx0" brushRef="#br1" timeOffset="91522.68">2853 12261 734 0,'0'0'813'0,"0"0"-189"16,0 0-328-16,0 0-19 0,0 0-41 15,0 0-52-15,0 0-39 16,-3 0-36-16,2 0-38 16,-2 8-31-16,-2 15-28 15,-5 11-4-15,-2 16 16 16,-2 12-8-16,2 8-2 16,-3 1-2-16,6-6-5 15,3-6-5-15,6-8-2 16,0-12 0-16,8-8-6 15,14-11-4-15,7-6-4 16,9-13 8-16,6-1 6 16,8-12 0-16,0-19 12 15,-4-12 3-15,-8-1-7 16,-13-2-2-16,-11-1 9 16,-16 4 21-16,0 1 24 0,-22 6-18 15,-12 5-17-15,-12 11-25 16,-4 9-2-16,-5 5 1 15,4 6-4-15,1 0 5 16,13 0 0-16,6 0-14 16,11 0-97-16,9 22-109 15,7-5-337-15,4 1-206 0</inkml:trace>
  <inkml:trace contextRef="#ctx0" brushRef="#br1" timeOffset="92174.46">2991 13541 68 0,'0'0'2306'15,"0"0"-1774"-15,0 0-299 16,0 0-41-16,0 0-72 16,0 0-65-16,-18 105 37 0,4-39 17 15,-3 16-14-15,-8 8-29 16,-1 4-15-16,-5 1-20 16,2-7-17-16,3-14 2 15,4-12-15-15,8-21 8 16,4-14-9-16,5-10 0 15,1-9 0-15,4-8 9 16,0 0-3-16,0 0 3 16,0 0 4-16,0 0-13 15,0 0-15-15,0-3-31 16,0-7-61-16,0-22-152 16,2 4-303-16,1 0-511 0</inkml:trace>
  <inkml:trace contextRef="#ctx0" brushRef="#br1" timeOffset="93787.98">2833 9573 1189 0,'0'0'815'15,"0"0"-547"-15,0 0-2 16,0 0-38-16,0 0-90 0,0 0-55 16,0 0-29-1,-51 51-13-15,33-17 0 0,1 11 7 16,2 6-14-16,2 2-4 15,5-2-13-15,8-3-10 16,0-8-7-16,5-6-5 16,18-7 5-16,8-12 6 15,8-12 9-15,8-3 13 16,0-18 17-16,-1-18-2 16,-8-4 2-16,-9-5 3 15,-13 5 30-15,-8-1 27 16,-8 7 2-16,-6 5-32 0,-14 2-32 15,-3 7-32 1,-5 6-11-16,4 2-6 0,-2 6-8 16,5 1-1-16,-1 5-43 15,1 0-104-15,2 0-107 16,4 0-358-16,7 3-329 0</inkml:trace>
  <inkml:trace contextRef="#ctx0" brushRef="#br1" timeOffset="106092.99">5635 11853 316 0,'0'0'1541'16,"0"0"-1032"-16,0 0-331 15,0 0 84-15,0 0-5 16,0 0-74-16,0 12-87 16,-5 51-65-16,-10 37 58 15,-2 34 67-15,-4-4-63 16,7-24-38-16,4-33-28 16,5-25-19-16,3-1-2 15,2 2-6-15,0-9-35 0,0-14-121 16,28-26-212-16,1 0-191 15,-1-6-207-15</inkml:trace>
  <inkml:trace contextRef="#ctx0" brushRef="#br1" timeOffset="106684.31">5377 13881 1962 0,'0'0'481'15,"0"0"-374"-15,0 0 12 0,0 0-13 16,-105 94-18-1,82-30 29-15,4 12-34 0,7 7-9 16,5 4-20-16,7 1-17 16,0-13-25-16,18-12-10 15,11-18 4-15,14-22 0 16,9-23 0-16,10-6 34 16,4-45 23-16,-4-17-11 15,-11-17 5-15,-15-5 3 16,-17-8 0-16,-19 2 18 15,-17 5 5-15,-28 15-28 16,-14 18-13-16,-12 24-27 16,-3 22-14-16,-1 12-1 15,13 12-6-15,11 13 0 0,16 3-9 16,15-3-93-16,16-7-132 16,16-13-217-16,15 0-221 15,3-5-560-15</inkml:trace>
  <inkml:trace contextRef="#ctx0" brushRef="#br1" timeOffset="109823.38">5246 2956 927 0,'0'0'996'0,"0"0"-799"16,0 0-76-16,0 0 40 0,0 0-42 16,0 0-49-1,0 106 40-15,-5-44 14 0,-6 17 7 16,-2 9-11-16,-2 2-42 16,-3-3-41-16,1-4-14 15,-1-10-11-15,5-9-6 16,2-15-5-16,6-10 5 15,3-17-5-15,2-10-1 16,0-9 0-16,0-3 23 16,0-15 95-16,15-44 35 15,14-54-63-15,9-48-62 16,3-12-14-16,-10 29-7 16,-11 48-7-16,-14 45 2 15,-1 17 4-15,-4 2 12 16,0 2 10-16,-1 7 7 0,0 12 2 15,0 11-32-15,0 0-5 16,0 27-36-16,-1 37 7 16,-11 36 23-16,-2 4 6 15,1-1 15-15,1-11-4 16,2-22-11-16,-1 2 0 16,1 3-1-16,3-21-1 15,3-17 1-15,3-15 0 16,-1-13-1-16,2-9 2 15,0 0 14-15,0-27 14 16,0-39 1-16,4-46-23 16,13-38-5-16,-3 5 3 15,1 28-4-15,-3 48 0 0,-5 29-1 16,0 1 1 0,-2 6 0-16,-2 4 1 0,-1 13 13 15,-2 12-4-15,0 4-10 16,0 6-19-16,-2 26-19 15,-8 18 23-15,-5 18 15 16,-3 14 0-16,-2 8 9 16,1-6 3-16,2-7-10 15,4-12-1-15,2-14-1 16,5-12-1-16,3-16 0 16,0-10 1-16,3-9 0 15,0-4 9-15,0-12 0 16,10-25 12-16,14-42-7 15,8-43-13-15,0-1 0 16,-3 15 0-16,-10 26-1 0,-12 41 1 16,-2 10 5-16,-2 6 6 15,-3 15 3-15,0 8-15 16,0 2-5-16,0 0-7 16,0 0-34-16,0 0-82 15,-8 15-115-15,-1 7-124 16,-5-1-383-16</inkml:trace>
  <inkml:trace contextRef="#ctx0" brushRef="#br1" timeOffset="113579.39">5524 8247 380 0,'0'0'56'0,"0"0"683"16,0 0-343-16,0 0-216 16,0 0-39-16,0 0 22 15,-3 0-14-15,3 0-7 16,0 0-34-16,0 0-31 15,0 0 7-15,0 0 27 16,-2 0 16-16,0 0-13 0,1 0-11 16,-5 2-16-16,-2 17-48 15,-8 24-30-15,-17 46 13 16,-16 36 53-16,1 4-12 16,9-21-29-16,14-33-14 15,10-30-11-15,1-5-3 16,4 3-6-16,0-7 1 15,6-13-1-15,2-13 0 16,2-10 0-16,0 0 8 16,2-5 13-16,12-25 4 15,13-38 4-15,22-48-10 16,17-42-11-16,-2 3-7 16,-14 33 5-16,-18 47 2 0,-17 40-8 15,-4 4 2-15,-1 9-1 16,-3 5 13-16,-7 11 5 15,0 6-19-15,0 0-3 16,0 15-40-16,-10 21 4 16,-8 20 39-16,-10 30 1 15,-2 3 11-15,-6 5-6 16,-1 1-5-16,9-21 0 16,-1-2 7-16,7-12-8 15,5-18 2-15,6-11-2 16,5-16 1-16,4-7 0 15,2-6 5-15,0-2 3 16,0 0-9-16,0-4 1 0,2-17 6 16,8-18-1-1,7-15-6-15,4-16 0 0,10-12 0 16,3-9 0-16,3 5 0 16,-3 6 0-16,-6 16 0 15,-8 18 1-15,-7 15 5 16,-7 18-5-16,-5 7-1 15,-1 6-1-15,0 0-17 16,0 15-27-16,-7 21-9 16,-11 20 54-16,-13 33 8 15,-6 2 4-15,0 3-2 16,-2-2-10-16,10-24 2 16,0-1-2-16,7-18-9 15,5-13-104-15,3-16-183 16,4-11-305-16,3-9-406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5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0 6449,'0'0'16328,"-20"37"-15285,-158 338 1695,16 68-1153,120-304-1250,-30 180 0,63-277-395,3-1 1,2 1-1,1 1 1,2-1-1,8 72 0,-5-103-198,1 0 0,0 0 0,1-1 0,0 1 0,0-1 0,1 0 0,0 0 0,10 12-1,-13-19 79,0 0 0,0 0 0,0 0-1,1-1 1,-1 1 0,1-1 0,0 0-1,0 0 1,0 1 0,0-2 0,0 1-1,0 0 1,0-1 0,0 1-1,1-1 1,-1 0 0,1 0 0,-1 0-1,1-1 1,-1 1 0,1-1 0,-1 0-1,1 0 1,-1 0 0,1-1 0,0 1-1,-1-1 1,1 1 0,3-3-1,-2 1-455,1-1-1,-1 1 0,0-1 0,0-1 0,0 1 0,0-1 0,-1 0 0,6-5 1,35-46-10716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5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9274,'0'0'12732,"-25"50"-11814,4-8-680,-12 19 227,3 2 1,4 1-1,-30 104 0,38-98-200,4 1 1,2 1 0,-3 132 0,15-33-484,0-168-295,2-5-130,2-1 415,0-1 1,-1 0 0,0 1-1,1-1 1,-1-1-1,-1 1 1,1 0-1,-1-1 1,1 1-1,1-7 1,17-54-1343,-12 35 562,22-67-2806,-5-4-1354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0:07:5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26 880,'0'0'19664,"15"-6"-19285,-7 2-302,-2 1-38,-1 1 1,1-1 0,0 1-1,0 1 1,10-3 0,-14 4-26,0 0 0,-1 0 0,1 0 0,0 0 1,0 0-1,0 0 0,0 1 0,0-1 1,0 0-1,-1 1 0,1 0 0,0-1 1,0 1-1,-1 0 0,1 0 0,0 0 1,-1 0-1,1 0 0,-1 1 0,1-1 1,-1 0-1,0 1 0,0-1 0,1 1 0,-1-1 1,1 3-1,2 3 87,0 1 1,0 0-1,0-1 1,-1 2-1,-1-1 1,1 0-1,-1 0 1,-1 1-1,1 0 1,-2-1-1,1 1 1,-1-1-1,0 1 1,-1 0-1,0-1 1,0 1-1,-1-1 1,0 1-1,0-1 0,-1 0 1,-1 0-1,1 0 1,-1 0-1,0-1 1,-1 0-1,0 1 1,0-1-1,0-1 1,-1 1-1,0-1 1,0 0-1,-11 8 1,-10 1-305,0-1 1,-1-1 0,-56 17-1,73-27-978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800" y="6341918"/>
            <a:ext cx="777697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3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055" y="536864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Lab. Design the sequence detector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2B540-0947-4AC7-A470-2DC6F31E55A0}"/>
              </a:ext>
            </a:extLst>
          </p:cNvPr>
          <p:cNvSpPr txBox="1"/>
          <p:nvPr/>
        </p:nvSpPr>
        <p:spPr>
          <a:xfrm>
            <a:off x="1066800" y="1527464"/>
            <a:ext cx="7476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a circuit that detects a sequence of three consecutive 1’s in a string of bits coming from an input line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A8E0B-7BBD-4E88-909B-FD07193B172A}"/>
              </a:ext>
            </a:extLst>
          </p:cNvPr>
          <p:cNvSpPr txBox="1"/>
          <p:nvPr/>
        </p:nvSpPr>
        <p:spPr>
          <a:xfrm>
            <a:off x="1066800" y="2518064"/>
            <a:ext cx="581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 Word description and specify the desired operations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AF847D-85B2-42BB-B6AB-354DA99596C7}"/>
              </a:ext>
            </a:extLst>
          </p:cNvPr>
          <p:cNvGrpSpPr/>
          <p:nvPr/>
        </p:nvGrpSpPr>
        <p:grpSpPr>
          <a:xfrm>
            <a:off x="148023" y="3304826"/>
            <a:ext cx="981720" cy="1376640"/>
            <a:chOff x="148023" y="3304826"/>
            <a:chExt cx="981720" cy="13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2F1825-A36D-4809-9E09-4B446F8F2FBC}"/>
                    </a:ext>
                  </a:extLst>
                </p14:cNvPr>
                <p14:cNvContentPartPr/>
                <p14:nvPr/>
              </p14:nvContentPartPr>
              <p14:xfrm>
                <a:off x="509463" y="3419306"/>
                <a:ext cx="19080" cy="210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2F1825-A36D-4809-9E09-4B446F8F2F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0823" y="3410666"/>
                  <a:ext cx="36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B99AD3-A11A-4E1D-BCCA-F8E046BE945A}"/>
                    </a:ext>
                  </a:extLst>
                </p14:cNvPr>
                <p14:cNvContentPartPr/>
                <p14:nvPr/>
              </p14:nvContentPartPr>
              <p14:xfrm>
                <a:off x="602343" y="3304826"/>
                <a:ext cx="174240" cy="600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B99AD3-A11A-4E1D-BCCA-F8E046BE94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703" y="3295826"/>
                  <a:ext cx="191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9DEEC8-583A-4521-873A-B594E0641462}"/>
                    </a:ext>
                  </a:extLst>
                </p14:cNvPr>
                <p14:cNvContentPartPr/>
                <p14:nvPr/>
              </p14:nvContentPartPr>
              <p14:xfrm>
                <a:off x="740943" y="3492746"/>
                <a:ext cx="253800" cy="152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9DEEC8-583A-4521-873A-B594E06414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1943" y="3484106"/>
                  <a:ext cx="271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6B3C67-1346-413A-9EDA-22242C92EABD}"/>
                    </a:ext>
                  </a:extLst>
                </p14:cNvPr>
                <p14:cNvContentPartPr/>
                <p14:nvPr/>
              </p14:nvContentPartPr>
              <p14:xfrm>
                <a:off x="979263" y="3398066"/>
                <a:ext cx="150480" cy="279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6B3C67-1346-413A-9EDA-22242C92EA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0263" y="3389066"/>
                  <a:ext cx="168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C14BD0-66F4-4E51-A12F-B1FB8455C6F8}"/>
                    </a:ext>
                  </a:extLst>
                </p14:cNvPr>
                <p14:cNvContentPartPr/>
                <p14:nvPr/>
              </p14:nvContentPartPr>
              <p14:xfrm>
                <a:off x="148023" y="4260986"/>
                <a:ext cx="99360" cy="164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C14BD0-66F4-4E51-A12F-B1FB8455C6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023" y="4252346"/>
                  <a:ext cx="117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68F21B-971C-45EA-A358-226DD86D694A}"/>
                    </a:ext>
                  </a:extLst>
                </p14:cNvPr>
                <p14:cNvContentPartPr/>
                <p14:nvPr/>
              </p14:nvContentPartPr>
              <p14:xfrm>
                <a:off x="332343" y="4218506"/>
                <a:ext cx="285840" cy="113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68F21B-971C-45EA-A358-226DD86D69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3343" y="4209506"/>
                  <a:ext cx="303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CB90A8-416D-48C4-B2F5-24968E6B3F8C}"/>
                    </a:ext>
                  </a:extLst>
                </p14:cNvPr>
                <p14:cNvContentPartPr/>
                <p14:nvPr/>
              </p14:nvContentPartPr>
              <p14:xfrm>
                <a:off x="409383" y="4039586"/>
                <a:ext cx="179280" cy="641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2CB90A8-416D-48C4-B2F5-24968E6B3F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383" y="4030586"/>
                  <a:ext cx="19692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20E9F11-510B-4E41-9EBE-C05E6E86AA40}"/>
                    </a:ext>
                  </a:extLst>
                </p14:cNvPr>
                <p14:cNvContentPartPr/>
                <p14:nvPr/>
              </p14:nvContentPartPr>
              <p14:xfrm>
                <a:off x="520983" y="4234706"/>
                <a:ext cx="90360" cy="37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20E9F11-510B-4E41-9EBE-C05E6E86AA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2343" y="4225706"/>
                  <a:ext cx="1080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05BA968-F747-4676-BF87-BC1FC419FE76}"/>
                    </a:ext>
                  </a:extLst>
                </p14:cNvPr>
                <p14:cNvContentPartPr/>
                <p14:nvPr/>
              </p14:nvContentPartPr>
              <p14:xfrm>
                <a:off x="564903" y="4326146"/>
                <a:ext cx="93600" cy="131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05BA968-F747-4676-BF87-BC1FC419FE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6263" y="4317506"/>
                  <a:ext cx="111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EE2E3F-EB6B-4DCF-9B41-4F228D12B452}"/>
                    </a:ext>
                  </a:extLst>
                </p14:cNvPr>
                <p14:cNvContentPartPr/>
                <p14:nvPr/>
              </p14:nvContentPartPr>
              <p14:xfrm>
                <a:off x="684783" y="4250546"/>
                <a:ext cx="258120" cy="193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EE2E3F-EB6B-4DCF-9B41-4F228D12B4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6143" y="4241906"/>
                  <a:ext cx="27576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9FE6EE5-2300-4F6C-B339-434375A7A94D}"/>
              </a:ext>
            </a:extLst>
          </p:cNvPr>
          <p:cNvGrpSpPr/>
          <p:nvPr/>
        </p:nvGrpSpPr>
        <p:grpSpPr>
          <a:xfrm>
            <a:off x="1446183" y="2930426"/>
            <a:ext cx="3479040" cy="1656720"/>
            <a:chOff x="1446183" y="2930426"/>
            <a:chExt cx="3479040" cy="165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D7698EF-BCA1-4AFA-8F9D-58953F33B770}"/>
                    </a:ext>
                  </a:extLst>
                </p14:cNvPr>
                <p14:cNvContentPartPr/>
                <p14:nvPr/>
              </p14:nvContentPartPr>
              <p14:xfrm>
                <a:off x="1514223" y="3288626"/>
                <a:ext cx="226800" cy="443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D7698EF-BCA1-4AFA-8F9D-58953F33B7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05583" y="3279986"/>
                  <a:ext cx="2444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7DB842-AB77-4A49-A17A-85E4CFDBD97D}"/>
                    </a:ext>
                  </a:extLst>
                </p14:cNvPr>
                <p14:cNvContentPartPr/>
                <p14:nvPr/>
              </p14:nvContentPartPr>
              <p14:xfrm>
                <a:off x="1891503" y="3493106"/>
                <a:ext cx="293400" cy="228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7DB842-AB77-4A49-A17A-85E4CFDBD9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2863" y="3484466"/>
                  <a:ext cx="311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EDC824-6B8B-4176-9F34-920C21564DB6}"/>
                    </a:ext>
                  </a:extLst>
                </p14:cNvPr>
                <p14:cNvContentPartPr/>
                <p14:nvPr/>
              </p14:nvContentPartPr>
              <p14:xfrm>
                <a:off x="2443023" y="3362426"/>
                <a:ext cx="151200" cy="444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EDC824-6B8B-4176-9F34-920C21564D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34383" y="3353786"/>
                  <a:ext cx="1688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D12797-EFB5-436C-94BC-8FA82CAE569F}"/>
                    </a:ext>
                  </a:extLst>
                </p14:cNvPr>
                <p14:cNvContentPartPr/>
                <p14:nvPr/>
              </p14:nvContentPartPr>
              <p14:xfrm>
                <a:off x="2743983" y="3334706"/>
                <a:ext cx="78120" cy="455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D12797-EFB5-436C-94BC-8FA82CAE56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35343" y="3326066"/>
                  <a:ext cx="957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F6919D-9978-4AC6-8B31-55161AE9E123}"/>
                    </a:ext>
                  </a:extLst>
                </p14:cNvPr>
                <p14:cNvContentPartPr/>
                <p14:nvPr/>
              </p14:nvContentPartPr>
              <p14:xfrm>
                <a:off x="3055743" y="3426866"/>
                <a:ext cx="99360" cy="380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F6919D-9978-4AC6-8B31-55161AE9E1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46743" y="3417866"/>
                  <a:ext cx="1170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0164CB8-48E8-4DB9-9558-9593853EEFA0}"/>
                    </a:ext>
                  </a:extLst>
                </p14:cNvPr>
                <p14:cNvContentPartPr/>
                <p14:nvPr/>
              </p14:nvContentPartPr>
              <p14:xfrm>
                <a:off x="3342663" y="3453146"/>
                <a:ext cx="280440" cy="22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0164CB8-48E8-4DB9-9558-9593853EEFA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33663" y="3444506"/>
                  <a:ext cx="298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973630-467A-4D51-A0E8-15622B26F727}"/>
                    </a:ext>
                  </a:extLst>
                </p14:cNvPr>
                <p14:cNvContentPartPr/>
                <p14:nvPr/>
              </p14:nvContentPartPr>
              <p14:xfrm>
                <a:off x="3793023" y="3330386"/>
                <a:ext cx="84240" cy="43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973630-467A-4D51-A0E8-15622B26F7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84023" y="3321746"/>
                  <a:ext cx="1018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7A926D-E86D-4E21-880C-85583F4748DD}"/>
                    </a:ext>
                  </a:extLst>
                </p14:cNvPr>
                <p14:cNvContentPartPr/>
                <p14:nvPr/>
              </p14:nvContentPartPr>
              <p14:xfrm>
                <a:off x="4092183" y="3386186"/>
                <a:ext cx="20160" cy="415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7A926D-E86D-4E21-880C-85583F4748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83183" y="3377186"/>
                  <a:ext cx="378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D6F8893-5DF0-4D00-9EE2-11CA55B7708C}"/>
                    </a:ext>
                  </a:extLst>
                </p14:cNvPr>
                <p14:cNvContentPartPr/>
                <p14:nvPr/>
              </p14:nvContentPartPr>
              <p14:xfrm>
                <a:off x="4455423" y="3356306"/>
                <a:ext cx="469800" cy="477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D6F8893-5DF0-4D00-9EE2-11CA55B770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46423" y="3347306"/>
                  <a:ext cx="4874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84FFA1-097E-4062-9448-B6DC5EC639CE}"/>
                    </a:ext>
                  </a:extLst>
                </p14:cNvPr>
                <p14:cNvContentPartPr/>
                <p14:nvPr/>
              </p14:nvContentPartPr>
              <p14:xfrm>
                <a:off x="1752183" y="3053546"/>
                <a:ext cx="2590560" cy="143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84FFA1-097E-4062-9448-B6DC5EC639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3543" y="3044546"/>
                  <a:ext cx="2608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D5C7B4-1A92-466F-B2E6-1F7AA3F372F8}"/>
                    </a:ext>
                  </a:extLst>
                </p14:cNvPr>
                <p14:cNvContentPartPr/>
                <p14:nvPr/>
              </p14:nvContentPartPr>
              <p14:xfrm>
                <a:off x="3968703" y="2930426"/>
                <a:ext cx="399600" cy="341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D5C7B4-1A92-466F-B2E6-1F7AA3F372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60063" y="2921786"/>
                  <a:ext cx="417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05DACE3-4627-4AD6-927C-148CA106C462}"/>
                    </a:ext>
                  </a:extLst>
                </p14:cNvPr>
                <p14:cNvContentPartPr/>
                <p14:nvPr/>
              </p14:nvContentPartPr>
              <p14:xfrm>
                <a:off x="1446183" y="4151186"/>
                <a:ext cx="169560" cy="276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05DACE3-4627-4AD6-927C-148CA106C4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37183" y="4142546"/>
                  <a:ext cx="1872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D7C681-4464-4D90-A425-4332538FAF98}"/>
                    </a:ext>
                  </a:extLst>
                </p14:cNvPr>
                <p14:cNvContentPartPr/>
                <p14:nvPr/>
              </p14:nvContentPartPr>
              <p14:xfrm>
                <a:off x="1761183" y="4106906"/>
                <a:ext cx="234000" cy="26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D7C681-4464-4D90-A425-4332538FAF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52183" y="4098266"/>
                  <a:ext cx="251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7C0869-2C01-440D-A4B1-983361F2F1A3}"/>
                    </a:ext>
                  </a:extLst>
                </p14:cNvPr>
                <p14:cNvContentPartPr/>
                <p14:nvPr/>
              </p14:nvContentPartPr>
              <p14:xfrm>
                <a:off x="2243583" y="4068746"/>
                <a:ext cx="209160" cy="227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7C0869-2C01-440D-A4B1-983361F2F1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34943" y="4059746"/>
                  <a:ext cx="226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EB6C624-4ABE-46F9-A1D5-6E06ACDB5AD9}"/>
                    </a:ext>
                  </a:extLst>
                </p14:cNvPr>
                <p14:cNvContentPartPr/>
                <p14:nvPr/>
              </p14:nvContentPartPr>
              <p14:xfrm>
                <a:off x="2610063" y="4086386"/>
                <a:ext cx="210960" cy="25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EB6C624-4ABE-46F9-A1D5-6E06ACDB5A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01063" y="4077386"/>
                  <a:ext cx="228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8EF8C0-A0FC-423B-82C1-DFF0BB9DAD29}"/>
                    </a:ext>
                  </a:extLst>
                </p14:cNvPr>
                <p14:cNvContentPartPr/>
                <p14:nvPr/>
              </p14:nvContentPartPr>
              <p14:xfrm>
                <a:off x="2999583" y="4028786"/>
                <a:ext cx="104040" cy="55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8EF8C0-A0FC-423B-82C1-DFF0BB9DAD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90583" y="4020146"/>
                  <a:ext cx="1216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88C5A4-CB62-443E-A2DA-3DFFC48844B0}"/>
                    </a:ext>
                  </a:extLst>
                </p14:cNvPr>
                <p14:cNvContentPartPr/>
                <p14:nvPr/>
              </p14:nvContentPartPr>
              <p14:xfrm>
                <a:off x="3307743" y="4132466"/>
                <a:ext cx="299880" cy="335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88C5A4-CB62-443E-A2DA-3DFFC48844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8743" y="4123826"/>
                  <a:ext cx="317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FED59C-45BC-4C97-9E4A-39ABD2FE0493}"/>
                    </a:ext>
                  </a:extLst>
                </p14:cNvPr>
                <p14:cNvContentPartPr/>
                <p14:nvPr/>
              </p14:nvContentPartPr>
              <p14:xfrm>
                <a:off x="3742263" y="4080986"/>
                <a:ext cx="240840" cy="302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FED59C-45BC-4C97-9E4A-39ABD2FE04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33263" y="4072346"/>
                  <a:ext cx="258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8120E9-9CDC-4BC6-8F92-08BC1E657CEC}"/>
                    </a:ext>
                  </a:extLst>
                </p14:cNvPr>
                <p14:cNvContentPartPr/>
                <p14:nvPr/>
              </p14:nvContentPartPr>
              <p14:xfrm>
                <a:off x="4066623" y="4093226"/>
                <a:ext cx="154080" cy="268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8120E9-9CDC-4BC6-8F92-08BC1E657C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57623" y="4084226"/>
                  <a:ext cx="171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B95E13-D8E8-43DA-BFE1-558EB0658682}"/>
                    </a:ext>
                  </a:extLst>
                </p14:cNvPr>
                <p14:cNvContentPartPr/>
                <p14:nvPr/>
              </p14:nvContentPartPr>
              <p14:xfrm>
                <a:off x="4434903" y="3987026"/>
                <a:ext cx="55080" cy="540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B95E13-D8E8-43DA-BFE1-558EB06586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25903" y="3978386"/>
                  <a:ext cx="72720" cy="55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1917C47-6ACE-497D-BD36-7780BABC4328}"/>
                  </a:ext>
                </a:extLst>
              </p14:cNvPr>
              <p14:cNvContentPartPr/>
              <p14:nvPr/>
            </p14:nvContentPartPr>
            <p14:xfrm>
              <a:off x="4857183" y="4075586"/>
              <a:ext cx="87120" cy="491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1917C47-6ACE-497D-BD36-7780BABC432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48183" y="4066586"/>
                <a:ext cx="104760" cy="50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0D742AE8-984D-4914-8B4E-055D9227C633}"/>
              </a:ext>
            </a:extLst>
          </p:cNvPr>
          <p:cNvGrpSpPr/>
          <p:nvPr/>
        </p:nvGrpSpPr>
        <p:grpSpPr>
          <a:xfrm>
            <a:off x="1847583" y="4713866"/>
            <a:ext cx="515520" cy="506880"/>
            <a:chOff x="1847583" y="4713866"/>
            <a:chExt cx="51552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8AAB9B5-C416-4026-8DF7-7AD170D99416}"/>
                    </a:ext>
                  </a:extLst>
                </p14:cNvPr>
                <p14:cNvContentPartPr/>
                <p14:nvPr/>
              </p14:nvContentPartPr>
              <p14:xfrm>
                <a:off x="1847583" y="4713866"/>
                <a:ext cx="447840" cy="506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8AAB9B5-C416-4026-8DF7-7AD170D9941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38583" y="4704866"/>
                  <a:ext cx="46548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1FC28B-3581-40D7-BEAB-C3F59068650C}"/>
                    </a:ext>
                  </a:extLst>
                </p14:cNvPr>
                <p14:cNvContentPartPr/>
                <p14:nvPr/>
              </p14:nvContentPartPr>
              <p14:xfrm>
                <a:off x="2109303" y="4969466"/>
                <a:ext cx="253800" cy="12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1FC28B-3581-40D7-BEAB-C3F5906865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0663" y="4960466"/>
                  <a:ext cx="27144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2228EA7-8957-4B2F-9EA9-FE061520BFDF}"/>
              </a:ext>
            </a:extLst>
          </p:cNvPr>
          <p:cNvGrpSpPr/>
          <p:nvPr/>
        </p:nvGrpSpPr>
        <p:grpSpPr>
          <a:xfrm>
            <a:off x="1956663" y="5448266"/>
            <a:ext cx="348480" cy="657000"/>
            <a:chOff x="1956663" y="5448266"/>
            <a:chExt cx="348480" cy="65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9FB242E-F266-4DA0-AEA9-F38B7079E11A}"/>
                    </a:ext>
                  </a:extLst>
                </p14:cNvPr>
                <p14:cNvContentPartPr/>
                <p14:nvPr/>
              </p14:nvContentPartPr>
              <p14:xfrm>
                <a:off x="1956663" y="5448266"/>
                <a:ext cx="160200" cy="657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9FB242E-F266-4DA0-AEA9-F38B7079E11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47663" y="5439266"/>
                  <a:ext cx="1778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6401CFD-4EB6-4374-9E5F-D307FE9A14C2}"/>
                    </a:ext>
                  </a:extLst>
                </p14:cNvPr>
                <p14:cNvContentPartPr/>
                <p14:nvPr/>
              </p14:nvContentPartPr>
              <p14:xfrm>
                <a:off x="1989783" y="5529986"/>
                <a:ext cx="315360" cy="457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6401CFD-4EB6-4374-9E5F-D307FE9A14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80783" y="5520986"/>
                  <a:ext cx="333000" cy="47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43EF974-E1AC-4F21-8D1E-01DD928963D8}"/>
                  </a:ext>
                </a:extLst>
              </p14:cNvPr>
              <p14:cNvContentPartPr/>
              <p14:nvPr/>
            </p14:nvContentPartPr>
            <p14:xfrm>
              <a:off x="5621823" y="4893866"/>
              <a:ext cx="327600" cy="379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43EF974-E1AC-4F21-8D1E-01DD928963D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12823" y="4885226"/>
                <a:ext cx="345240" cy="39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1DA88BE4-6A32-417B-B846-2313B22D642B}"/>
              </a:ext>
            </a:extLst>
          </p:cNvPr>
          <p:cNvGrpSpPr/>
          <p:nvPr/>
        </p:nvGrpSpPr>
        <p:grpSpPr>
          <a:xfrm>
            <a:off x="5480343" y="5560946"/>
            <a:ext cx="451800" cy="465120"/>
            <a:chOff x="5480343" y="5560946"/>
            <a:chExt cx="45180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C5D1658-89C2-4AB9-BA4E-94890273F912}"/>
                    </a:ext>
                  </a:extLst>
                </p14:cNvPr>
                <p14:cNvContentPartPr/>
                <p14:nvPr/>
              </p14:nvContentPartPr>
              <p14:xfrm>
                <a:off x="5575743" y="5640146"/>
                <a:ext cx="40680" cy="385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C5D1658-89C2-4AB9-BA4E-94890273F9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66743" y="5631146"/>
                  <a:ext cx="583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461026-89CD-4ED4-B032-CA7B280F6928}"/>
                    </a:ext>
                  </a:extLst>
                </p14:cNvPr>
                <p14:cNvContentPartPr/>
                <p14:nvPr/>
              </p14:nvContentPartPr>
              <p14:xfrm>
                <a:off x="5480343" y="5560946"/>
                <a:ext cx="451800" cy="451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461026-89CD-4ED4-B032-CA7B280F69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71343" y="5551946"/>
                  <a:ext cx="469440" cy="46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3CBE1C5-6F4A-4964-84E6-5FA92A78C457}"/>
              </a:ext>
            </a:extLst>
          </p:cNvPr>
          <p:cNvGrpSpPr/>
          <p:nvPr/>
        </p:nvGrpSpPr>
        <p:grpSpPr>
          <a:xfrm>
            <a:off x="2749383" y="4651226"/>
            <a:ext cx="258480" cy="333000"/>
            <a:chOff x="2749383" y="4651226"/>
            <a:chExt cx="25848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5DCAC6-BEC8-45C8-97BD-6DD9DA17E5CD}"/>
                    </a:ext>
                  </a:extLst>
                </p14:cNvPr>
                <p14:cNvContentPartPr/>
                <p14:nvPr/>
              </p14:nvContentPartPr>
              <p14:xfrm>
                <a:off x="2782503" y="4688666"/>
                <a:ext cx="225360" cy="295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5DCAC6-BEC8-45C8-97BD-6DD9DA17E5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73503" y="4680026"/>
                  <a:ext cx="2430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2B7DF9-C0F5-46C6-9E96-4CF17297D0CB}"/>
                    </a:ext>
                  </a:extLst>
                </p14:cNvPr>
                <p14:cNvContentPartPr/>
                <p14:nvPr/>
              </p14:nvContentPartPr>
              <p14:xfrm>
                <a:off x="2749383" y="4651226"/>
                <a:ext cx="221040" cy="276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2B7DF9-C0F5-46C6-9E96-4CF17297D0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40743" y="4642586"/>
                  <a:ext cx="23868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85991BD-1CC3-4E9B-BBF5-954CC46F11A8}"/>
              </a:ext>
            </a:extLst>
          </p:cNvPr>
          <p:cNvGrpSpPr/>
          <p:nvPr/>
        </p:nvGrpSpPr>
        <p:grpSpPr>
          <a:xfrm>
            <a:off x="3485223" y="4758506"/>
            <a:ext cx="1279440" cy="414720"/>
            <a:chOff x="3485223" y="4758506"/>
            <a:chExt cx="127944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F698F3A-7CA6-408B-9933-B36428A7C17C}"/>
                    </a:ext>
                  </a:extLst>
                </p14:cNvPr>
                <p14:cNvContentPartPr/>
                <p14:nvPr/>
              </p14:nvContentPartPr>
              <p14:xfrm>
                <a:off x="3485223" y="4758506"/>
                <a:ext cx="459000" cy="347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F698F3A-7CA6-408B-9933-B36428A7C17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76583" y="4749506"/>
                  <a:ext cx="4766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542A07-A2F8-4E09-B055-9088D6D9E30F}"/>
                    </a:ext>
                  </a:extLst>
                </p14:cNvPr>
                <p14:cNvContentPartPr/>
                <p14:nvPr/>
              </p14:nvContentPartPr>
              <p14:xfrm>
                <a:off x="4011543" y="4941386"/>
                <a:ext cx="228960" cy="36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542A07-A2F8-4E09-B055-9088D6D9E3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02903" y="4932746"/>
                  <a:ext cx="246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513E4A-5994-46F8-8BBE-3AEB8881E3BF}"/>
                    </a:ext>
                  </a:extLst>
                </p14:cNvPr>
                <p14:cNvContentPartPr/>
                <p14:nvPr/>
              </p14:nvContentPartPr>
              <p14:xfrm>
                <a:off x="4042863" y="4894226"/>
                <a:ext cx="465480" cy="246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513E4A-5994-46F8-8BBE-3AEB8881E3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34223" y="4885586"/>
                  <a:ext cx="483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655EA1B-E5F5-4AFD-B195-3250987574E6}"/>
                    </a:ext>
                  </a:extLst>
                </p14:cNvPr>
                <p14:cNvContentPartPr/>
                <p14:nvPr/>
              </p14:nvContentPartPr>
              <p14:xfrm>
                <a:off x="4559823" y="4914746"/>
                <a:ext cx="204840" cy="258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655EA1B-E5F5-4AFD-B195-3250987574E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51183" y="4906106"/>
                  <a:ext cx="222480" cy="27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476079C-5DD5-4C8B-9EC9-2CB867510A5B}"/>
                  </a:ext>
                </a:extLst>
              </p14:cNvPr>
              <p14:cNvContentPartPr/>
              <p14:nvPr/>
            </p14:nvContentPartPr>
            <p14:xfrm>
              <a:off x="3017223" y="5604506"/>
              <a:ext cx="63720" cy="471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476079C-5DD5-4C8B-9EC9-2CB867510A5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08223" y="5595866"/>
                <a:ext cx="81360" cy="48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CFB49D14-F205-4537-A4EA-10234FC9637B}"/>
              </a:ext>
            </a:extLst>
          </p:cNvPr>
          <p:cNvGrpSpPr/>
          <p:nvPr/>
        </p:nvGrpSpPr>
        <p:grpSpPr>
          <a:xfrm>
            <a:off x="3683943" y="5620706"/>
            <a:ext cx="822600" cy="305640"/>
            <a:chOff x="3683943" y="5620706"/>
            <a:chExt cx="82260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4E1A961-1E91-43F6-B1CA-6ABF1F51B05C}"/>
                    </a:ext>
                  </a:extLst>
                </p14:cNvPr>
                <p14:cNvContentPartPr/>
                <p14:nvPr/>
              </p14:nvContentPartPr>
              <p14:xfrm>
                <a:off x="3683943" y="5620706"/>
                <a:ext cx="516600" cy="305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4E1A961-1E91-43F6-B1CA-6ABF1F51B0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74943" y="5611706"/>
                  <a:ext cx="5342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FC7CC1-4BEB-4E69-99B1-B559CCD2C93A}"/>
                    </a:ext>
                  </a:extLst>
                </p14:cNvPr>
                <p14:cNvContentPartPr/>
                <p14:nvPr/>
              </p14:nvContentPartPr>
              <p14:xfrm>
                <a:off x="4237623" y="5774786"/>
                <a:ext cx="210960" cy="25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FC7CC1-4BEB-4E69-99B1-B559CCD2C9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28623" y="5766146"/>
                  <a:ext cx="228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4F0E9B2-7445-4F2D-9D09-6FA74DA54FD7}"/>
                    </a:ext>
                  </a:extLst>
                </p14:cNvPr>
                <p14:cNvContentPartPr/>
                <p14:nvPr/>
              </p14:nvContentPartPr>
              <p14:xfrm>
                <a:off x="4319343" y="5711786"/>
                <a:ext cx="187200" cy="187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4F0E9B2-7445-4F2D-9D09-6FA74DA54F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10703" y="5702786"/>
                  <a:ext cx="2048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A5AE035-438C-4F44-93AD-63E5FB61E5F4}"/>
              </a:ext>
            </a:extLst>
          </p:cNvPr>
          <p:cNvGrpSpPr/>
          <p:nvPr/>
        </p:nvGrpSpPr>
        <p:grpSpPr>
          <a:xfrm>
            <a:off x="6606063" y="4970546"/>
            <a:ext cx="376920" cy="372240"/>
            <a:chOff x="6606063" y="4970546"/>
            <a:chExt cx="37692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FB3ECE5-34D6-4F21-8CAE-73D3F86B4B09}"/>
                    </a:ext>
                  </a:extLst>
                </p14:cNvPr>
                <p14:cNvContentPartPr/>
                <p14:nvPr/>
              </p14:nvContentPartPr>
              <p14:xfrm>
                <a:off x="6606063" y="4988546"/>
                <a:ext cx="114480" cy="321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FB3ECE5-34D6-4F21-8CAE-73D3F86B4B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97063" y="4979906"/>
                  <a:ext cx="1321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4F92059-5238-449A-B492-12C00A23DF37}"/>
                    </a:ext>
                  </a:extLst>
                </p14:cNvPr>
                <p14:cNvContentPartPr/>
                <p14:nvPr/>
              </p14:nvContentPartPr>
              <p14:xfrm>
                <a:off x="6891543" y="4970546"/>
                <a:ext cx="91440" cy="372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4F92059-5238-449A-B492-12C00A23DF3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82903" y="4961546"/>
                  <a:ext cx="10908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5E7AFB9-4DEB-4229-998F-DAB71CC5F721}"/>
              </a:ext>
            </a:extLst>
          </p:cNvPr>
          <p:cNvGrpSpPr/>
          <p:nvPr/>
        </p:nvGrpSpPr>
        <p:grpSpPr>
          <a:xfrm>
            <a:off x="7387263" y="4868666"/>
            <a:ext cx="1252440" cy="465120"/>
            <a:chOff x="7387263" y="4868666"/>
            <a:chExt cx="125244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56FA529-4B60-4F0E-AE8D-045668268C2B}"/>
                    </a:ext>
                  </a:extLst>
                </p14:cNvPr>
                <p14:cNvContentPartPr/>
                <p14:nvPr/>
              </p14:nvContentPartPr>
              <p14:xfrm>
                <a:off x="7387263" y="4868666"/>
                <a:ext cx="496440" cy="415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56FA529-4B60-4F0E-AE8D-045668268C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78623" y="4860026"/>
                  <a:ext cx="5140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22BF4B6-D88D-4351-8348-35BBAE5DD5DB}"/>
                    </a:ext>
                  </a:extLst>
                </p14:cNvPr>
                <p14:cNvContentPartPr/>
                <p14:nvPr/>
              </p14:nvContentPartPr>
              <p14:xfrm>
                <a:off x="7985223" y="5054066"/>
                <a:ext cx="231480" cy="57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22BF4B6-D88D-4351-8348-35BBAE5DD5D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76223" y="5045066"/>
                  <a:ext cx="249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8C3538-7B40-4B7B-93C2-A91D39DA6BD1}"/>
                    </a:ext>
                  </a:extLst>
                </p14:cNvPr>
                <p14:cNvContentPartPr/>
                <p14:nvPr/>
              </p14:nvContentPartPr>
              <p14:xfrm>
                <a:off x="7996743" y="4975946"/>
                <a:ext cx="365760" cy="329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8C3538-7B40-4B7B-93C2-A91D39DA6BD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87743" y="4966946"/>
                  <a:ext cx="383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50525D1-1941-408A-8CC6-DCEC6B0254CB}"/>
                    </a:ext>
                  </a:extLst>
                </p14:cNvPr>
                <p14:cNvContentPartPr/>
                <p14:nvPr/>
              </p14:nvContentPartPr>
              <p14:xfrm>
                <a:off x="8417223" y="5079626"/>
                <a:ext cx="222480" cy="22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50525D1-1941-408A-8CC6-DCEC6B0254C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08583" y="5070986"/>
                  <a:ext cx="240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FC4B66D-8D21-4A77-A509-E849AB277D91}"/>
                    </a:ext>
                  </a:extLst>
                </p14:cNvPr>
                <p14:cNvContentPartPr/>
                <p14:nvPr/>
              </p14:nvContentPartPr>
              <p14:xfrm>
                <a:off x="8469063" y="4948946"/>
                <a:ext cx="114480" cy="384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FC4B66D-8D21-4A77-A509-E849AB277D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60063" y="4940306"/>
                  <a:ext cx="132120" cy="40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3C3E8B7-A0D5-46AD-8A4D-2EF26D6EE53D}"/>
                  </a:ext>
                </a:extLst>
              </p14:cNvPr>
              <p14:cNvContentPartPr/>
              <p14:nvPr/>
            </p14:nvContentPartPr>
            <p14:xfrm>
              <a:off x="6351543" y="5622866"/>
              <a:ext cx="407520" cy="358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3C3E8B7-A0D5-46AD-8A4D-2EF26D6EE53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42543" y="5613866"/>
                <a:ext cx="4251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B2CDC00-34BB-49A3-8410-E4A77C84350D}"/>
                  </a:ext>
                </a:extLst>
              </p14:cNvPr>
              <p14:cNvContentPartPr/>
              <p14:nvPr/>
            </p14:nvContentPartPr>
            <p14:xfrm>
              <a:off x="7061103" y="5658146"/>
              <a:ext cx="57600" cy="328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B2CDC00-34BB-49A3-8410-E4A77C84350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052463" y="5649506"/>
                <a:ext cx="7524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3E718D7-1A21-4302-8619-7998F77FA566}"/>
              </a:ext>
            </a:extLst>
          </p:cNvPr>
          <p:cNvGrpSpPr/>
          <p:nvPr/>
        </p:nvGrpSpPr>
        <p:grpSpPr>
          <a:xfrm>
            <a:off x="7582023" y="5680826"/>
            <a:ext cx="976680" cy="334440"/>
            <a:chOff x="7582023" y="5680826"/>
            <a:chExt cx="97668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6250CA5-1EDB-487C-AF96-83BF1CD2CF40}"/>
                    </a:ext>
                  </a:extLst>
                </p14:cNvPr>
                <p14:cNvContentPartPr/>
                <p14:nvPr/>
              </p14:nvContentPartPr>
              <p14:xfrm>
                <a:off x="7582023" y="5680826"/>
                <a:ext cx="383400" cy="334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6250CA5-1EDB-487C-AF96-83BF1CD2CF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73383" y="5671826"/>
                  <a:ext cx="401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35EA550-EF98-4C7A-A18D-8E3BFA265DF5}"/>
                    </a:ext>
                  </a:extLst>
                </p14:cNvPr>
                <p14:cNvContentPartPr/>
                <p14:nvPr/>
              </p14:nvContentPartPr>
              <p14:xfrm>
                <a:off x="8060103" y="5857586"/>
                <a:ext cx="194040" cy="12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35EA550-EF98-4C7A-A18D-8E3BFA265DF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51463" y="5848586"/>
                  <a:ext cx="211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53A956-A87A-4CC3-A923-07A13E3BFB66}"/>
                    </a:ext>
                  </a:extLst>
                </p14:cNvPr>
                <p14:cNvContentPartPr/>
                <p14:nvPr/>
              </p14:nvContentPartPr>
              <p14:xfrm>
                <a:off x="8039583" y="5853986"/>
                <a:ext cx="230760" cy="117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53A956-A87A-4CC3-A923-07A13E3BFB6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30943" y="5845346"/>
                  <a:ext cx="248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2939122-B73F-4C5F-AA67-3AB237310A5A}"/>
                    </a:ext>
                  </a:extLst>
                </p14:cNvPr>
                <p14:cNvContentPartPr/>
                <p14:nvPr/>
              </p14:nvContentPartPr>
              <p14:xfrm>
                <a:off x="8409303" y="5797466"/>
                <a:ext cx="149400" cy="35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2939122-B73F-4C5F-AA67-3AB237310A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00303" y="5788466"/>
                  <a:ext cx="167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05D0E8-A119-4BE6-A919-6EF4AD5302A1}"/>
                    </a:ext>
                  </a:extLst>
                </p14:cNvPr>
                <p14:cNvContentPartPr/>
                <p14:nvPr/>
              </p14:nvContentPartPr>
              <p14:xfrm>
                <a:off x="8449263" y="5749226"/>
                <a:ext cx="102960" cy="210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05D0E8-A119-4BE6-A919-6EF4AD5302A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40623" y="5740586"/>
                  <a:ext cx="12060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4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055" y="536864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Lab. Design the sequence detector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2B540-0947-4AC7-A470-2DC6F31E55A0}"/>
              </a:ext>
            </a:extLst>
          </p:cNvPr>
          <p:cNvSpPr txBox="1"/>
          <p:nvPr/>
        </p:nvSpPr>
        <p:spPr>
          <a:xfrm>
            <a:off x="1066800" y="1527464"/>
            <a:ext cx="7476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a circuit that detects a sequence of three consecutive 1’s in a string of bits coming from an input line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C393D-E1CA-4279-9ACF-941C3CA0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5" y="2286391"/>
            <a:ext cx="8094716" cy="34376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EA0770-F3A8-40B3-9036-C114FA1C6896}"/>
              </a:ext>
            </a:extLst>
          </p:cNvPr>
          <p:cNvSpPr txBox="1"/>
          <p:nvPr/>
        </p:nvSpPr>
        <p:spPr>
          <a:xfrm>
            <a:off x="4835553" y="577133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check point</a:t>
            </a:r>
          </a:p>
        </p:txBody>
      </p:sp>
    </p:spTree>
    <p:extLst>
      <p:ext uri="{BB962C8B-B14F-4D97-AF65-F5344CB8AC3E}">
        <p14:creationId xmlns:p14="http://schemas.microsoft.com/office/powerpoint/2010/main" val="202573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1BDD7C-3814-4C37-B763-09E783B6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" y="736207"/>
            <a:ext cx="9144000" cy="559709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ABE2153-52E2-4967-8165-62ACCAC2D4FC}"/>
              </a:ext>
            </a:extLst>
          </p:cNvPr>
          <p:cNvSpPr txBox="1"/>
          <p:nvPr/>
        </p:nvSpPr>
        <p:spPr>
          <a:xfrm>
            <a:off x="1143000" y="5410200"/>
            <a:ext cx="324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Binary code: 00,01,10,11</a:t>
            </a:r>
          </a:p>
        </p:txBody>
      </p:sp>
    </p:spTree>
    <p:extLst>
      <p:ext uri="{BB962C8B-B14F-4D97-AF65-F5344CB8AC3E}">
        <p14:creationId xmlns:p14="http://schemas.microsoft.com/office/powerpoint/2010/main" val="54755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85790C-647B-4960-9D45-4593BD9B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56" y="2502017"/>
            <a:ext cx="3518071" cy="15228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D3D89E-779B-4E9A-9884-E47EC4E9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58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5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9E9A07-060C-49B9-8252-99CEFF4D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56727"/>
            <a:ext cx="6629400" cy="6005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69FD2C-E83A-4F4B-BD0F-0BA3D1A4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9744"/>
            <a:ext cx="3800475" cy="705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6B6F0-EF4B-4126-96D9-1A0D8673C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0" y="2132198"/>
            <a:ext cx="1200150" cy="2724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CE5A42-4407-43A0-9DFF-501459383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16" y="4988869"/>
            <a:ext cx="2019566" cy="11495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795296-473A-4857-AB7A-687FB3794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116" y="3500451"/>
            <a:ext cx="2019567" cy="12019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18DD1B-8273-4A22-ACF4-F651BC9FF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4912809"/>
            <a:ext cx="2017668" cy="130172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AD58E66-9C38-46F7-8D1B-68DAF1228870}"/>
              </a:ext>
            </a:extLst>
          </p:cNvPr>
          <p:cNvSpPr txBox="1"/>
          <p:nvPr/>
        </p:nvSpPr>
        <p:spPr>
          <a:xfrm>
            <a:off x="6108665" y="537900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Third check point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4BE55F-94EF-4D63-B735-6ED7EDAD0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99" y="1447800"/>
            <a:ext cx="3368201" cy="21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7853265" cy="3124200"/>
          </a:xfrm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expression</a:t>
            </a:r>
          </a:p>
          <a:p>
            <a:pPr marL="495300">
              <a:lnSpc>
                <a:spcPct val="100000"/>
              </a:lnSpc>
              <a:spcBef>
                <a:spcPts val="819"/>
              </a:spcBef>
            </a:pPr>
            <a:r>
              <a:rPr lang="en-US" sz="1800" spc="-229" dirty="0">
                <a:cs typeface="FreeSans"/>
              </a:rPr>
              <a:t>𝑫</a:t>
            </a:r>
            <a:r>
              <a:rPr lang="en-US" sz="2000" spc="-345" baseline="-15873" dirty="0">
                <a:cs typeface="FreeSans"/>
              </a:rPr>
              <a:t>𝒀  </a:t>
            </a:r>
            <a:r>
              <a:rPr lang="en-US" sz="2000" spc="-262" baseline="-15873" dirty="0">
                <a:cs typeface="FreeSans"/>
              </a:rPr>
              <a:t> </a:t>
            </a:r>
            <a:r>
              <a:rPr lang="en-US" sz="1800" spc="390" dirty="0">
                <a:cs typeface="FreeSans"/>
              </a:rPr>
              <a:t>=</a:t>
            </a:r>
          </a:p>
          <a:p>
            <a:pPr marL="495300">
              <a:lnSpc>
                <a:spcPct val="100000"/>
              </a:lnSpc>
              <a:spcBef>
                <a:spcPts val="819"/>
              </a:spcBef>
            </a:pPr>
            <a:endParaRPr lang="en-US" sz="1800" dirty="0">
              <a:cs typeface="FreeSans"/>
            </a:endParaRPr>
          </a:p>
          <a:p>
            <a:pPr marL="495300">
              <a:lnSpc>
                <a:spcPct val="100000"/>
              </a:lnSpc>
              <a:spcBef>
                <a:spcPts val="204"/>
              </a:spcBef>
            </a:pPr>
            <a:r>
              <a:rPr lang="en-US" sz="1800" spc="-229" dirty="0">
                <a:cs typeface="FreeSans"/>
              </a:rPr>
              <a:t>𝑫</a:t>
            </a:r>
            <a:r>
              <a:rPr lang="en-US" sz="2000" spc="-345" baseline="-15873" dirty="0">
                <a:cs typeface="FreeSans"/>
              </a:rPr>
              <a:t>𝒁  </a:t>
            </a:r>
            <a:r>
              <a:rPr lang="en-US" sz="2000" spc="-262" baseline="-15873" dirty="0">
                <a:cs typeface="FreeSans"/>
              </a:rPr>
              <a:t> </a:t>
            </a:r>
            <a:r>
              <a:rPr lang="en-US" sz="1800" spc="390" dirty="0">
                <a:cs typeface="FreeSans"/>
              </a:rPr>
              <a:t>=</a:t>
            </a:r>
          </a:p>
          <a:p>
            <a:pPr marL="495300">
              <a:lnSpc>
                <a:spcPct val="100000"/>
              </a:lnSpc>
              <a:spcBef>
                <a:spcPts val="204"/>
              </a:spcBef>
            </a:pPr>
            <a:endParaRPr lang="en-US" sz="1800" dirty="0">
              <a:cs typeface="FreeSans"/>
            </a:endParaRPr>
          </a:p>
          <a:p>
            <a:pPr marL="495300">
              <a:lnSpc>
                <a:spcPct val="100000"/>
              </a:lnSpc>
              <a:spcBef>
                <a:spcPts val="215"/>
              </a:spcBef>
            </a:pPr>
            <a:r>
              <a:rPr lang="en-US" sz="1800" spc="-415" dirty="0">
                <a:cs typeface="FreeSans"/>
              </a:rPr>
              <a:t>𝑭</a:t>
            </a:r>
            <a:r>
              <a:rPr lang="en-US" sz="1800" spc="-305" dirty="0">
                <a:cs typeface="FreeSans"/>
              </a:rPr>
              <a:t> </a:t>
            </a:r>
            <a:r>
              <a:rPr lang="en-US" sz="1800" spc="390" dirty="0">
                <a:cs typeface="FreeSans"/>
              </a:rPr>
              <a:t>=</a:t>
            </a:r>
            <a:endParaRPr lang="en-US" sz="1800" dirty="0">
              <a:cs typeface="FreeSans"/>
            </a:endParaRPr>
          </a:p>
          <a:p>
            <a:pPr algn="l"/>
            <a:endParaRPr lang="en-US" sz="1800" b="1" dirty="0">
              <a:solidFill>
                <a:srgbClr val="000000"/>
              </a:solidFill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Logic diagram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36F2F1-5B9E-42EE-A4FE-82CC1A00D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701675"/>
            <a:ext cx="7848600" cy="5105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8. MATLAB simulation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Input x(pulse wave generator): Sample based, Amplitude is 1, period is 16, Pulse width is 4, Phase delay is 0, Sample time is 1.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Clock signal (pulse wave generator): Sample based, Amplitude is 1, period is 2, Pulse width is 1, Phase delay is 1, Sample time is 1.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!CLR of each D flip flop is connected to constant 1.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Simulation time is 20s.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Observe the result in the scope. Five ports: input signal, clock signal, output F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0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979CE-9C52-4D9D-9810-88315EC3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14400"/>
            <a:ext cx="8820150" cy="4791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AD4271-B93E-4F70-A845-51D860EE441C}"/>
              </a:ext>
            </a:extLst>
          </p:cNvPr>
          <p:cNvSpPr txBox="1"/>
          <p:nvPr/>
        </p:nvSpPr>
        <p:spPr>
          <a:xfrm>
            <a:off x="4038600" y="57432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Fourth check point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767A4F-F717-4AA8-B666-7643B1EFF726}"/>
                  </a:ext>
                </a:extLst>
              </p14:cNvPr>
              <p14:cNvContentPartPr/>
              <p14:nvPr/>
            </p14:nvContentPartPr>
            <p14:xfrm>
              <a:off x="478080" y="527040"/>
              <a:ext cx="5952240" cy="528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767A4F-F717-4AA8-B666-7643B1EFF7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720" y="517680"/>
                <a:ext cx="5970960" cy="53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660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4430</TotalTime>
  <Words>203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Candara</vt:lpstr>
      <vt:lpstr>Symbol</vt:lpstr>
      <vt:lpstr>Verdana</vt:lpstr>
      <vt:lpstr>Waveform</vt:lpstr>
      <vt:lpstr>Lab. Design the sequence detector</vt:lpstr>
      <vt:lpstr>Lab. Design the sequence detector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413</cp:revision>
  <dcterms:created xsi:type="dcterms:W3CDTF">2010-06-02T16:10:54Z</dcterms:created>
  <dcterms:modified xsi:type="dcterms:W3CDTF">2022-04-20T20:14:06Z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248315395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-1176233783</vt:i4>
  </property>
</Properties>
</file>